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88" r:id="rId1"/>
  </p:sldMasterIdLst>
  <p:notesMasterIdLst>
    <p:notesMasterId r:id="rId28"/>
  </p:notesMasterIdLst>
  <p:handoutMasterIdLst>
    <p:handoutMasterId r:id="rId29"/>
  </p:handoutMasterIdLst>
  <p:sldIdLst>
    <p:sldId id="269" r:id="rId2"/>
    <p:sldId id="345" r:id="rId3"/>
    <p:sldId id="343" r:id="rId4"/>
    <p:sldId id="303" r:id="rId5"/>
    <p:sldId id="355" r:id="rId6"/>
    <p:sldId id="354" r:id="rId7"/>
    <p:sldId id="359" r:id="rId8"/>
    <p:sldId id="357" r:id="rId9"/>
    <p:sldId id="364" r:id="rId10"/>
    <p:sldId id="346" r:id="rId11"/>
    <p:sldId id="358" r:id="rId12"/>
    <p:sldId id="363" r:id="rId13"/>
    <p:sldId id="362" r:id="rId14"/>
    <p:sldId id="366" r:id="rId15"/>
    <p:sldId id="367" r:id="rId16"/>
    <p:sldId id="353" r:id="rId17"/>
    <p:sldId id="372" r:id="rId18"/>
    <p:sldId id="348" r:id="rId19"/>
    <p:sldId id="350" r:id="rId20"/>
    <p:sldId id="351" r:id="rId21"/>
    <p:sldId id="369" r:id="rId22"/>
    <p:sldId id="370" r:id="rId23"/>
    <p:sldId id="368" r:id="rId24"/>
    <p:sldId id="352" r:id="rId25"/>
    <p:sldId id="340" r:id="rId26"/>
    <p:sldId id="338" r:id="rId27"/>
  </p:sldIdLst>
  <p:sldSz cx="9144000" cy="5715000" type="screen16x10"/>
  <p:notesSz cx="6858000" cy="9144000"/>
  <p:defaultTextStyle>
    <a:defPPr>
      <a:defRPr lang="en-US"/>
    </a:defPPr>
    <a:lvl1pPr algn="ctr" rtl="0" fontAlgn="base">
      <a:spcBef>
        <a:spcPct val="0"/>
      </a:spcBef>
      <a:spcAft>
        <a:spcPct val="0"/>
      </a:spcAft>
      <a:defRPr sz="2200" kern="1200">
        <a:solidFill>
          <a:srgbClr val="000000"/>
        </a:solidFill>
        <a:latin typeface="Gill Sans"/>
        <a:ea typeface="ヒラギノ角ゴ ProN W3"/>
        <a:cs typeface="ヒラギノ角ゴ ProN W3"/>
        <a:sym typeface="Gill Sans"/>
      </a:defRPr>
    </a:lvl1pPr>
    <a:lvl2pPr marL="266700" indent="190500" algn="ctr" rtl="0" fontAlgn="base">
      <a:spcBef>
        <a:spcPct val="0"/>
      </a:spcBef>
      <a:spcAft>
        <a:spcPct val="0"/>
      </a:spcAft>
      <a:defRPr sz="2200" kern="1200">
        <a:solidFill>
          <a:srgbClr val="000000"/>
        </a:solidFill>
        <a:latin typeface="Gill Sans"/>
        <a:ea typeface="ヒラギノ角ゴ ProN W3"/>
        <a:cs typeface="ヒラギノ角ゴ ProN W3"/>
        <a:sym typeface="Gill Sans"/>
      </a:defRPr>
    </a:lvl2pPr>
    <a:lvl3pPr marL="531813" indent="379413" algn="ctr" rtl="0" fontAlgn="base">
      <a:spcBef>
        <a:spcPct val="0"/>
      </a:spcBef>
      <a:spcAft>
        <a:spcPct val="0"/>
      </a:spcAft>
      <a:defRPr sz="2200" kern="1200">
        <a:solidFill>
          <a:srgbClr val="000000"/>
        </a:solidFill>
        <a:latin typeface="Gill Sans"/>
        <a:ea typeface="ヒラギノ角ゴ ProN W3"/>
        <a:cs typeface="ヒラギノ角ゴ ProN W3"/>
        <a:sym typeface="Gill Sans"/>
      </a:defRPr>
    </a:lvl3pPr>
    <a:lvl4pPr marL="800100" indent="568325" algn="ctr" rtl="0" fontAlgn="base">
      <a:spcBef>
        <a:spcPct val="0"/>
      </a:spcBef>
      <a:spcAft>
        <a:spcPct val="0"/>
      </a:spcAft>
      <a:defRPr sz="2200" kern="1200">
        <a:solidFill>
          <a:srgbClr val="000000"/>
        </a:solidFill>
        <a:latin typeface="Gill Sans"/>
        <a:ea typeface="ヒラギノ角ゴ ProN W3"/>
        <a:cs typeface="ヒラギノ角ゴ ProN W3"/>
        <a:sym typeface="Gill Sans"/>
      </a:defRPr>
    </a:lvl4pPr>
    <a:lvl5pPr marL="1066800" indent="758825" algn="ctr" rtl="0" fontAlgn="base">
      <a:spcBef>
        <a:spcPct val="0"/>
      </a:spcBef>
      <a:spcAft>
        <a:spcPct val="0"/>
      </a:spcAft>
      <a:defRPr sz="2200" kern="1200">
        <a:solidFill>
          <a:srgbClr val="000000"/>
        </a:solidFill>
        <a:latin typeface="Gill Sans"/>
        <a:ea typeface="ヒラギノ角ゴ ProN W3"/>
        <a:cs typeface="ヒラギノ角ゴ ProN W3"/>
        <a:sym typeface="Gill Sans"/>
      </a:defRPr>
    </a:lvl5pPr>
    <a:lvl6pPr marL="2286000" algn="l" defTabSz="914400" rtl="0" eaLnBrk="1" latinLnBrk="0" hangingPunct="1">
      <a:defRPr sz="2200" kern="1200">
        <a:solidFill>
          <a:srgbClr val="000000"/>
        </a:solidFill>
        <a:latin typeface="Gill Sans"/>
        <a:ea typeface="ヒラギノ角ゴ ProN W3"/>
        <a:cs typeface="ヒラギノ角ゴ ProN W3"/>
        <a:sym typeface="Gill Sans"/>
      </a:defRPr>
    </a:lvl6pPr>
    <a:lvl7pPr marL="2743200" algn="l" defTabSz="914400" rtl="0" eaLnBrk="1" latinLnBrk="0" hangingPunct="1">
      <a:defRPr sz="2200" kern="1200">
        <a:solidFill>
          <a:srgbClr val="000000"/>
        </a:solidFill>
        <a:latin typeface="Gill Sans"/>
        <a:ea typeface="ヒラギノ角ゴ ProN W3"/>
        <a:cs typeface="ヒラギノ角ゴ ProN W3"/>
        <a:sym typeface="Gill Sans"/>
      </a:defRPr>
    </a:lvl7pPr>
    <a:lvl8pPr marL="3200400" algn="l" defTabSz="914400" rtl="0" eaLnBrk="1" latinLnBrk="0" hangingPunct="1">
      <a:defRPr sz="2200" kern="1200">
        <a:solidFill>
          <a:srgbClr val="000000"/>
        </a:solidFill>
        <a:latin typeface="Gill Sans"/>
        <a:ea typeface="ヒラギノ角ゴ ProN W3"/>
        <a:cs typeface="ヒラギノ角ゴ ProN W3"/>
        <a:sym typeface="Gill Sans"/>
      </a:defRPr>
    </a:lvl8pPr>
    <a:lvl9pPr marL="3657600" algn="l" defTabSz="914400" rtl="0" eaLnBrk="1" latinLnBrk="0" hangingPunct="1">
      <a:defRPr sz="2200" kern="1200">
        <a:solidFill>
          <a:srgbClr val="000000"/>
        </a:solidFill>
        <a:latin typeface="Gill Sans"/>
        <a:ea typeface="ヒラギノ角ゴ ProN W3"/>
        <a:cs typeface="ヒラギノ角ゴ ProN W3"/>
        <a:sym typeface="Gill Sans"/>
      </a:defRPr>
    </a:lvl9pPr>
  </p:defaultTextStyle>
  <p:extLst>
    <p:ext uri="{521415D9-36F7-43E2-AB2F-B90AF26B5E84}">
      <p14:sectionLst xmlns:p14="http://schemas.microsoft.com/office/powerpoint/2010/main">
        <p14:section name="Default Section" id="{047C6187-D292-4E8E-932B-DA172B1445D5}">
          <p14:sldIdLst>
            <p14:sldId id="269"/>
            <p14:sldId id="345"/>
            <p14:sldId id="343"/>
            <p14:sldId id="303"/>
            <p14:sldId id="355"/>
            <p14:sldId id="354"/>
            <p14:sldId id="359"/>
            <p14:sldId id="357"/>
            <p14:sldId id="364"/>
            <p14:sldId id="346"/>
            <p14:sldId id="358"/>
            <p14:sldId id="363"/>
            <p14:sldId id="362"/>
            <p14:sldId id="366"/>
            <p14:sldId id="367"/>
            <p14:sldId id="353"/>
            <p14:sldId id="372"/>
            <p14:sldId id="348"/>
            <p14:sldId id="350"/>
            <p14:sldId id="351"/>
            <p14:sldId id="369"/>
            <p14:sldId id="370"/>
            <p14:sldId id="368"/>
            <p14:sldId id="352"/>
            <p14:sldId id="340"/>
            <p14:sldId id="338"/>
          </p14:sldIdLst>
        </p14:section>
      </p14:sectionLst>
    </p:ext>
    <p:ext uri="{EFAFB233-063F-42B5-8137-9DF3F51BA10A}">
      <p15:sldGuideLst xmlns:p15="http://schemas.microsoft.com/office/powerpoint/2012/main">
        <p15:guide id="1" orient="horz" pos="1800">
          <p15:clr>
            <a:srgbClr val="A4A3A4"/>
          </p15:clr>
        </p15:guide>
        <p15:guide id="2" pos="547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50"/>
    <a:srgbClr val="00FF00"/>
    <a:srgbClr val="000000"/>
    <a:srgbClr val="CE3428"/>
    <a:srgbClr val="6A909E"/>
    <a:srgbClr val="6D6D6D"/>
    <a:srgbClr val="F0F4F5"/>
    <a:srgbClr val="E5574F"/>
    <a:srgbClr val="0F7BAE"/>
    <a:srgbClr val="3F49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27" autoAdjust="0"/>
    <p:restoredTop sz="58586" autoAdjust="0"/>
  </p:normalViewPr>
  <p:slideViewPr>
    <p:cSldViewPr>
      <p:cViewPr varScale="1">
        <p:scale>
          <a:sx n="65" d="100"/>
          <a:sy n="65" d="100"/>
        </p:scale>
        <p:origin x="2340" y="54"/>
      </p:cViewPr>
      <p:guideLst>
        <p:guide orient="horz" pos="1800"/>
        <p:guide pos="5472"/>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HelvNeue Light for IBM"/>
                <a:ea typeface="ヒラギノ角ゴ ProN W3" charset="0"/>
                <a:cs typeface="ヒラギノ角ゴ ProN W3" charset="0"/>
                <a:sym typeface="Gill Sans"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HelvNeue Light for IBM"/>
              </a:defRPr>
            </a:lvl1pPr>
          </a:lstStyle>
          <a:p>
            <a:pPr>
              <a:defRPr/>
            </a:pPr>
            <a:fld id="{985AE42E-3FA1-426D-B3EE-950EE2180D7E}" type="datetimeFigureOut">
              <a:rPr lang="en-US" altLang="en-US"/>
              <a:pPr>
                <a:defRPr/>
              </a:pPr>
              <a:t>10/25/2014</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HelvNeue Light for IBM"/>
                <a:ea typeface="ヒラギノ角ゴ ProN W3" charset="0"/>
                <a:cs typeface="ヒラギノ角ゴ ProN W3" charset="0"/>
                <a:sym typeface="Gill Sans"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HelvNeue Light for IBM"/>
              </a:defRPr>
            </a:lvl1pPr>
          </a:lstStyle>
          <a:p>
            <a:pPr>
              <a:defRPr/>
            </a:pPr>
            <a:fld id="{6DD1E5C9-D608-4583-990F-66F35BF78AC9}" type="slidenum">
              <a:rPr lang="en-US" altLang="en-US"/>
              <a:pPr>
                <a:defRPr/>
              </a:pPr>
              <a:t>‹#›</a:t>
            </a:fld>
            <a:endParaRPr lang="en-US" altLang="en-US"/>
          </a:p>
        </p:txBody>
      </p:sp>
    </p:spTree>
    <p:extLst>
      <p:ext uri="{BB962C8B-B14F-4D97-AF65-F5344CB8AC3E}">
        <p14:creationId xmlns:p14="http://schemas.microsoft.com/office/powerpoint/2010/main" val="15874943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4DFDE26F-4632-4D69-953F-1E520ABE031F}" type="datetimeFigureOut">
              <a:rPr lang="en-US"/>
              <a:pPr>
                <a:defRPr/>
              </a:pPr>
              <a:t>10/25/2014</a:t>
            </a:fld>
            <a:endParaRPr lang="en-US"/>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78C11205-D03D-4B1D-AEFB-4CFB62FE43BC}" type="slidenum">
              <a:rPr lang="en-US"/>
              <a:pPr>
                <a:defRPr/>
              </a:pPr>
              <a:t>‹#›</a:t>
            </a:fld>
            <a:endParaRPr lang="en-US"/>
          </a:p>
        </p:txBody>
      </p:sp>
    </p:spTree>
    <p:extLst>
      <p:ext uri="{BB962C8B-B14F-4D97-AF65-F5344CB8AC3E}">
        <p14:creationId xmlns:p14="http://schemas.microsoft.com/office/powerpoint/2010/main" val="275335984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zh-CN" altLang="en-US" dirty="0" smtClean="0"/>
              <a:t>主要两块</a:t>
            </a:r>
            <a:endParaRPr lang="en-US" altLang="zh-CN" dirty="0" smtClean="0"/>
          </a:p>
          <a:p>
            <a:endParaRPr lang="en-US" dirty="0" smtClean="0"/>
          </a:p>
          <a:p>
            <a:r>
              <a:rPr lang="zh-CN" altLang="en-US" dirty="0" smtClean="0"/>
              <a:t>简单介绍</a:t>
            </a:r>
            <a:r>
              <a:rPr lang="en-US" altLang="zh-CN" dirty="0" err="1" smtClean="0"/>
              <a:t>docker</a:t>
            </a:r>
            <a:endParaRPr lang="en-US" altLang="zh-CN" dirty="0" smtClean="0"/>
          </a:p>
          <a:p>
            <a:endParaRPr lang="en-US" dirty="0" smtClean="0"/>
          </a:p>
          <a:p>
            <a:r>
              <a:rPr lang="en-US" altLang="zh-CN" dirty="0" err="1" smtClean="0"/>
              <a:t>OpenStack</a:t>
            </a:r>
            <a:r>
              <a:rPr lang="en-US" altLang="zh-CN" dirty="0" smtClean="0"/>
              <a:t> </a:t>
            </a:r>
            <a:r>
              <a:rPr lang="en-US" altLang="zh-CN" dirty="0" err="1" smtClean="0"/>
              <a:t>Docker</a:t>
            </a:r>
            <a:r>
              <a:rPr lang="zh-CN" altLang="en-US" dirty="0" smtClean="0"/>
              <a:t>集成</a:t>
            </a:r>
            <a:endParaRPr lang="en-US" dirty="0"/>
          </a:p>
        </p:txBody>
      </p:sp>
      <p:sp>
        <p:nvSpPr>
          <p:cNvPr id="4" name="Slide Number Placeholder 3"/>
          <p:cNvSpPr>
            <a:spLocks noGrp="1"/>
          </p:cNvSpPr>
          <p:nvPr>
            <p:ph type="sldNum" sz="quarter" idx="10"/>
          </p:nvPr>
        </p:nvSpPr>
        <p:spPr/>
        <p:txBody>
          <a:bodyPr/>
          <a:lstStyle/>
          <a:p>
            <a:pPr>
              <a:defRPr/>
            </a:pPr>
            <a:fld id="{78C11205-D03D-4B1D-AEFB-4CFB62FE43BC}" type="slidenum">
              <a:rPr lang="en-US" smtClean="0"/>
              <a:pPr>
                <a:defRPr/>
              </a:pPr>
              <a:t>1</a:t>
            </a:fld>
            <a:endParaRPr lang="en-US"/>
          </a:p>
        </p:txBody>
      </p:sp>
    </p:spTree>
    <p:extLst>
      <p:ext uri="{BB962C8B-B14F-4D97-AF65-F5344CB8AC3E}">
        <p14:creationId xmlns:p14="http://schemas.microsoft.com/office/powerpoint/2010/main" val="42360388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dirty="0" err="1" smtClean="0">
                <a:latin typeface="宋体" panose="02010600030101010101" pitchFamily="2" charset="-122"/>
                <a:ea typeface="+mn-ea"/>
              </a:rPr>
              <a:t>OpenStack</a:t>
            </a:r>
            <a:r>
              <a:rPr lang="en-US" altLang="zh-CN" sz="1200" dirty="0" smtClean="0">
                <a:latin typeface="宋体" panose="02010600030101010101" pitchFamily="2" charset="-122"/>
                <a:ea typeface="+mn-ea"/>
              </a:rPr>
              <a:t> nova-</a:t>
            </a:r>
            <a:r>
              <a:rPr lang="en-US" altLang="zh-CN" sz="1200" dirty="0" err="1" smtClean="0">
                <a:latin typeface="宋体" panose="02010600030101010101" pitchFamily="2" charset="-122"/>
                <a:ea typeface="+mn-ea"/>
              </a:rPr>
              <a:t>docker</a:t>
            </a:r>
            <a:r>
              <a:rPr lang="en-US" altLang="zh-CN" sz="1200" dirty="0" smtClean="0">
                <a:latin typeface="宋体" panose="02010600030101010101" pitchFamily="2" charset="-122"/>
                <a:ea typeface="+mn-ea"/>
              </a:rPr>
              <a:t> driver</a:t>
            </a:r>
            <a:r>
              <a:rPr lang="zh-CN" altLang="en-US" sz="1200" dirty="0" smtClean="0">
                <a:latin typeface="宋体" panose="02010600030101010101" pitchFamily="2" charset="-122"/>
                <a:ea typeface="+mn-ea"/>
              </a:rPr>
              <a:t>有这种模式</a:t>
            </a:r>
            <a:endParaRPr lang="en-US" altLang="zh-CN" sz="1200" dirty="0" smtClean="0">
              <a:latin typeface="宋体" panose="02010600030101010101" pitchFamily="2" charset="-122"/>
              <a:ea typeface="+mn-ea"/>
            </a:endParaRPr>
          </a:p>
          <a:p>
            <a:endParaRPr lang="en-US" dirty="0" smtClean="0"/>
          </a:p>
          <a:p>
            <a:r>
              <a:rPr lang="zh-CN" altLang="en-US" dirty="0" smtClean="0"/>
              <a:t>我是手动配置的，为了保证</a:t>
            </a:r>
            <a:r>
              <a:rPr lang="en-US" altLang="zh-CN" dirty="0" smtClean="0"/>
              <a:t>IP</a:t>
            </a:r>
            <a:r>
              <a:rPr lang="zh-CN" altLang="en-US" dirty="0" smtClean="0"/>
              <a:t>不冲突，我将</a:t>
            </a:r>
            <a:r>
              <a:rPr lang="en-US" altLang="zh-CN" dirty="0" smtClean="0"/>
              <a:t>docker0</a:t>
            </a:r>
            <a:r>
              <a:rPr lang="zh-CN" altLang="en-US" dirty="0" smtClean="0"/>
              <a:t>设置为不一样的</a:t>
            </a:r>
            <a:endParaRPr lang="en-US" altLang="zh-CN" dirty="0" smtClean="0"/>
          </a:p>
          <a:p>
            <a:endParaRPr lang="en-US" dirty="0" smtClean="0"/>
          </a:p>
          <a:p>
            <a:r>
              <a:rPr lang="en-US" altLang="zh-CN" dirty="0" smtClean="0"/>
              <a:t>demo</a:t>
            </a:r>
            <a:endParaRPr lang="en-US" dirty="0"/>
          </a:p>
        </p:txBody>
      </p:sp>
      <p:sp>
        <p:nvSpPr>
          <p:cNvPr id="4" name="Slide Number Placeholder 3"/>
          <p:cNvSpPr>
            <a:spLocks noGrp="1"/>
          </p:cNvSpPr>
          <p:nvPr>
            <p:ph type="sldNum" sz="quarter" idx="10"/>
          </p:nvPr>
        </p:nvSpPr>
        <p:spPr/>
        <p:txBody>
          <a:bodyPr/>
          <a:lstStyle/>
          <a:p>
            <a:pPr>
              <a:defRPr/>
            </a:pPr>
            <a:fld id="{78C11205-D03D-4B1D-AEFB-4CFB62FE43BC}" type="slidenum">
              <a:rPr lang="en-US" smtClean="0"/>
              <a:pPr>
                <a:defRPr/>
              </a:pPr>
              <a:t>13</a:t>
            </a:fld>
            <a:endParaRPr lang="en-US"/>
          </a:p>
        </p:txBody>
      </p:sp>
    </p:spTree>
    <p:extLst>
      <p:ext uri="{BB962C8B-B14F-4D97-AF65-F5344CB8AC3E}">
        <p14:creationId xmlns:p14="http://schemas.microsoft.com/office/powerpoint/2010/main" val="16233354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8C11205-D03D-4B1D-AEFB-4CFB62FE43BC}" type="slidenum">
              <a:rPr lang="en-US" smtClean="0"/>
              <a:pPr>
                <a:defRPr/>
              </a:pPr>
              <a:t>18</a:t>
            </a:fld>
            <a:endParaRPr lang="en-US"/>
          </a:p>
        </p:txBody>
      </p:sp>
    </p:spTree>
    <p:extLst>
      <p:ext uri="{BB962C8B-B14F-4D97-AF65-F5344CB8AC3E}">
        <p14:creationId xmlns:p14="http://schemas.microsoft.com/office/powerpoint/2010/main" val="13784179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en-US" altLang="zh-CN" dirty="0" smtClean="0"/>
          </a:p>
          <a:p>
            <a:endParaRPr kumimoji="1" lang="en-US" altLang="zh-CN" dirty="0" smtClean="0"/>
          </a:p>
          <a:p>
            <a:r>
              <a:rPr kumimoji="1" lang="zh-CN" altLang="en-US" dirty="0" smtClean="0"/>
              <a:t> </a:t>
            </a:r>
            <a:r>
              <a:rPr kumimoji="1" lang="en-US" altLang="zh-CN" dirty="0" smtClean="0"/>
              <a:t>Nova </a:t>
            </a:r>
            <a:r>
              <a:rPr kumimoji="1" lang="en-US" altLang="zh-CN" dirty="0" err="1" smtClean="0"/>
              <a:t>Docker</a:t>
            </a:r>
            <a:r>
              <a:rPr kumimoji="1" lang="en-US" altLang="zh-CN" dirty="0" smtClean="0"/>
              <a:t> driver</a:t>
            </a:r>
            <a:r>
              <a:rPr kumimoji="1" lang="zh-CN" altLang="en-US" dirty="0" smtClean="0"/>
              <a:t>这种方式有些缺点，例如，标准的</a:t>
            </a:r>
            <a:r>
              <a:rPr kumimoji="1" lang="en-US" altLang="zh-CN" dirty="0" smtClean="0"/>
              <a:t>API </a:t>
            </a:r>
            <a:r>
              <a:rPr kumimoji="1" lang="zh-CN" altLang="en-US" dirty="0" smtClean="0"/>
              <a:t>扩展使用虚拟机特有的功能，但这些功能对于</a:t>
            </a:r>
            <a:r>
              <a:rPr kumimoji="1" lang="en-US" altLang="zh-CN" dirty="0" err="1" smtClean="0"/>
              <a:t>Docker</a:t>
            </a:r>
            <a:r>
              <a:rPr kumimoji="1" lang="zh-CN" altLang="en-US" dirty="0" smtClean="0"/>
              <a:t>并不适用，而且把</a:t>
            </a:r>
            <a:r>
              <a:rPr kumimoji="1" lang="en-US" altLang="zh-CN" dirty="0" err="1" smtClean="0"/>
              <a:t>Docker</a:t>
            </a:r>
            <a:r>
              <a:rPr kumimoji="1" lang="zh-CN" altLang="en-US" dirty="0" smtClean="0"/>
              <a:t>当作虚拟机来使用，</a:t>
            </a:r>
            <a:r>
              <a:rPr kumimoji="1" lang="en-US" altLang="zh-CN" dirty="0" smtClean="0"/>
              <a:t>Nova</a:t>
            </a:r>
            <a:r>
              <a:rPr kumimoji="1" lang="zh-CN" altLang="en-US" dirty="0" smtClean="0"/>
              <a:t>很难利用</a:t>
            </a:r>
            <a:r>
              <a:rPr kumimoji="1" lang="en-US" altLang="zh-CN" dirty="0" err="1" smtClean="0"/>
              <a:t>Docker</a:t>
            </a:r>
            <a:r>
              <a:rPr kumimoji="1" lang="zh-CN" altLang="en-US" dirty="0" smtClean="0"/>
              <a:t>有用的功能，</a:t>
            </a:r>
            <a:endParaRPr kumimoji="1" lang="en-US" altLang="zh-CN" dirty="0" smtClean="0"/>
          </a:p>
          <a:p>
            <a:r>
              <a:rPr kumimoji="1" lang="zh-CN" altLang="en-US" dirty="0" smtClean="0"/>
              <a:t>例如连接容器（主要指</a:t>
            </a:r>
            <a:r>
              <a:rPr kumimoji="1" lang="en-US" altLang="zh-CN" dirty="0" err="1" smtClean="0"/>
              <a:t>Docker</a:t>
            </a:r>
            <a:r>
              <a:rPr kumimoji="1" lang="zh-CN" altLang="en-US" dirty="0" smtClean="0"/>
              <a:t>容器间通信），基于以上的原因，</a:t>
            </a:r>
            <a:r>
              <a:rPr kumimoji="1" lang="en-US" altLang="zh-CN" dirty="0" smtClean="0"/>
              <a:t>Heat</a:t>
            </a:r>
            <a:r>
              <a:rPr kumimoji="1" lang="zh-CN" altLang="en-US" dirty="0" smtClean="0"/>
              <a:t>是更好的选项。</a:t>
            </a:r>
            <a:endParaRPr kumimoji="1" lang="en-US" altLang="zh-CN" dirty="0" smtClean="0"/>
          </a:p>
          <a:p>
            <a:endParaRPr lang="zh-CN" altLang="en-US" dirty="0"/>
          </a:p>
        </p:txBody>
      </p:sp>
      <p:sp>
        <p:nvSpPr>
          <p:cNvPr id="4" name="Slide Number Placeholder 3"/>
          <p:cNvSpPr>
            <a:spLocks noGrp="1"/>
          </p:cNvSpPr>
          <p:nvPr>
            <p:ph type="sldNum" sz="quarter" idx="10"/>
          </p:nvPr>
        </p:nvSpPr>
        <p:spPr/>
        <p:txBody>
          <a:bodyPr/>
          <a:lstStyle/>
          <a:p>
            <a:pPr>
              <a:defRPr/>
            </a:pPr>
            <a:fld id="{78C11205-D03D-4B1D-AEFB-4CFB62FE43BC}" type="slidenum">
              <a:rPr lang="en-US" smtClean="0"/>
              <a:pPr>
                <a:defRPr/>
              </a:pPr>
              <a:t>19</a:t>
            </a:fld>
            <a:endParaRPr lang="en-US"/>
          </a:p>
        </p:txBody>
      </p:sp>
    </p:spTree>
    <p:extLst>
      <p:ext uri="{BB962C8B-B14F-4D97-AF65-F5344CB8AC3E}">
        <p14:creationId xmlns:p14="http://schemas.microsoft.com/office/powerpoint/2010/main" val="31878872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8C11205-D03D-4B1D-AEFB-4CFB62FE43BC}" type="slidenum">
              <a:rPr lang="en-US" smtClean="0"/>
              <a:pPr>
                <a:defRPr/>
              </a:pPr>
              <a:t>25</a:t>
            </a:fld>
            <a:endParaRPr lang="en-US"/>
          </a:p>
        </p:txBody>
      </p:sp>
    </p:spTree>
    <p:extLst>
      <p:ext uri="{BB962C8B-B14F-4D97-AF65-F5344CB8AC3E}">
        <p14:creationId xmlns:p14="http://schemas.microsoft.com/office/powerpoint/2010/main" val="24500039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8C11205-D03D-4B1D-AEFB-4CFB62FE43BC}" type="slidenum">
              <a:rPr lang="en-US" smtClean="0"/>
              <a:pPr>
                <a:defRPr/>
              </a:pPr>
              <a:t>26</a:t>
            </a:fld>
            <a:endParaRPr lang="en-US"/>
          </a:p>
        </p:txBody>
      </p:sp>
    </p:spTree>
    <p:extLst>
      <p:ext uri="{BB962C8B-B14F-4D97-AF65-F5344CB8AC3E}">
        <p14:creationId xmlns:p14="http://schemas.microsoft.com/office/powerpoint/2010/main" val="1460599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365760" lvl="1" indent="-182880">
              <a:lnSpc>
                <a:spcPct val="120000"/>
              </a:lnSpc>
              <a:buFont typeface="Arial" pitchFamily="34" charset="0"/>
              <a:buChar char="•"/>
            </a:pPr>
            <a:endParaRPr lang="en-US" dirty="0" smtClean="0"/>
          </a:p>
        </p:txBody>
      </p:sp>
      <p:sp>
        <p:nvSpPr>
          <p:cNvPr id="4" name="Slide Number Placeholder 3"/>
          <p:cNvSpPr>
            <a:spLocks noGrp="1"/>
          </p:cNvSpPr>
          <p:nvPr>
            <p:ph type="sldNum" sz="quarter" idx="10"/>
          </p:nvPr>
        </p:nvSpPr>
        <p:spPr/>
        <p:txBody>
          <a:bodyPr/>
          <a:lstStyle/>
          <a:p>
            <a:pPr>
              <a:defRPr/>
            </a:pPr>
            <a:fld id="{78C11205-D03D-4B1D-AEFB-4CFB62FE43BC}" type="slidenum">
              <a:rPr lang="en-US" smtClean="0"/>
              <a:pPr>
                <a:defRPr/>
              </a:pPr>
              <a:t>2</a:t>
            </a:fld>
            <a:endParaRPr lang="en-US"/>
          </a:p>
        </p:txBody>
      </p:sp>
    </p:spTree>
    <p:extLst>
      <p:ext uri="{BB962C8B-B14F-4D97-AF65-F5344CB8AC3E}">
        <p14:creationId xmlns:p14="http://schemas.microsoft.com/office/powerpoint/2010/main" val="3934663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365760" lvl="1" indent="-182880">
              <a:lnSpc>
                <a:spcPct val="120000"/>
              </a:lnSpc>
              <a:buFont typeface="Arial" pitchFamily="34" charset="0"/>
              <a:buChar char="•"/>
            </a:pPr>
            <a:endParaRPr lang="en-US" dirty="0" smtClean="0"/>
          </a:p>
        </p:txBody>
      </p:sp>
      <p:sp>
        <p:nvSpPr>
          <p:cNvPr id="4" name="Slide Number Placeholder 3"/>
          <p:cNvSpPr>
            <a:spLocks noGrp="1"/>
          </p:cNvSpPr>
          <p:nvPr>
            <p:ph type="sldNum" sz="quarter" idx="10"/>
          </p:nvPr>
        </p:nvSpPr>
        <p:spPr/>
        <p:txBody>
          <a:bodyPr/>
          <a:lstStyle/>
          <a:p>
            <a:pPr>
              <a:defRPr/>
            </a:pPr>
            <a:fld id="{78C11205-D03D-4B1D-AEFB-4CFB62FE43BC}" type="slidenum">
              <a:rPr lang="en-US" smtClean="0"/>
              <a:pPr>
                <a:defRPr/>
              </a:pPr>
              <a:t>3</a:t>
            </a:fld>
            <a:endParaRPr lang="en-US"/>
          </a:p>
        </p:txBody>
      </p:sp>
    </p:spTree>
    <p:extLst>
      <p:ext uri="{BB962C8B-B14F-4D97-AF65-F5344CB8AC3E}">
        <p14:creationId xmlns:p14="http://schemas.microsoft.com/office/powerpoint/2010/main" val="21080302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ltLang="zh-CN" sz="1800" dirty="0" smtClean="0"/>
          </a:p>
          <a:p>
            <a:pPr marL="365760" lvl="1" indent="-182880">
              <a:lnSpc>
                <a:spcPct val="120000"/>
              </a:lnSpc>
              <a:buFont typeface="Arial" pitchFamily="34" charset="0"/>
              <a:buChar char="•"/>
            </a:pPr>
            <a:endParaRPr lang="en-US" dirty="0" smtClean="0"/>
          </a:p>
        </p:txBody>
      </p:sp>
      <p:sp>
        <p:nvSpPr>
          <p:cNvPr id="4" name="Slide Number Placeholder 3"/>
          <p:cNvSpPr>
            <a:spLocks noGrp="1"/>
          </p:cNvSpPr>
          <p:nvPr>
            <p:ph type="sldNum" sz="quarter" idx="10"/>
          </p:nvPr>
        </p:nvSpPr>
        <p:spPr/>
        <p:txBody>
          <a:bodyPr/>
          <a:lstStyle/>
          <a:p>
            <a:pPr>
              <a:defRPr/>
            </a:pPr>
            <a:fld id="{78C11205-D03D-4B1D-AEFB-4CFB62FE43BC}" type="slidenum">
              <a:rPr lang="en-US" smtClean="0"/>
              <a:pPr>
                <a:defRPr/>
              </a:pPr>
              <a:t>4</a:t>
            </a:fld>
            <a:endParaRPr lang="en-US"/>
          </a:p>
        </p:txBody>
      </p:sp>
    </p:spTree>
    <p:extLst>
      <p:ext uri="{BB962C8B-B14F-4D97-AF65-F5344CB8AC3E}">
        <p14:creationId xmlns:p14="http://schemas.microsoft.com/office/powerpoint/2010/main" val="32744891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8C11205-D03D-4B1D-AEFB-4CFB62FE43BC}" type="slidenum">
              <a:rPr lang="en-US" smtClean="0"/>
              <a:pPr>
                <a:defRPr/>
              </a:pPr>
              <a:t>6</a:t>
            </a:fld>
            <a:endParaRPr lang="en-US"/>
          </a:p>
        </p:txBody>
      </p:sp>
    </p:spTree>
    <p:extLst>
      <p:ext uri="{BB962C8B-B14F-4D97-AF65-F5344CB8AC3E}">
        <p14:creationId xmlns:p14="http://schemas.microsoft.com/office/powerpoint/2010/main" val="18626023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8C11205-D03D-4B1D-AEFB-4CFB62FE43BC}" type="slidenum">
              <a:rPr lang="en-US" smtClean="0"/>
              <a:pPr>
                <a:defRPr/>
              </a:pPr>
              <a:t>7</a:t>
            </a:fld>
            <a:endParaRPr lang="en-US"/>
          </a:p>
        </p:txBody>
      </p:sp>
    </p:spTree>
    <p:extLst>
      <p:ext uri="{BB962C8B-B14F-4D97-AF65-F5344CB8AC3E}">
        <p14:creationId xmlns:p14="http://schemas.microsoft.com/office/powerpoint/2010/main" val="3931922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 </a:t>
            </a:r>
            <a:r>
              <a:rPr lang="zh-CN" altLang="en-US" dirty="0" smtClean="0"/>
              <a:t>的意思就是 把</a:t>
            </a:r>
            <a:r>
              <a:rPr lang="en-US" altLang="zh-CN" dirty="0" err="1" smtClean="0"/>
              <a:t>dockerfile</a:t>
            </a:r>
            <a:r>
              <a:rPr lang="zh-CN" altLang="en-US" dirty="0" smtClean="0"/>
              <a:t>中</a:t>
            </a:r>
            <a:r>
              <a:rPr lang="en-US" altLang="zh-CN" dirty="0" smtClean="0"/>
              <a:t>EXPOSE</a:t>
            </a:r>
            <a:r>
              <a:rPr lang="zh-CN" altLang="en-US" dirty="0" smtClean="0"/>
              <a:t>的所有端口都映射到</a:t>
            </a:r>
            <a:r>
              <a:rPr lang="en-US" altLang="zh-CN" dirty="0" err="1" smtClean="0"/>
              <a:t>docker</a:t>
            </a:r>
            <a:r>
              <a:rPr lang="en-US" altLang="zh-CN" baseline="0" dirty="0" smtClean="0"/>
              <a:t> server</a:t>
            </a:r>
            <a:r>
              <a:rPr lang="zh-CN" altLang="en-US" baseline="0" dirty="0" smtClean="0"/>
              <a:t>上</a:t>
            </a:r>
            <a:endParaRPr lang="en-US" dirty="0"/>
          </a:p>
        </p:txBody>
      </p:sp>
      <p:sp>
        <p:nvSpPr>
          <p:cNvPr id="4" name="Slide Number Placeholder 3"/>
          <p:cNvSpPr>
            <a:spLocks noGrp="1"/>
          </p:cNvSpPr>
          <p:nvPr>
            <p:ph type="sldNum" sz="quarter" idx="10"/>
          </p:nvPr>
        </p:nvSpPr>
        <p:spPr/>
        <p:txBody>
          <a:bodyPr/>
          <a:lstStyle/>
          <a:p>
            <a:pPr>
              <a:defRPr/>
            </a:pPr>
            <a:fld id="{78C11205-D03D-4B1D-AEFB-4CFB62FE43BC}" type="slidenum">
              <a:rPr lang="en-US" smtClean="0"/>
              <a:pPr>
                <a:defRPr/>
              </a:pPr>
              <a:t>8</a:t>
            </a:fld>
            <a:endParaRPr lang="en-US"/>
          </a:p>
        </p:txBody>
      </p:sp>
    </p:spTree>
    <p:extLst>
      <p:ext uri="{BB962C8B-B14F-4D97-AF65-F5344CB8AC3E}">
        <p14:creationId xmlns:p14="http://schemas.microsoft.com/office/powerpoint/2010/main" val="39734142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sz="1200" b="0" i="0" kern="1200" dirty="0" smtClean="0">
                <a:solidFill>
                  <a:schemeClr val="tx1"/>
                </a:solidFill>
                <a:effectLst/>
                <a:latin typeface="+mn-lt"/>
                <a:ea typeface="+mn-ea"/>
                <a:cs typeface="+mn-cs"/>
              </a:rPr>
              <a:t>docker0</a:t>
            </a:r>
            <a:r>
              <a:rPr lang="zh-CN" altLang="en-US" sz="1200" b="0" i="0" kern="1200" dirty="0" smtClean="0">
                <a:solidFill>
                  <a:schemeClr val="tx1"/>
                </a:solidFill>
                <a:effectLst/>
                <a:latin typeface="+mn-lt"/>
                <a:ea typeface="+mn-ea"/>
                <a:cs typeface="+mn-cs"/>
              </a:rPr>
              <a:t>并不是正常的网络接口。它只是一个在绑定在</a:t>
            </a:r>
            <a:r>
              <a:rPr lang="en-US" altLang="zh-CN" sz="1200" b="0" i="0" kern="1200" dirty="0" err="1" smtClean="0">
                <a:solidFill>
                  <a:schemeClr val="tx1"/>
                </a:solidFill>
                <a:effectLst/>
                <a:latin typeface="+mn-lt"/>
                <a:ea typeface="+mn-ea"/>
                <a:cs typeface="+mn-cs"/>
              </a:rPr>
              <a:t>docker</a:t>
            </a:r>
            <a:r>
              <a:rPr lang="en-US" altLang="zh-CN" sz="1200" b="0" i="0" kern="1200" dirty="0" smtClean="0">
                <a:solidFill>
                  <a:schemeClr val="tx1"/>
                </a:solidFill>
                <a:effectLst/>
                <a:latin typeface="+mn-lt"/>
                <a:ea typeface="+mn-ea"/>
                <a:cs typeface="+mn-cs"/>
              </a:rPr>
              <a:t> server</a:t>
            </a:r>
            <a:r>
              <a:rPr lang="zh-CN" altLang="en-US" sz="1200" b="0" i="0" kern="1200" dirty="0" smtClean="0">
                <a:solidFill>
                  <a:schemeClr val="tx1"/>
                </a:solidFill>
                <a:effectLst/>
                <a:latin typeface="+mn-lt"/>
                <a:ea typeface="+mn-ea"/>
                <a:cs typeface="+mn-cs"/>
              </a:rPr>
              <a:t>上的虚拟以太网桥。它可以使容器与主机相互通信以及容器之间的通信。每次</a:t>
            </a:r>
            <a:r>
              <a:rPr lang="en-US" altLang="zh-CN" sz="1200" b="0" i="0" kern="1200" dirty="0" err="1" smtClean="0">
                <a:solidFill>
                  <a:schemeClr val="tx1"/>
                </a:solidFill>
                <a:effectLst/>
                <a:latin typeface="+mn-lt"/>
                <a:ea typeface="+mn-ea"/>
                <a:cs typeface="+mn-cs"/>
              </a:rPr>
              <a:t>Docker</a:t>
            </a:r>
            <a:r>
              <a:rPr lang="zh-CN" altLang="en-US" sz="1200" b="0" i="0" kern="1200" dirty="0" smtClean="0">
                <a:solidFill>
                  <a:schemeClr val="tx1"/>
                </a:solidFill>
                <a:effectLst/>
                <a:latin typeface="+mn-lt"/>
                <a:ea typeface="+mn-ea"/>
                <a:cs typeface="+mn-cs"/>
              </a:rPr>
              <a:t>创建一个容器，它就会创建一对对等接口</a:t>
            </a:r>
            <a:r>
              <a:rPr lang="en-US" altLang="zh-CN" sz="1200" b="0" i="0" kern="1200" dirty="0" smtClean="0">
                <a:solidFill>
                  <a:schemeClr val="tx1"/>
                </a:solidFill>
                <a:effectLst/>
                <a:latin typeface="+mn-lt"/>
                <a:ea typeface="+mn-ea"/>
                <a:cs typeface="+mn-cs"/>
              </a:rPr>
              <a:t>(peer interface)</a:t>
            </a:r>
            <a:r>
              <a:rPr lang="zh-CN" altLang="en-US" sz="1200" b="0" i="0" kern="1200" dirty="0" smtClean="0">
                <a:solidFill>
                  <a:schemeClr val="tx1"/>
                </a:solidFill>
                <a:effectLst/>
                <a:latin typeface="+mn-lt"/>
                <a:ea typeface="+mn-ea"/>
                <a:cs typeface="+mn-cs"/>
              </a:rPr>
              <a:t>，类似于一个管子的两端－在这边可以收到另一边发送的数据包。</a:t>
            </a:r>
            <a:r>
              <a:rPr lang="en-US" altLang="zh-CN" sz="1200" b="0" i="0" kern="1200" dirty="0" err="1" smtClean="0">
                <a:solidFill>
                  <a:schemeClr val="tx1"/>
                </a:solidFill>
                <a:effectLst/>
                <a:latin typeface="+mn-lt"/>
                <a:ea typeface="+mn-ea"/>
                <a:cs typeface="+mn-cs"/>
              </a:rPr>
              <a:t>Docke</a:t>
            </a:r>
            <a:r>
              <a:rPr lang="zh-CN" altLang="en-US" sz="1200" b="0" i="0" kern="1200" dirty="0" smtClean="0">
                <a:solidFill>
                  <a:schemeClr val="tx1"/>
                </a:solidFill>
                <a:effectLst/>
                <a:latin typeface="+mn-lt"/>
                <a:ea typeface="+mn-ea"/>
                <a:cs typeface="+mn-cs"/>
              </a:rPr>
              <a:t>会将对等接口中的一个做为</a:t>
            </a:r>
            <a:r>
              <a:rPr lang="en-US" altLang="zh-CN" sz="1200" b="0" i="0" kern="1200" dirty="0" smtClean="0">
                <a:solidFill>
                  <a:schemeClr val="tx1"/>
                </a:solidFill>
                <a:effectLst/>
                <a:latin typeface="+mn-lt"/>
                <a:ea typeface="+mn-ea"/>
                <a:cs typeface="+mn-cs"/>
              </a:rPr>
              <a:t>eth0</a:t>
            </a:r>
            <a:r>
              <a:rPr lang="zh-CN" altLang="en-US" sz="1200" b="0" i="0" kern="1200" dirty="0" smtClean="0">
                <a:solidFill>
                  <a:schemeClr val="tx1"/>
                </a:solidFill>
                <a:effectLst/>
                <a:latin typeface="+mn-lt"/>
                <a:ea typeface="+mn-ea"/>
                <a:cs typeface="+mn-cs"/>
              </a:rPr>
              <a:t>接口连接到容器上，</a:t>
            </a:r>
            <a:endParaRPr lang="en-US" altLang="zh-CN"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demo</a:t>
            </a:r>
            <a:endParaRPr lang="en-US" dirty="0"/>
          </a:p>
        </p:txBody>
      </p:sp>
      <p:sp>
        <p:nvSpPr>
          <p:cNvPr id="4" name="Slide Number Placeholder 3"/>
          <p:cNvSpPr>
            <a:spLocks noGrp="1"/>
          </p:cNvSpPr>
          <p:nvPr>
            <p:ph type="sldNum" sz="quarter" idx="10"/>
          </p:nvPr>
        </p:nvSpPr>
        <p:spPr/>
        <p:txBody>
          <a:bodyPr/>
          <a:lstStyle/>
          <a:p>
            <a:pPr>
              <a:defRPr/>
            </a:pPr>
            <a:fld id="{78C11205-D03D-4B1D-AEFB-4CFB62FE43BC}" type="slidenum">
              <a:rPr lang="en-US" smtClean="0"/>
              <a:pPr>
                <a:defRPr/>
              </a:pPr>
              <a:t>11</a:t>
            </a:fld>
            <a:endParaRPr lang="en-US"/>
          </a:p>
        </p:txBody>
      </p:sp>
    </p:spTree>
    <p:extLst>
      <p:ext uri="{BB962C8B-B14F-4D97-AF65-F5344CB8AC3E}">
        <p14:creationId xmlns:p14="http://schemas.microsoft.com/office/powerpoint/2010/main" val="5899871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8C11205-D03D-4B1D-AEFB-4CFB62FE43BC}" type="slidenum">
              <a:rPr lang="en-US" smtClean="0"/>
              <a:pPr>
                <a:defRPr/>
              </a:pPr>
              <a:t>12</a:t>
            </a:fld>
            <a:endParaRPr lang="en-US"/>
          </a:p>
        </p:txBody>
      </p:sp>
    </p:spTree>
    <p:extLst>
      <p:ext uri="{BB962C8B-B14F-4D97-AF65-F5344CB8AC3E}">
        <p14:creationId xmlns:p14="http://schemas.microsoft.com/office/powerpoint/2010/main" val="33958973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Empty Slide">
    <p:spTree>
      <p:nvGrpSpPr>
        <p:cNvPr id="1" name=""/>
        <p:cNvGrpSpPr/>
        <p:nvPr/>
      </p:nvGrpSpPr>
      <p:grpSpPr>
        <a:xfrm>
          <a:off x="0" y="0"/>
          <a:ext cx="0" cy="0"/>
          <a:chOff x="0" y="0"/>
          <a:chExt cx="0" cy="0"/>
        </a:xfrm>
      </p:grpSpPr>
      <p:pic>
        <p:nvPicPr>
          <p:cNvPr id="10" name="Picture 9" descr="TC graphic RW.png"/>
          <p:cNvPicPr>
            <a:picLocks noChangeAspect="1"/>
          </p:cNvPicPr>
          <p:nvPr userDrawn="1"/>
        </p:nvPicPr>
        <p:blipFill>
          <a:blip r:embed="rId2"/>
          <a:stretch>
            <a:fillRect/>
          </a:stretch>
        </p:blipFill>
        <p:spPr>
          <a:xfrm>
            <a:off x="4741366" y="1359779"/>
            <a:ext cx="4402634" cy="4355221"/>
          </a:xfrm>
          <a:prstGeom prst="rect">
            <a:avLst/>
          </a:prstGeom>
        </p:spPr>
      </p:pic>
      <p:pic>
        <p:nvPicPr>
          <p:cNvPr id="8" name="Picture 10"/>
          <p:cNvPicPr>
            <a:picLocks noChangeAspect="1"/>
          </p:cNvPicPr>
          <p:nvPr userDrawn="1"/>
        </p:nvPicPr>
        <p:blipFill>
          <a:blip r:embed="rId3"/>
          <a:srcRect/>
          <a:stretch>
            <a:fillRect/>
          </a:stretch>
        </p:blipFill>
        <p:spPr bwMode="auto">
          <a:xfrm>
            <a:off x="625475" y="4832350"/>
            <a:ext cx="822325" cy="219075"/>
          </a:xfrm>
          <a:prstGeom prst="rect">
            <a:avLst/>
          </a:prstGeom>
          <a:noFill/>
          <a:ln w="9525">
            <a:noFill/>
            <a:miter lim="800000"/>
            <a:headEnd/>
            <a:tailEnd/>
          </a:ln>
        </p:spPr>
      </p:pic>
      <p:pic>
        <p:nvPicPr>
          <p:cNvPr id="9" name="Picture 2"/>
          <p:cNvPicPr>
            <a:picLocks noChangeAspect="1"/>
          </p:cNvPicPr>
          <p:nvPr userDrawn="1"/>
        </p:nvPicPr>
        <p:blipFill>
          <a:blip r:embed="rId4"/>
          <a:srcRect/>
          <a:stretch>
            <a:fillRect/>
          </a:stretch>
        </p:blipFill>
        <p:spPr bwMode="auto">
          <a:xfrm>
            <a:off x="520700" y="1535113"/>
            <a:ext cx="5730875" cy="433387"/>
          </a:xfrm>
          <a:prstGeom prst="rect">
            <a:avLst/>
          </a:prstGeom>
          <a:noFill/>
          <a:ln w="25400">
            <a:noFill/>
            <a:miter lim="800000"/>
            <a:headEnd/>
            <a:tailEnd/>
          </a:ln>
          <a:effectLst/>
        </p:spPr>
      </p:pic>
      <p:sp>
        <p:nvSpPr>
          <p:cNvPr id="18" name="Text Placeholder 2"/>
          <p:cNvSpPr>
            <a:spLocks noGrp="1"/>
          </p:cNvSpPr>
          <p:nvPr>
            <p:ph type="body" idx="12"/>
          </p:nvPr>
        </p:nvSpPr>
        <p:spPr>
          <a:xfrm>
            <a:off x="558800" y="2681106"/>
            <a:ext cx="7772400" cy="395046"/>
          </a:xfrm>
          <a:prstGeom prst="rect">
            <a:avLst/>
          </a:prstGeom>
        </p:spPr>
        <p:txBody>
          <a:bodyPr anchor="b"/>
          <a:lstStyle>
            <a:lvl1pPr marL="0" indent="0" algn="l">
              <a:buNone/>
              <a:defRPr sz="1800" b="1" i="0">
                <a:solidFill>
                  <a:schemeClr val="tx2"/>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20" name="Text Placeholder 2"/>
          <p:cNvSpPr>
            <a:spLocks noGrp="1"/>
          </p:cNvSpPr>
          <p:nvPr>
            <p:ph type="body" idx="13"/>
          </p:nvPr>
        </p:nvSpPr>
        <p:spPr>
          <a:xfrm>
            <a:off x="558800" y="3489714"/>
            <a:ext cx="7772400" cy="395046"/>
          </a:xfrm>
          <a:prstGeom prst="rect">
            <a:avLst/>
          </a:prstGeom>
        </p:spPr>
        <p:txBody>
          <a:bodyPr anchor="b"/>
          <a:lstStyle>
            <a:lvl1pPr marL="0" indent="0" algn="l">
              <a:buNone/>
              <a:defRPr sz="1400" b="0" i="0">
                <a:solidFill>
                  <a:schemeClr val="tx2"/>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21" name="Text Placeholder 2"/>
          <p:cNvSpPr>
            <a:spLocks noGrp="1"/>
          </p:cNvSpPr>
          <p:nvPr>
            <p:ph type="body" idx="14"/>
          </p:nvPr>
        </p:nvSpPr>
        <p:spPr>
          <a:xfrm>
            <a:off x="558800" y="317500"/>
            <a:ext cx="7772400" cy="395046"/>
          </a:xfrm>
          <a:prstGeom prst="rect">
            <a:avLst/>
          </a:prstGeom>
        </p:spPr>
        <p:txBody>
          <a:bodyPr anchor="b"/>
          <a:lstStyle>
            <a:lvl1pPr marL="0" indent="0" algn="l">
              <a:buNone/>
              <a:defRPr sz="1200" b="0" i="0" baseline="0">
                <a:solidFill>
                  <a:schemeClr val="tx1"/>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22" name="Text Placeholder 2"/>
          <p:cNvSpPr>
            <a:spLocks noGrp="1"/>
          </p:cNvSpPr>
          <p:nvPr>
            <p:ph type="body" idx="15"/>
          </p:nvPr>
        </p:nvSpPr>
        <p:spPr>
          <a:xfrm>
            <a:off x="558800" y="1809183"/>
            <a:ext cx="7772400" cy="804672"/>
          </a:xfrm>
          <a:prstGeom prst="rect">
            <a:avLst/>
          </a:prstGeom>
        </p:spPr>
        <p:txBody>
          <a:bodyPr anchor="b"/>
          <a:lstStyle>
            <a:lvl1pPr marL="0" indent="0" algn="l">
              <a:buNone/>
              <a:defRPr sz="2800" b="1" i="0">
                <a:solidFill>
                  <a:schemeClr val="tx2"/>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Tree>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Option 1">
    <p:spTree>
      <p:nvGrpSpPr>
        <p:cNvPr id="1" name=""/>
        <p:cNvGrpSpPr/>
        <p:nvPr/>
      </p:nvGrpSpPr>
      <p:grpSpPr>
        <a:xfrm>
          <a:off x="0" y="0"/>
          <a:ext cx="0" cy="0"/>
          <a:chOff x="0" y="0"/>
          <a:chExt cx="0" cy="0"/>
        </a:xfrm>
      </p:grpSpPr>
      <p:sp>
        <p:nvSpPr>
          <p:cNvPr id="5" name="Title 1"/>
          <p:cNvSpPr>
            <a:spLocks noGrp="1"/>
          </p:cNvSpPr>
          <p:nvPr>
            <p:ph type="title"/>
          </p:nvPr>
        </p:nvSpPr>
        <p:spPr>
          <a:xfrm>
            <a:off x="701675" y="552868"/>
            <a:ext cx="7985125" cy="586541"/>
          </a:xfrm>
          <a:prstGeom prst="rect">
            <a:avLst/>
          </a:prstGeom>
        </p:spPr>
        <p:txBody>
          <a:bodyPr/>
          <a:lstStyle>
            <a:lvl1pPr>
              <a:defRPr sz="2000" b="1">
                <a:solidFill>
                  <a:schemeClr val="tx2"/>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Tree>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Slide-Option 1">
    <p:spTree>
      <p:nvGrpSpPr>
        <p:cNvPr id="1" name=""/>
        <p:cNvGrpSpPr/>
        <p:nvPr/>
      </p:nvGrpSpPr>
      <p:grpSpPr>
        <a:xfrm>
          <a:off x="0" y="0"/>
          <a:ext cx="0" cy="0"/>
          <a:chOff x="0" y="0"/>
          <a:chExt cx="0" cy="0"/>
        </a:xfrm>
      </p:grpSpPr>
      <p:sp>
        <p:nvSpPr>
          <p:cNvPr id="5" name="Title 1"/>
          <p:cNvSpPr>
            <a:spLocks noGrp="1"/>
          </p:cNvSpPr>
          <p:nvPr>
            <p:ph type="title"/>
          </p:nvPr>
        </p:nvSpPr>
        <p:spPr>
          <a:xfrm>
            <a:off x="701675" y="552868"/>
            <a:ext cx="7985125" cy="586541"/>
          </a:xfrm>
          <a:prstGeom prst="rect">
            <a:avLst/>
          </a:prstGeom>
        </p:spPr>
        <p:txBody>
          <a:bodyPr/>
          <a:lstStyle>
            <a:lvl1pPr>
              <a:defRPr sz="2000" b="1">
                <a:solidFill>
                  <a:schemeClr val="tx2"/>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Rectangle 2"/>
          <p:cNvSpPr/>
          <p:nvPr userDrawn="1"/>
        </p:nvSpPr>
        <p:spPr>
          <a:xfrm>
            <a:off x="304800" y="5219700"/>
            <a:ext cx="381000" cy="3048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Option 2">
    <p:spTree>
      <p:nvGrpSpPr>
        <p:cNvPr id="1" name=""/>
        <p:cNvGrpSpPr/>
        <p:nvPr/>
      </p:nvGrpSpPr>
      <p:grpSpPr>
        <a:xfrm>
          <a:off x="0" y="0"/>
          <a:ext cx="0" cy="0"/>
          <a:chOff x="0" y="0"/>
          <a:chExt cx="0" cy="0"/>
        </a:xfrm>
      </p:grpSpPr>
      <p:sp>
        <p:nvSpPr>
          <p:cNvPr id="5" name="Content Placeholder 2"/>
          <p:cNvSpPr>
            <a:spLocks noGrp="1"/>
          </p:cNvSpPr>
          <p:nvPr>
            <p:ph idx="1"/>
          </p:nvPr>
        </p:nvSpPr>
        <p:spPr>
          <a:xfrm>
            <a:off x="704850" y="1638300"/>
            <a:ext cx="7985125" cy="3400423"/>
          </a:xfrm>
          <a:prstGeom prst="rect">
            <a:avLst/>
          </a:prstGeom>
        </p:spPr>
        <p:txBody>
          <a:bodyPr/>
          <a:lstStyle>
            <a:lvl1pPr>
              <a:defRPr sz="1800">
                <a:latin typeface="Arial" panose="020B0604020202020204" pitchFamily="34" charset="0"/>
                <a:cs typeface="Arial" panose="020B0604020202020204" pitchFamily="34" charset="0"/>
              </a:defRPr>
            </a:lvl1pPr>
            <a:lvl2pPr>
              <a:defRPr sz="1600">
                <a:latin typeface="Arial" panose="020B0604020202020204" pitchFamily="34" charset="0"/>
                <a:cs typeface="Arial" panose="020B0604020202020204" pitchFamily="34" charset="0"/>
              </a:defRPr>
            </a:lvl2pPr>
            <a:lvl3pPr>
              <a:defRPr sz="1400">
                <a:latin typeface="Arial" panose="020B0604020202020204" pitchFamily="34" charset="0"/>
                <a:cs typeface="Arial" panose="020B0604020202020204" pitchFamily="34" charset="0"/>
              </a:defRPr>
            </a:lvl3pPr>
            <a:lvl4pPr>
              <a:defRPr sz="1200">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p:cNvSpPr>
            <a:spLocks noGrp="1"/>
          </p:cNvSpPr>
          <p:nvPr>
            <p:ph type="title"/>
          </p:nvPr>
        </p:nvSpPr>
        <p:spPr>
          <a:xfrm>
            <a:off x="701675" y="552868"/>
            <a:ext cx="7985125" cy="586541"/>
          </a:xfrm>
          <a:prstGeom prst="rect">
            <a:avLst/>
          </a:prstGeom>
        </p:spPr>
        <p:txBody>
          <a:bodyPr/>
          <a:lstStyle>
            <a:lvl1pPr>
              <a:defRPr sz="2000" b="1">
                <a:solidFill>
                  <a:schemeClr val="tx2"/>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Rectangle 6"/>
          <p:cNvSpPr>
            <a:spLocks noChangeArrowheads="1"/>
          </p:cNvSpPr>
          <p:nvPr/>
        </p:nvSpPr>
        <p:spPr bwMode="black">
          <a:xfrm>
            <a:off x="701675" y="5267325"/>
            <a:ext cx="1371600" cy="22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eaLnBrk="0" hangingPunct="0">
              <a:defRPr sz="2200">
                <a:solidFill>
                  <a:srgbClr val="000000"/>
                </a:solidFill>
                <a:latin typeface="Gill Sans"/>
                <a:ea typeface="ヒラギノ角ゴ ProN W3"/>
                <a:cs typeface="ヒラギノ角ゴ ProN W3"/>
                <a:sym typeface="Gill Sans"/>
              </a:defRPr>
            </a:lvl1pPr>
            <a:lvl2pPr marL="742950" indent="-285750" eaLnBrk="0" hangingPunct="0">
              <a:defRPr sz="2200">
                <a:solidFill>
                  <a:srgbClr val="000000"/>
                </a:solidFill>
                <a:latin typeface="Gill Sans"/>
                <a:ea typeface="ヒラギノ角ゴ ProN W3"/>
                <a:cs typeface="ヒラギノ角ゴ ProN W3"/>
                <a:sym typeface="Gill Sans"/>
              </a:defRPr>
            </a:lvl2pPr>
            <a:lvl3pPr marL="1143000" indent="-228600" eaLnBrk="0" hangingPunct="0">
              <a:defRPr sz="2200">
                <a:solidFill>
                  <a:srgbClr val="000000"/>
                </a:solidFill>
                <a:latin typeface="Gill Sans"/>
                <a:ea typeface="ヒラギノ角ゴ ProN W3"/>
                <a:cs typeface="ヒラギノ角ゴ ProN W3"/>
                <a:sym typeface="Gill Sans"/>
              </a:defRPr>
            </a:lvl3pPr>
            <a:lvl4pPr marL="1600200" indent="-228600" eaLnBrk="0" hangingPunct="0">
              <a:defRPr sz="2200">
                <a:solidFill>
                  <a:srgbClr val="000000"/>
                </a:solidFill>
                <a:latin typeface="Gill Sans"/>
                <a:ea typeface="ヒラギノ角ゴ ProN W3"/>
                <a:cs typeface="ヒラギノ角ゴ ProN W3"/>
                <a:sym typeface="Gill Sans"/>
              </a:defRPr>
            </a:lvl4pPr>
            <a:lvl5pPr marL="2057400" indent="-228600" eaLnBrk="0" hangingPunct="0">
              <a:defRPr sz="2200">
                <a:solidFill>
                  <a:srgbClr val="000000"/>
                </a:solidFill>
                <a:latin typeface="Gill Sans"/>
                <a:ea typeface="ヒラギノ角ゴ ProN W3"/>
                <a:cs typeface="ヒラギノ角ゴ ProN W3"/>
                <a:sym typeface="Gill Sans"/>
              </a:defRPr>
            </a:lvl5pPr>
            <a:lvl6pPr marL="2514600" indent="-228600" algn="ctr" eaLnBrk="0" fontAlgn="base" hangingPunct="0">
              <a:spcBef>
                <a:spcPct val="0"/>
              </a:spcBef>
              <a:spcAft>
                <a:spcPct val="0"/>
              </a:spcAft>
              <a:defRPr sz="2200">
                <a:solidFill>
                  <a:srgbClr val="000000"/>
                </a:solidFill>
                <a:latin typeface="Gill Sans"/>
                <a:ea typeface="ヒラギノ角ゴ ProN W3"/>
                <a:cs typeface="ヒラギノ角ゴ ProN W3"/>
                <a:sym typeface="Gill Sans"/>
              </a:defRPr>
            </a:lvl6pPr>
            <a:lvl7pPr marL="2971800" indent="-228600" algn="ctr" eaLnBrk="0" fontAlgn="base" hangingPunct="0">
              <a:spcBef>
                <a:spcPct val="0"/>
              </a:spcBef>
              <a:spcAft>
                <a:spcPct val="0"/>
              </a:spcAft>
              <a:defRPr sz="2200">
                <a:solidFill>
                  <a:srgbClr val="000000"/>
                </a:solidFill>
                <a:latin typeface="Gill Sans"/>
                <a:ea typeface="ヒラギノ角ゴ ProN W3"/>
                <a:cs typeface="ヒラギノ角ゴ ProN W3"/>
                <a:sym typeface="Gill Sans"/>
              </a:defRPr>
            </a:lvl7pPr>
            <a:lvl8pPr marL="3429000" indent="-228600" algn="ctr" eaLnBrk="0" fontAlgn="base" hangingPunct="0">
              <a:spcBef>
                <a:spcPct val="0"/>
              </a:spcBef>
              <a:spcAft>
                <a:spcPct val="0"/>
              </a:spcAft>
              <a:defRPr sz="2200">
                <a:solidFill>
                  <a:srgbClr val="000000"/>
                </a:solidFill>
                <a:latin typeface="Gill Sans"/>
                <a:ea typeface="ヒラギノ角ゴ ProN W3"/>
                <a:cs typeface="ヒラギノ角ゴ ProN W3"/>
                <a:sym typeface="Gill Sans"/>
              </a:defRPr>
            </a:lvl8pPr>
            <a:lvl9pPr marL="3886200" indent="-228600" algn="ctr" eaLnBrk="0" fontAlgn="base" hangingPunct="0">
              <a:spcBef>
                <a:spcPct val="0"/>
              </a:spcBef>
              <a:spcAft>
                <a:spcPct val="0"/>
              </a:spcAft>
              <a:defRPr sz="2200">
                <a:solidFill>
                  <a:srgbClr val="000000"/>
                </a:solidFill>
                <a:latin typeface="Gill Sans"/>
                <a:ea typeface="ヒラギノ角ゴ ProN W3"/>
                <a:cs typeface="ヒラギノ角ゴ ProN W3"/>
                <a:sym typeface="Gill Sans"/>
              </a:defRPr>
            </a:lvl9pPr>
          </a:lstStyle>
          <a:p>
            <a:pPr algn="r" eaLnBrk="1" hangingPunct="1">
              <a:defRPr/>
            </a:pPr>
            <a:r>
              <a:rPr lang="en-US" altLang="en-US" sz="800" dirty="0">
                <a:latin typeface="Arial" panose="020B0604020202020204" pitchFamily="34" charset="0"/>
                <a:cs typeface="Arial" panose="020B0604020202020204" pitchFamily="34" charset="0"/>
              </a:rPr>
              <a:t>© 2013 IBM Corporation</a:t>
            </a:r>
            <a:endParaRPr lang="en-US" altLang="en-US" dirty="0">
              <a:latin typeface="Arial" panose="020B0604020202020204" pitchFamily="34" charset="0"/>
              <a:cs typeface="Arial" panose="020B0604020202020204" pitchFamily="34" charset="0"/>
            </a:endParaRPr>
          </a:p>
        </p:txBody>
      </p:sp>
      <p:sp>
        <p:nvSpPr>
          <p:cNvPr id="9" name="Rectangle 7"/>
          <p:cNvSpPr txBox="1">
            <a:spLocks noChangeArrowheads="1"/>
          </p:cNvSpPr>
          <p:nvPr/>
        </p:nvSpPr>
        <p:spPr bwMode="black">
          <a:xfrm>
            <a:off x="334963" y="5265738"/>
            <a:ext cx="366712" cy="22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lIns="92075" tIns="46038" rIns="92075" bIns="46038"/>
          <a:lstStyle>
            <a:lvl1pPr defTabSz="457200" eaLnBrk="0" hangingPunct="0">
              <a:defRPr sz="2200">
                <a:solidFill>
                  <a:srgbClr val="000000"/>
                </a:solidFill>
                <a:latin typeface="Gill Sans"/>
                <a:ea typeface="ヒラギノ角ゴ ProN W3"/>
                <a:cs typeface="ヒラギノ角ゴ ProN W3"/>
                <a:sym typeface="Gill Sans"/>
              </a:defRPr>
            </a:lvl1pPr>
            <a:lvl2pPr marL="742950" indent="-285750" defTabSz="457200" eaLnBrk="0" hangingPunct="0">
              <a:defRPr sz="2200">
                <a:solidFill>
                  <a:srgbClr val="000000"/>
                </a:solidFill>
                <a:latin typeface="Gill Sans"/>
                <a:ea typeface="ヒラギノ角ゴ ProN W3"/>
                <a:cs typeface="ヒラギノ角ゴ ProN W3"/>
                <a:sym typeface="Gill Sans"/>
              </a:defRPr>
            </a:lvl2pPr>
            <a:lvl3pPr marL="1143000" indent="-228600" defTabSz="457200" eaLnBrk="0" hangingPunct="0">
              <a:defRPr sz="2200">
                <a:solidFill>
                  <a:srgbClr val="000000"/>
                </a:solidFill>
                <a:latin typeface="Gill Sans"/>
                <a:ea typeface="ヒラギノ角ゴ ProN W3"/>
                <a:cs typeface="ヒラギノ角ゴ ProN W3"/>
                <a:sym typeface="Gill Sans"/>
              </a:defRPr>
            </a:lvl3pPr>
            <a:lvl4pPr marL="1600200" indent="-228600" defTabSz="457200" eaLnBrk="0" hangingPunct="0">
              <a:defRPr sz="2200">
                <a:solidFill>
                  <a:srgbClr val="000000"/>
                </a:solidFill>
                <a:latin typeface="Gill Sans"/>
                <a:ea typeface="ヒラギノ角ゴ ProN W3"/>
                <a:cs typeface="ヒラギノ角ゴ ProN W3"/>
                <a:sym typeface="Gill Sans"/>
              </a:defRPr>
            </a:lvl4pPr>
            <a:lvl5pPr marL="2057400" indent="-228600" defTabSz="457200" eaLnBrk="0" hangingPunct="0">
              <a:defRPr sz="2200">
                <a:solidFill>
                  <a:srgbClr val="000000"/>
                </a:solidFill>
                <a:latin typeface="Gill Sans"/>
                <a:ea typeface="ヒラギノ角ゴ ProN W3"/>
                <a:cs typeface="ヒラギノ角ゴ ProN W3"/>
                <a:sym typeface="Gill Sans"/>
              </a:defRPr>
            </a:lvl5pPr>
            <a:lvl6pPr marL="2514600" indent="-228600" algn="ctr" defTabSz="457200" eaLnBrk="0" fontAlgn="base" hangingPunct="0">
              <a:spcBef>
                <a:spcPct val="0"/>
              </a:spcBef>
              <a:spcAft>
                <a:spcPct val="0"/>
              </a:spcAft>
              <a:defRPr sz="2200">
                <a:solidFill>
                  <a:srgbClr val="000000"/>
                </a:solidFill>
                <a:latin typeface="Gill Sans"/>
                <a:ea typeface="ヒラギノ角ゴ ProN W3"/>
                <a:cs typeface="ヒラギノ角ゴ ProN W3"/>
                <a:sym typeface="Gill Sans"/>
              </a:defRPr>
            </a:lvl6pPr>
            <a:lvl7pPr marL="2971800" indent="-228600" algn="ctr" defTabSz="457200" eaLnBrk="0" fontAlgn="base" hangingPunct="0">
              <a:spcBef>
                <a:spcPct val="0"/>
              </a:spcBef>
              <a:spcAft>
                <a:spcPct val="0"/>
              </a:spcAft>
              <a:defRPr sz="2200">
                <a:solidFill>
                  <a:srgbClr val="000000"/>
                </a:solidFill>
                <a:latin typeface="Gill Sans"/>
                <a:ea typeface="ヒラギノ角ゴ ProN W3"/>
                <a:cs typeface="ヒラギノ角ゴ ProN W3"/>
                <a:sym typeface="Gill Sans"/>
              </a:defRPr>
            </a:lvl7pPr>
            <a:lvl8pPr marL="3429000" indent="-228600" algn="ctr" defTabSz="457200" eaLnBrk="0" fontAlgn="base" hangingPunct="0">
              <a:spcBef>
                <a:spcPct val="0"/>
              </a:spcBef>
              <a:spcAft>
                <a:spcPct val="0"/>
              </a:spcAft>
              <a:defRPr sz="2200">
                <a:solidFill>
                  <a:srgbClr val="000000"/>
                </a:solidFill>
                <a:latin typeface="Gill Sans"/>
                <a:ea typeface="ヒラギノ角ゴ ProN W3"/>
                <a:cs typeface="ヒラギノ角ゴ ProN W3"/>
                <a:sym typeface="Gill Sans"/>
              </a:defRPr>
            </a:lvl8pPr>
            <a:lvl9pPr marL="3886200" indent="-228600" algn="ctr" defTabSz="457200" eaLnBrk="0" fontAlgn="base" hangingPunct="0">
              <a:spcBef>
                <a:spcPct val="0"/>
              </a:spcBef>
              <a:spcAft>
                <a:spcPct val="0"/>
              </a:spcAft>
              <a:defRPr sz="2200">
                <a:solidFill>
                  <a:srgbClr val="000000"/>
                </a:solidFill>
                <a:latin typeface="Gill Sans"/>
                <a:ea typeface="ヒラギノ角ゴ ProN W3"/>
                <a:cs typeface="ヒラギノ角ゴ ProN W3"/>
                <a:sym typeface="Gill Sans"/>
              </a:defRPr>
            </a:lvl9pPr>
          </a:lstStyle>
          <a:p>
            <a:pPr algn="l" eaLnBrk="1" hangingPunct="1">
              <a:defRPr/>
            </a:pPr>
            <a:fld id="{0CCCCDE3-6DD7-400C-8857-FE7B4F2A8135}" type="slidenum">
              <a:rPr lang="en-US" altLang="en-US" sz="800">
                <a:solidFill>
                  <a:schemeClr val="tx1"/>
                </a:solidFill>
                <a:latin typeface="Arial" panose="020B0604020202020204" pitchFamily="34" charset="0"/>
                <a:ea typeface="HelvNeue Light for IBM"/>
                <a:cs typeface="Arial" panose="020B0604020202020204" pitchFamily="34" charset="0"/>
              </a:rPr>
              <a:pPr algn="l" eaLnBrk="1" hangingPunct="1">
                <a:defRPr/>
              </a:pPr>
              <a:t>‹#›</a:t>
            </a:fld>
            <a:endParaRPr lang="en-US" altLang="en-US" sz="800" dirty="0">
              <a:solidFill>
                <a:schemeClr val="tx1"/>
              </a:solidFill>
              <a:latin typeface="Arial" panose="020B0604020202020204" pitchFamily="34" charset="0"/>
              <a:ea typeface="HelvNeue Light for IBM"/>
              <a:cs typeface="Arial" panose="020B0604020202020204" pitchFamily="34" charset="0"/>
            </a:endParaRPr>
          </a:p>
        </p:txBody>
      </p:sp>
      <p:pic>
        <p:nvPicPr>
          <p:cNvPr id="1028" name="Picture 10"/>
          <p:cNvPicPr>
            <a:picLocks noChangeAspect="1"/>
          </p:cNvPicPr>
          <p:nvPr/>
        </p:nvPicPr>
        <p:blipFill>
          <a:blip r:embed="rId6"/>
          <a:srcRect/>
          <a:stretch>
            <a:fillRect/>
          </a:stretch>
        </p:blipFill>
        <p:spPr bwMode="auto">
          <a:xfrm>
            <a:off x="7926388" y="287338"/>
            <a:ext cx="746125" cy="200025"/>
          </a:xfrm>
          <a:prstGeom prst="rect">
            <a:avLst/>
          </a:prstGeom>
          <a:noFill/>
          <a:ln w="9525">
            <a:noFill/>
            <a:miter lim="800000"/>
            <a:headEnd/>
            <a:tailEnd/>
          </a:ln>
        </p:spPr>
      </p:pic>
      <p:sp>
        <p:nvSpPr>
          <p:cNvPr id="2" name="TextBox 1"/>
          <p:cNvSpPr txBox="1"/>
          <p:nvPr/>
        </p:nvSpPr>
        <p:spPr>
          <a:xfrm>
            <a:off x="5334000" y="5113436"/>
            <a:ext cx="3505200" cy="261610"/>
          </a:xfrm>
          <a:prstGeom prst="rect">
            <a:avLst/>
          </a:prstGeom>
          <a:noFill/>
        </p:spPr>
        <p:txBody>
          <a:bodyPr wrap="square" rtlCol="0">
            <a:spAutoFit/>
          </a:bodyPr>
          <a:lstStyle/>
          <a:p>
            <a:pPr algn="r"/>
            <a:r>
              <a:rPr lang="en-US" sz="1100" b="1" dirty="0" smtClean="0">
                <a:solidFill>
                  <a:schemeClr val="tx2"/>
                </a:solidFill>
                <a:effectLst/>
              </a:rPr>
              <a:t>IBM Technical Computing</a:t>
            </a:r>
            <a:endParaRPr lang="en-US" sz="1100" b="1" dirty="0">
              <a:solidFill>
                <a:schemeClr val="tx2"/>
              </a:solidFill>
              <a:effectLst/>
            </a:endParaRPr>
          </a:p>
        </p:txBody>
      </p:sp>
    </p:spTree>
  </p:cSld>
  <p:clrMap bg1="lt1" tx1="dk1" bg2="lt2" tx2="dk2" accent1="accent1" accent2="accent2" accent3="accent3" accent4="accent4" accent5="accent5" accent6="accent6" hlink="hlink" folHlink="folHlink"/>
  <p:sldLayoutIdLst>
    <p:sldLayoutId id="2147483903" r:id="rId1"/>
    <p:sldLayoutId id="2147483901" r:id="rId2"/>
    <p:sldLayoutId id="2147483906" r:id="rId3"/>
    <p:sldLayoutId id="2147483902" r:id="rId4"/>
  </p:sldLayoutIdLst>
  <p:transition/>
  <p:txStyles>
    <p:titleStyle>
      <a:lvl1pPr algn="l" defTabSz="457200" rtl="0" eaLnBrk="0" fontAlgn="base" hangingPunct="0">
        <a:spcBef>
          <a:spcPct val="0"/>
        </a:spcBef>
        <a:spcAft>
          <a:spcPct val="0"/>
        </a:spcAft>
        <a:defRPr sz="4400" kern="1200">
          <a:solidFill>
            <a:schemeClr val="tx1"/>
          </a:solidFill>
          <a:latin typeface="+mj-lt"/>
          <a:ea typeface="MS PGothic" pitchFamily="34" charset="-128"/>
          <a:cs typeface="ＭＳ Ｐゴシック" charset="0"/>
        </a:defRPr>
      </a:lvl1pPr>
      <a:lvl2pPr algn="l" defTabSz="457200" rtl="0" eaLnBrk="0" fontAlgn="base" hangingPunct="0">
        <a:spcBef>
          <a:spcPct val="0"/>
        </a:spcBef>
        <a:spcAft>
          <a:spcPct val="0"/>
        </a:spcAft>
        <a:defRPr sz="4400">
          <a:solidFill>
            <a:schemeClr val="tx1"/>
          </a:solidFill>
          <a:latin typeface="Lubalin Demi for IBM" pitchFamily="18" charset="0"/>
          <a:ea typeface="MS PGothic" pitchFamily="34" charset="-128"/>
          <a:cs typeface="ＭＳ Ｐゴシック" charset="0"/>
        </a:defRPr>
      </a:lvl2pPr>
      <a:lvl3pPr algn="l" defTabSz="457200" rtl="0" eaLnBrk="0" fontAlgn="base" hangingPunct="0">
        <a:spcBef>
          <a:spcPct val="0"/>
        </a:spcBef>
        <a:spcAft>
          <a:spcPct val="0"/>
        </a:spcAft>
        <a:defRPr sz="4400">
          <a:solidFill>
            <a:schemeClr val="tx1"/>
          </a:solidFill>
          <a:latin typeface="Lubalin Demi for IBM" pitchFamily="18" charset="0"/>
          <a:ea typeface="MS PGothic" pitchFamily="34" charset="-128"/>
          <a:cs typeface="ＭＳ Ｐゴシック" charset="0"/>
        </a:defRPr>
      </a:lvl3pPr>
      <a:lvl4pPr algn="l" defTabSz="457200" rtl="0" eaLnBrk="0" fontAlgn="base" hangingPunct="0">
        <a:spcBef>
          <a:spcPct val="0"/>
        </a:spcBef>
        <a:spcAft>
          <a:spcPct val="0"/>
        </a:spcAft>
        <a:defRPr sz="4400">
          <a:solidFill>
            <a:schemeClr val="tx1"/>
          </a:solidFill>
          <a:latin typeface="Lubalin Demi for IBM" pitchFamily="18" charset="0"/>
          <a:ea typeface="MS PGothic" pitchFamily="34" charset="-128"/>
          <a:cs typeface="ＭＳ Ｐゴシック" charset="0"/>
        </a:defRPr>
      </a:lvl4pPr>
      <a:lvl5pPr algn="l" defTabSz="457200" rtl="0" eaLnBrk="0" fontAlgn="base" hangingPunct="0">
        <a:spcBef>
          <a:spcPct val="0"/>
        </a:spcBef>
        <a:spcAft>
          <a:spcPct val="0"/>
        </a:spcAft>
        <a:defRPr sz="4400">
          <a:solidFill>
            <a:schemeClr val="tx1"/>
          </a:solidFill>
          <a:latin typeface="Lubalin Demi for IBM" pitchFamily="18" charset="0"/>
          <a:ea typeface="MS PGothic" pitchFamily="34" charset="-128"/>
          <a:cs typeface="ＭＳ Ｐゴシック" charset="0"/>
        </a:defRPr>
      </a:lvl5pPr>
      <a:lvl6pPr marL="457200" algn="l"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l"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l"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l"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mn-lt"/>
          <a:ea typeface="MS PGothic" pitchFamily="34" charset="-128"/>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mn-lt"/>
          <a:ea typeface="MS PGothic" pitchFamily="34" charset="-128"/>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mn-lt"/>
          <a:ea typeface="MS PGothic" pitchFamily="34" charset="-128"/>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liugya@cn.ibm.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panamax.io/" TargetMode="External"/><Relationship Id="rId2" Type="http://schemas.openxmlformats.org/officeDocument/2006/relationships/hyperlink" Target="https://github.com/GoogleCloudPlatform/kubernetes" TargetMode="External"/><Relationship Id="rId1" Type="http://schemas.openxmlformats.org/officeDocument/2006/relationships/slideLayout" Target="../slideLayouts/slideLayout4.xml"/><Relationship Id="rId4" Type="http://schemas.openxmlformats.org/officeDocument/2006/relationships/hyperlink" Target="http://www.centurylinklabs.com/top-10-startups-built-on-docker/?hvid=1pSn1n" TargetMode="External"/></Relationships>
</file>

<file path=ppt/slides/_rels/slide17.xml.rels><?xml version="1.0" encoding="UTF-8" standalone="yes"?>
<Relationships xmlns="http://schemas.openxmlformats.org/package/2006/relationships"><Relationship Id="rId2" Type="http://schemas.openxmlformats.org/officeDocument/2006/relationships/hyperlink" Target="http://mesosphere.com/" TargetMode="Externa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stackforge/nova-docker" TargetMode="External"/><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hyperlink" Target="https://wiki.openstack.org/w/images/5/51/Containers_Proposal.pdf" TargetMode="External"/><Relationship Id="rId4" Type="http://schemas.openxmlformats.org/officeDocument/2006/relationships/hyperlink" Target="https://review.openstack.org/#/c/114044/"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hyperlink" Target="https://wiki.openstack.org/wiki/Docker" TargetMode="External"/><Relationship Id="rId4" Type="http://schemas.openxmlformats.org/officeDocument/2006/relationships/hyperlink" Target="https://github.com/stackforge/nova-docker"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MarouenMechtri/Docker-containers-deployment-with-OpenStack-Heat" TargetMode="External"/><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MarouenMechtri/Docker-containers-deployment-with-OpenStack-Heat" TargetMode="External"/><Relationship Id="rId2" Type="http://schemas.openxmlformats.org/officeDocument/2006/relationships/image" Target="../media/image24.jpeg"/><Relationship Id="rId1" Type="http://schemas.openxmlformats.org/officeDocument/2006/relationships/slideLayout" Target="../slideLayouts/slideLayout4.xml"/><Relationship Id="rId4" Type="http://schemas.openxmlformats.org/officeDocument/2006/relationships/hyperlink" Target="http://techs.enovance.com/7104/multi-tenant-docker-with-openstack-heat" TargetMode="Externa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docs.docker.com/installation/"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s://docs.docker.com/examples/nodejs_web_app/#creating-a-dockerfile"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3" Type="http://schemas.openxmlformats.org/officeDocument/2006/relationships/hyperlink" Target="https://docs.docker.com/userguide/usingdocker/"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12.jpeg"/><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Placeholder 18"/>
          <p:cNvSpPr>
            <a:spLocks noGrp="1"/>
          </p:cNvSpPr>
          <p:nvPr>
            <p:ph type="body" idx="13"/>
          </p:nvPr>
        </p:nvSpPr>
        <p:spPr bwMode="auto">
          <a:xfrm>
            <a:off x="304800" y="3712556"/>
            <a:ext cx="2419409" cy="1081088"/>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defRPr/>
            </a:pPr>
            <a:r>
              <a:rPr lang="zh-CN" altLang="en-US" dirty="0" smtClean="0">
                <a:solidFill>
                  <a:schemeClr val="accent6"/>
                </a:solidFill>
                <a:latin typeface="宋体" pitchFamily="2" charset="-122"/>
                <a:ea typeface="宋体" pitchFamily="2" charset="-122"/>
              </a:rPr>
              <a:t>刘光亚</a:t>
            </a:r>
            <a:r>
              <a:rPr lang="en-US" altLang="en-US" dirty="0" smtClean="0">
                <a:solidFill>
                  <a:schemeClr val="accent6"/>
                </a:solidFill>
                <a:latin typeface="宋体" pitchFamily="2" charset="-122"/>
                <a:ea typeface="宋体" pitchFamily="2" charset="-122"/>
              </a:rPr>
              <a:t>(</a:t>
            </a:r>
            <a:r>
              <a:rPr lang="en-US" altLang="en-US" dirty="0" smtClean="0">
                <a:solidFill>
                  <a:schemeClr val="accent6"/>
                </a:solidFill>
                <a:latin typeface="宋体" pitchFamily="2" charset="-122"/>
                <a:ea typeface="宋体" pitchFamily="2" charset="-122"/>
                <a:hlinkClick r:id="rId3"/>
              </a:rPr>
              <a:t>liugya@cn.ibm.com</a:t>
            </a:r>
            <a:r>
              <a:rPr lang="en-US" altLang="en-US" dirty="0" smtClean="0">
                <a:solidFill>
                  <a:schemeClr val="accent6"/>
                </a:solidFill>
                <a:latin typeface="宋体" pitchFamily="2" charset="-122"/>
                <a:ea typeface="宋体" pitchFamily="2" charset="-122"/>
              </a:rPr>
              <a:t>)</a:t>
            </a:r>
          </a:p>
          <a:p>
            <a:pPr eaLnBrk="1" hangingPunct="1">
              <a:defRPr/>
            </a:pPr>
            <a:r>
              <a:rPr lang="en-US" altLang="en-US" dirty="0" err="1" smtClean="0">
                <a:solidFill>
                  <a:schemeClr val="accent6"/>
                </a:solidFill>
                <a:latin typeface="宋体" pitchFamily="2" charset="-122"/>
                <a:ea typeface="宋体" pitchFamily="2" charset="-122"/>
              </a:rPr>
              <a:t>Sina</a:t>
            </a:r>
            <a:r>
              <a:rPr lang="en-US" altLang="en-US" dirty="0" smtClean="0">
                <a:solidFill>
                  <a:schemeClr val="accent6"/>
                </a:solidFill>
                <a:latin typeface="宋体" pitchFamily="2" charset="-122"/>
                <a:ea typeface="宋体" pitchFamily="2" charset="-122"/>
              </a:rPr>
              <a:t> </a:t>
            </a:r>
            <a:r>
              <a:rPr lang="en-US" altLang="en-US" dirty="0" err="1" smtClean="0">
                <a:solidFill>
                  <a:schemeClr val="accent6"/>
                </a:solidFill>
                <a:latin typeface="宋体" pitchFamily="2" charset="-122"/>
                <a:ea typeface="宋体" pitchFamily="2" charset="-122"/>
              </a:rPr>
              <a:t>weibo</a:t>
            </a:r>
            <a:r>
              <a:rPr lang="en-US" altLang="en-US" dirty="0" smtClean="0">
                <a:solidFill>
                  <a:schemeClr val="accent6"/>
                </a:solidFill>
                <a:latin typeface="宋体" pitchFamily="2" charset="-122"/>
                <a:ea typeface="宋体" pitchFamily="2" charset="-122"/>
              </a:rPr>
              <a:t>: @</a:t>
            </a:r>
            <a:r>
              <a:rPr lang="en-US" altLang="en-US" dirty="0" err="1" smtClean="0">
                <a:solidFill>
                  <a:schemeClr val="accent6"/>
                </a:solidFill>
                <a:latin typeface="宋体" pitchFamily="2" charset="-122"/>
                <a:ea typeface="宋体" pitchFamily="2" charset="-122"/>
              </a:rPr>
              <a:t>platformer</a:t>
            </a:r>
            <a:endParaRPr lang="en-US" altLang="en-US" dirty="0" smtClean="0">
              <a:solidFill>
                <a:schemeClr val="accent6"/>
              </a:solidFill>
              <a:latin typeface="宋体" pitchFamily="2" charset="-122"/>
              <a:ea typeface="宋体" pitchFamily="2" charset="-122"/>
            </a:endParaRPr>
          </a:p>
          <a:p>
            <a:pPr eaLnBrk="1" hangingPunct="1">
              <a:defRPr/>
            </a:pPr>
            <a:endParaRPr lang="en-US" altLang="en-US" dirty="0">
              <a:solidFill>
                <a:schemeClr val="accent6"/>
              </a:solidFill>
              <a:latin typeface="宋体" pitchFamily="2" charset="-122"/>
              <a:ea typeface="宋体" pitchFamily="2" charset="-122"/>
            </a:endParaRPr>
          </a:p>
          <a:p>
            <a:pPr eaLnBrk="1" hangingPunct="1">
              <a:defRPr/>
            </a:pPr>
            <a:endParaRPr lang="en-US" altLang="en-US" dirty="0" smtClean="0">
              <a:solidFill>
                <a:schemeClr val="accent6"/>
              </a:solidFill>
              <a:latin typeface="宋体" pitchFamily="2" charset="-122"/>
              <a:ea typeface="宋体" pitchFamily="2" charset="-122"/>
            </a:endParaRPr>
          </a:p>
        </p:txBody>
      </p:sp>
      <p:sp>
        <p:nvSpPr>
          <p:cNvPr id="3076" name="Text Placeholder 14"/>
          <p:cNvSpPr>
            <a:spLocks noGrp="1"/>
          </p:cNvSpPr>
          <p:nvPr>
            <p:ph type="body" idx="14"/>
          </p:nvPr>
        </p:nvSpPr>
        <p:spPr bwMode="auto">
          <a:xfrm>
            <a:off x="558800" y="317500"/>
            <a:ext cx="7772400" cy="395288"/>
          </a:xfrm>
          <a:noFill/>
          <a:ln>
            <a:miter lim="800000"/>
            <a:headEnd/>
            <a:tailEnd/>
          </a:ln>
        </p:spPr>
        <p:txBody>
          <a:bodyPr vert="horz" wrap="square" lIns="91440" tIns="45720" rIns="91440" bIns="45720" numCol="1" anchorCtr="0" compatLnSpc="1">
            <a:prstTxWarp prst="textNoShape">
              <a:avLst/>
            </a:prstTxWarp>
          </a:bodyPr>
          <a:lstStyle/>
          <a:p>
            <a:pPr eaLnBrk="1" hangingPunct="1"/>
            <a:r>
              <a:rPr lang="en-US" altLang="zh-CN" dirty="0" smtClean="0"/>
              <a:t>Oct </a:t>
            </a:r>
            <a:r>
              <a:rPr lang="en-US" altLang="en-US" dirty="0" smtClean="0"/>
              <a:t>2014</a:t>
            </a:r>
          </a:p>
        </p:txBody>
      </p:sp>
      <p:sp>
        <p:nvSpPr>
          <p:cNvPr id="3077" name="Text Placeholder 19"/>
          <p:cNvSpPr>
            <a:spLocks noGrp="1"/>
          </p:cNvSpPr>
          <p:nvPr>
            <p:ph type="body" idx="15"/>
          </p:nvPr>
        </p:nvSpPr>
        <p:spPr bwMode="auto">
          <a:xfrm>
            <a:off x="152400" y="2247900"/>
            <a:ext cx="7772400" cy="804863"/>
          </a:xfrm>
          <a:noFill/>
          <a:ln>
            <a:miter lim="800000"/>
            <a:headEnd/>
            <a:tailEnd/>
          </a:ln>
        </p:spPr>
        <p:txBody>
          <a:bodyPr vert="horz" wrap="square" lIns="91440" tIns="45720" rIns="91440" bIns="45720" numCol="1" anchorCtr="0" compatLnSpc="1">
            <a:prstTxWarp prst="textNoShape">
              <a:avLst/>
            </a:prstTxWarp>
          </a:bodyPr>
          <a:lstStyle/>
          <a:p>
            <a:pPr eaLnBrk="1" hangingPunct="1"/>
            <a:r>
              <a:rPr lang="en-US" altLang="zh-CN" dirty="0" err="1" smtClean="0">
                <a:latin typeface="宋体" pitchFamily="2" charset="-122"/>
                <a:ea typeface="宋体" pitchFamily="2" charset="-122"/>
              </a:rPr>
              <a:t>Docker</a:t>
            </a:r>
            <a:r>
              <a:rPr lang="zh-CN" altLang="en-US" dirty="0" smtClean="0">
                <a:latin typeface="宋体" pitchFamily="2" charset="-122"/>
                <a:ea typeface="宋体" pitchFamily="2" charset="-122"/>
              </a:rPr>
              <a:t>简介及与</a:t>
            </a:r>
            <a:r>
              <a:rPr lang="en-US" altLang="zh-CN" dirty="0" err="1" smtClean="0">
                <a:latin typeface="宋体" pitchFamily="2" charset="-122"/>
                <a:ea typeface="宋体" pitchFamily="2" charset="-122"/>
              </a:rPr>
              <a:t>OpenStack</a:t>
            </a:r>
            <a:r>
              <a:rPr lang="zh-CN" altLang="en-US" dirty="0" smtClean="0">
                <a:latin typeface="宋体" pitchFamily="2" charset="-122"/>
                <a:ea typeface="宋体" pitchFamily="2" charset="-122"/>
              </a:rPr>
              <a:t>集成</a:t>
            </a:r>
            <a:endParaRPr lang="en-US" altLang="en-US" dirty="0" smtClean="0">
              <a:latin typeface="宋体" pitchFamily="2" charset="-122"/>
              <a:ea typeface="宋体" pitchFamily="2" charset="-122"/>
            </a:endParaRPr>
          </a:p>
        </p:txBody>
      </p:sp>
      <p:pic>
        <p:nvPicPr>
          <p:cNvPr id="5" name="Picture 5"/>
          <p:cNvPicPr>
            <a:picLocks noChangeAspect="1" noChangeArrowheads="1"/>
          </p:cNvPicPr>
          <p:nvPr/>
        </p:nvPicPr>
        <p:blipFill>
          <a:blip r:embed="rId4"/>
          <a:srcRect/>
          <a:stretch>
            <a:fillRect/>
          </a:stretch>
        </p:blipFill>
        <p:spPr bwMode="auto">
          <a:xfrm>
            <a:off x="2971800" y="3515100"/>
            <a:ext cx="1462270" cy="1476000"/>
          </a:xfrm>
          <a:prstGeom prst="rect">
            <a:avLst/>
          </a:prstGeom>
          <a:noFill/>
          <a:ln w="9525">
            <a:noFill/>
            <a:miter lim="800000"/>
            <a:headEnd/>
            <a:tailEnd/>
          </a:ln>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72886" y="114300"/>
            <a:ext cx="2744227" cy="2124000"/>
          </a:xfrm>
          <a:prstGeom prst="rect">
            <a:avLst/>
          </a:prstGeom>
        </p:spPr>
      </p:pic>
      <p:pic>
        <p:nvPicPr>
          <p:cNvPr id="7" name="图片 8"/>
          <p:cNvPicPr>
            <a:picLocks noChangeAspect="1"/>
          </p:cNvPicPr>
          <p:nvPr/>
        </p:nvPicPr>
        <p:blipFill>
          <a:blip r:embed="rId6"/>
          <a:stretch>
            <a:fillRect/>
          </a:stretch>
        </p:blipFill>
        <p:spPr>
          <a:xfrm>
            <a:off x="5536963" y="81466"/>
            <a:ext cx="2073170" cy="1944000"/>
          </a:xfrm>
          <a:prstGeom prst="rect">
            <a:avLst/>
          </a:prstGeom>
        </p:spPr>
      </p:pic>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err="1" smtClean="0">
                <a:latin typeface="宋体" panose="02010600030101010101" pitchFamily="2" charset="-122"/>
                <a:ea typeface="宋体" panose="02010600030101010101" pitchFamily="2" charset="-122"/>
              </a:rPr>
              <a:t>Docker</a:t>
            </a:r>
            <a:r>
              <a:rPr lang="zh-CN" altLang="en-US" dirty="0">
                <a:latin typeface="宋体" panose="02010600030101010101" pitchFamily="2" charset="-122"/>
                <a:ea typeface="宋体" panose="02010600030101010101" pitchFamily="2" charset="-122"/>
              </a:rPr>
              <a:t>工</a:t>
            </a:r>
            <a:r>
              <a:rPr lang="zh-CN" altLang="en-US" dirty="0" smtClean="0">
                <a:latin typeface="宋体" panose="02010600030101010101" pitchFamily="2" charset="-122"/>
                <a:ea typeface="宋体" panose="02010600030101010101" pitchFamily="2" charset="-122"/>
              </a:rPr>
              <a:t>作流</a:t>
            </a:r>
            <a:endParaRPr lang="zh-CN" altLang="en-US" dirty="0">
              <a:latin typeface="宋体" panose="02010600030101010101" pitchFamily="2" charset="-122"/>
              <a:ea typeface="宋体" panose="02010600030101010101" pitchFamily="2" charset="-122"/>
            </a:endParaRPr>
          </a:p>
        </p:txBody>
      </p:sp>
      <p:pic>
        <p:nvPicPr>
          <p:cNvPr id="3074" name="Picture 2" descr="http://yankaycom-wordpress.stor.sinaapp.com/uploads/2013/09/docker_function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818" y="1257300"/>
            <a:ext cx="8201032" cy="39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5810780"/>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01675" y="289759"/>
            <a:ext cx="7985125" cy="586541"/>
          </a:xfrm>
        </p:spPr>
        <p:txBody>
          <a:bodyPr/>
          <a:lstStyle/>
          <a:p>
            <a:r>
              <a:rPr lang="en-US" altLang="zh-CN" dirty="0" err="1" smtClean="0"/>
              <a:t>Docker</a:t>
            </a:r>
            <a:r>
              <a:rPr lang="zh-CN" altLang="en-US" dirty="0" smtClean="0"/>
              <a:t>网络</a:t>
            </a:r>
            <a:endParaRPr lang="en-US" dirty="0"/>
          </a:p>
        </p:txBody>
      </p:sp>
      <p:sp>
        <p:nvSpPr>
          <p:cNvPr id="4" name="Rectangle 3"/>
          <p:cNvSpPr/>
          <p:nvPr/>
        </p:nvSpPr>
        <p:spPr>
          <a:xfrm>
            <a:off x="304800" y="5219700"/>
            <a:ext cx="381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Content Placeholder 1"/>
          <p:cNvSpPr>
            <a:spLocks noGrp="1"/>
          </p:cNvSpPr>
          <p:nvPr>
            <p:ph idx="1"/>
          </p:nvPr>
        </p:nvSpPr>
        <p:spPr>
          <a:xfrm>
            <a:off x="457200" y="4533900"/>
            <a:ext cx="7985125" cy="1181100"/>
          </a:xfrm>
        </p:spPr>
        <p:txBody>
          <a:bodyPr/>
          <a:lstStyle/>
          <a:p>
            <a:pPr lvl="0">
              <a:lnSpc>
                <a:spcPct val="120000"/>
              </a:lnSpc>
            </a:pPr>
            <a:r>
              <a:rPr lang="zh-CN" altLang="en-US" sz="2000" dirty="0">
                <a:latin typeface="宋体" panose="02010600030101010101" pitchFamily="2" charset="-122"/>
                <a:ea typeface="宋体" panose="02010600030101010101" pitchFamily="2" charset="-122"/>
              </a:rPr>
              <a:t>当</a:t>
            </a:r>
            <a:r>
              <a:rPr lang="en-US" altLang="zh-CN" sz="2000" dirty="0" err="1">
                <a:latin typeface="宋体" panose="02010600030101010101" pitchFamily="2" charset="-122"/>
                <a:ea typeface="宋体" panose="02010600030101010101" pitchFamily="2" charset="-122"/>
              </a:rPr>
              <a:t>docker</a:t>
            </a:r>
            <a:r>
              <a:rPr lang="zh-CN" altLang="en-US" sz="2000" dirty="0">
                <a:latin typeface="宋体" panose="02010600030101010101" pitchFamily="2" charset="-122"/>
                <a:ea typeface="宋体" panose="02010600030101010101" pitchFamily="2" charset="-122"/>
              </a:rPr>
              <a:t>启动时，它会在宿主机器上创建一个名为</a:t>
            </a:r>
            <a:r>
              <a:rPr lang="en-US" altLang="zh-CN" sz="2000" dirty="0">
                <a:latin typeface="宋体" panose="02010600030101010101" pitchFamily="2" charset="-122"/>
                <a:ea typeface="宋体" panose="02010600030101010101" pitchFamily="2" charset="-122"/>
              </a:rPr>
              <a:t>docker0</a:t>
            </a:r>
            <a:r>
              <a:rPr lang="zh-CN" altLang="en-US" sz="2000" dirty="0">
                <a:latin typeface="宋体" panose="02010600030101010101" pitchFamily="2" charset="-122"/>
                <a:ea typeface="宋体" panose="02010600030101010101" pitchFamily="2" charset="-122"/>
              </a:rPr>
              <a:t>的虚拟网络接</a:t>
            </a:r>
            <a:r>
              <a:rPr lang="zh-CN" altLang="en-US" sz="2000" dirty="0" smtClean="0">
                <a:latin typeface="宋体" panose="02010600030101010101" pitchFamily="2" charset="-122"/>
                <a:ea typeface="宋体" panose="02010600030101010101" pitchFamily="2" charset="-122"/>
              </a:rPr>
              <a:t>口</a:t>
            </a:r>
            <a:endParaRPr lang="en-US" altLang="zh-CN" sz="2000" dirty="0" smtClean="0">
              <a:latin typeface="宋体" panose="02010600030101010101" pitchFamily="2" charset="-122"/>
              <a:ea typeface="宋体" panose="02010600030101010101" pitchFamily="2" charset="-122"/>
            </a:endParaRPr>
          </a:p>
          <a:p>
            <a:pPr lvl="0">
              <a:lnSpc>
                <a:spcPct val="120000"/>
              </a:lnSpc>
            </a:pPr>
            <a:r>
              <a:rPr lang="en-US" altLang="zh-CN" sz="2000" dirty="0" smtClean="0">
                <a:latin typeface="宋体" panose="02010600030101010101" pitchFamily="2" charset="-122"/>
                <a:ea typeface="宋体" panose="02010600030101010101" pitchFamily="2" charset="-122"/>
              </a:rPr>
              <a:t>Docker0</a:t>
            </a:r>
            <a:r>
              <a:rPr lang="zh-CN" altLang="en-US" sz="2000" dirty="0">
                <a:latin typeface="宋体" panose="02010600030101010101" pitchFamily="2" charset="-122"/>
                <a:ea typeface="宋体" panose="02010600030101010101" pitchFamily="2" charset="-122"/>
              </a:rPr>
              <a:t>作</a:t>
            </a:r>
            <a:r>
              <a:rPr lang="zh-CN" altLang="en-US" sz="2000" dirty="0" smtClean="0">
                <a:latin typeface="宋体" panose="02010600030101010101" pitchFamily="2" charset="-122"/>
                <a:ea typeface="宋体" panose="02010600030101010101" pitchFamily="2" charset="-122"/>
              </a:rPr>
              <a:t>为容器的网关</a:t>
            </a:r>
            <a:endParaRPr lang="en-US" altLang="zh-CN" sz="2000" dirty="0">
              <a:latin typeface="宋体" panose="02010600030101010101" pitchFamily="2" charset="-122"/>
              <a:ea typeface="宋体" panose="02010600030101010101" pitchFamily="2" charset="-122"/>
            </a:endParaRPr>
          </a:p>
        </p:txBody>
      </p:sp>
      <p:pic>
        <p:nvPicPr>
          <p:cNvPr id="2" name="Picture 1"/>
          <p:cNvPicPr>
            <a:picLocks noChangeAspect="1"/>
          </p:cNvPicPr>
          <p:nvPr/>
        </p:nvPicPr>
        <p:blipFill>
          <a:blip r:embed="rId3"/>
          <a:stretch>
            <a:fillRect/>
          </a:stretch>
        </p:blipFill>
        <p:spPr>
          <a:xfrm>
            <a:off x="701675" y="974100"/>
            <a:ext cx="7855961" cy="3636000"/>
          </a:xfrm>
          <a:prstGeom prst="rect">
            <a:avLst/>
          </a:prstGeom>
        </p:spPr>
      </p:pic>
    </p:spTree>
    <p:extLst>
      <p:ext uri="{BB962C8B-B14F-4D97-AF65-F5344CB8AC3E}">
        <p14:creationId xmlns:p14="http://schemas.microsoft.com/office/powerpoint/2010/main" val="174926244"/>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01675" y="289759"/>
            <a:ext cx="7985125" cy="586541"/>
          </a:xfrm>
        </p:spPr>
        <p:txBody>
          <a:bodyPr/>
          <a:lstStyle/>
          <a:p>
            <a:r>
              <a:rPr lang="en-US" altLang="zh-CN" dirty="0" err="1" smtClean="0"/>
              <a:t>Docker</a:t>
            </a:r>
            <a:r>
              <a:rPr lang="zh-CN" altLang="en-US" dirty="0" smtClean="0"/>
              <a:t>网络（</a:t>
            </a:r>
            <a:r>
              <a:rPr lang="en-US" altLang="zh-CN" dirty="0" smtClean="0"/>
              <a:t>host</a:t>
            </a:r>
            <a:r>
              <a:rPr lang="zh-CN" altLang="en-US" dirty="0" smtClean="0"/>
              <a:t>模式）</a:t>
            </a:r>
            <a:endParaRPr lang="en-US" dirty="0"/>
          </a:p>
        </p:txBody>
      </p:sp>
      <p:sp>
        <p:nvSpPr>
          <p:cNvPr id="4" name="Rectangle 3"/>
          <p:cNvSpPr/>
          <p:nvPr/>
        </p:nvSpPr>
        <p:spPr>
          <a:xfrm>
            <a:off x="304800" y="5219700"/>
            <a:ext cx="381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Content Placeholder 1"/>
          <p:cNvSpPr>
            <a:spLocks noGrp="1"/>
          </p:cNvSpPr>
          <p:nvPr>
            <p:ph idx="1"/>
          </p:nvPr>
        </p:nvSpPr>
        <p:spPr>
          <a:xfrm>
            <a:off x="533400" y="3314700"/>
            <a:ext cx="7985125" cy="1903922"/>
          </a:xfrm>
        </p:spPr>
        <p:txBody>
          <a:bodyPr/>
          <a:lstStyle/>
          <a:p>
            <a:r>
              <a:rPr lang="en-US" altLang="zh-CN" sz="2000" dirty="0" err="1">
                <a:latin typeface="宋体" panose="02010600030101010101" pitchFamily="2" charset="-122"/>
                <a:ea typeface="宋体" panose="02010600030101010101" pitchFamily="2" charset="-122"/>
              </a:rPr>
              <a:t>docker</a:t>
            </a:r>
            <a:r>
              <a:rPr lang="en-US" altLang="zh-CN" sz="2000" dirty="0">
                <a:latin typeface="宋体" panose="02010600030101010101" pitchFamily="2" charset="-122"/>
                <a:ea typeface="宋体" panose="02010600030101010101" pitchFamily="2" charset="-122"/>
              </a:rPr>
              <a:t> run -</a:t>
            </a:r>
            <a:r>
              <a:rPr lang="en-US" altLang="zh-CN" sz="2000" dirty="0" err="1">
                <a:latin typeface="宋体" panose="02010600030101010101" pitchFamily="2" charset="-122"/>
                <a:ea typeface="宋体" panose="02010600030101010101" pitchFamily="2" charset="-122"/>
              </a:rPr>
              <a:t>i</a:t>
            </a:r>
            <a:r>
              <a:rPr lang="en-US" altLang="zh-CN" sz="2000" dirty="0">
                <a:latin typeface="宋体" panose="02010600030101010101" pitchFamily="2" charset="-122"/>
                <a:ea typeface="宋体" panose="02010600030101010101" pitchFamily="2" charset="-122"/>
              </a:rPr>
              <a:t> -t </a:t>
            </a:r>
            <a:r>
              <a:rPr lang="en-US" altLang="zh-CN" sz="2000" b="1" i="1" dirty="0" smtClean="0">
                <a:latin typeface="宋体" panose="02010600030101010101" pitchFamily="2" charset="-122"/>
                <a:ea typeface="宋体" panose="02010600030101010101" pitchFamily="2" charset="-122"/>
              </a:rPr>
              <a:t>--net=host </a:t>
            </a:r>
            <a:r>
              <a:rPr lang="en-US" altLang="zh-CN" sz="2000" dirty="0">
                <a:latin typeface="宋体" panose="02010600030101010101" pitchFamily="2" charset="-122"/>
                <a:ea typeface="宋体" panose="02010600030101010101" pitchFamily="2" charset="-122"/>
              </a:rPr>
              <a:t>image command</a:t>
            </a:r>
          </a:p>
          <a:p>
            <a:r>
              <a:rPr lang="zh-CN" altLang="en-US" sz="2000" dirty="0">
                <a:latin typeface="宋体" panose="02010600030101010101" pitchFamily="2" charset="-122"/>
                <a:ea typeface="宋体" panose="02010600030101010101" pitchFamily="2" charset="-122"/>
              </a:rPr>
              <a:t>优点</a:t>
            </a:r>
            <a:endParaRPr lang="en-US" altLang="zh-CN" sz="2000" dirty="0">
              <a:latin typeface="宋体" panose="02010600030101010101" pitchFamily="2" charset="-122"/>
              <a:ea typeface="宋体" panose="02010600030101010101" pitchFamily="2" charset="-122"/>
            </a:endParaRPr>
          </a:p>
          <a:p>
            <a:pPr lvl="1"/>
            <a:r>
              <a:rPr lang="en-US" altLang="zh-CN" dirty="0" err="1">
                <a:latin typeface="宋体" panose="02010600030101010101" pitchFamily="2" charset="-122"/>
                <a:ea typeface="宋体" panose="02010600030101010101" pitchFamily="2" charset="-122"/>
              </a:rPr>
              <a:t>Docker</a:t>
            </a:r>
            <a:r>
              <a:rPr lang="zh-CN" altLang="en-US" dirty="0">
                <a:latin typeface="宋体" panose="02010600030101010101" pitchFamily="2" charset="-122"/>
                <a:ea typeface="宋体" panose="02010600030101010101" pitchFamily="2" charset="-122"/>
              </a:rPr>
              <a:t>容器和</a:t>
            </a:r>
            <a:r>
              <a:rPr lang="en-US" altLang="zh-CN" dirty="0" err="1">
                <a:latin typeface="宋体" panose="02010600030101010101" pitchFamily="2" charset="-122"/>
                <a:ea typeface="宋体" panose="02010600030101010101" pitchFamily="2" charset="-122"/>
              </a:rPr>
              <a:t>Docker</a:t>
            </a:r>
            <a:r>
              <a:rPr lang="zh-CN" altLang="en-US" dirty="0">
                <a:latin typeface="宋体" panose="02010600030101010101" pitchFamily="2" charset="-122"/>
                <a:ea typeface="宋体" panose="02010600030101010101" pitchFamily="2" charset="-122"/>
              </a:rPr>
              <a:t>服务器的网络配置相同。</a:t>
            </a:r>
            <a:endParaRPr lang="en-US" altLang="zh-CN" dirty="0">
              <a:latin typeface="宋体" panose="02010600030101010101" pitchFamily="2" charset="-122"/>
              <a:ea typeface="宋体" panose="02010600030101010101" pitchFamily="2" charset="-122"/>
            </a:endParaRPr>
          </a:p>
          <a:p>
            <a:pPr lvl="1"/>
            <a:r>
              <a:rPr lang="zh-CN" altLang="en-US" dirty="0">
                <a:latin typeface="宋体" panose="02010600030101010101" pitchFamily="2" charset="-122"/>
                <a:ea typeface="宋体" panose="02010600030101010101" pitchFamily="2" charset="-122"/>
              </a:rPr>
              <a:t>不需要复杂的网络配置就可以保</a:t>
            </a:r>
            <a:r>
              <a:rPr lang="zh-CN" altLang="en-US" dirty="0" smtClean="0">
                <a:latin typeface="宋体" panose="02010600030101010101" pitchFamily="2" charset="-122"/>
                <a:ea typeface="宋体" panose="02010600030101010101" pitchFamily="2" charset="-122"/>
              </a:rPr>
              <a:t>证</a:t>
            </a:r>
            <a:endParaRPr lang="en-US" altLang="zh-CN" dirty="0" smtClean="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缺点</a:t>
            </a:r>
            <a:endParaRPr lang="en-US" altLang="zh-CN" sz="2000" dirty="0">
              <a:latin typeface="宋体" panose="02010600030101010101" pitchFamily="2" charset="-122"/>
              <a:ea typeface="宋体" panose="02010600030101010101" pitchFamily="2" charset="-122"/>
            </a:endParaRPr>
          </a:p>
          <a:p>
            <a:pPr lvl="1"/>
            <a:r>
              <a:rPr lang="zh-CN" altLang="en-US" dirty="0">
                <a:latin typeface="宋体" panose="02010600030101010101" pitchFamily="2" charset="-122"/>
                <a:ea typeface="宋体" panose="02010600030101010101" pitchFamily="2" charset="-122"/>
              </a:rPr>
              <a:t>端</a:t>
            </a:r>
            <a:r>
              <a:rPr lang="zh-CN" altLang="en-US" dirty="0" smtClean="0">
                <a:latin typeface="宋体" panose="02010600030101010101" pitchFamily="2" charset="-122"/>
                <a:ea typeface="宋体" panose="02010600030101010101" pitchFamily="2" charset="-122"/>
              </a:rPr>
              <a:t>口不能冲突</a:t>
            </a:r>
            <a:endParaRPr lang="en-US" altLang="zh-CN" dirty="0">
              <a:latin typeface="宋体" panose="02010600030101010101" pitchFamily="2" charset="-122"/>
              <a:ea typeface="宋体" panose="02010600030101010101" pitchFamily="2" charset="-122"/>
            </a:endParaRPr>
          </a:p>
        </p:txBody>
      </p:sp>
      <p:pic>
        <p:nvPicPr>
          <p:cNvPr id="6" name="Picture 5"/>
          <p:cNvPicPr>
            <a:picLocks noChangeAspect="1"/>
          </p:cNvPicPr>
          <p:nvPr/>
        </p:nvPicPr>
        <p:blipFill>
          <a:blip r:embed="rId3"/>
          <a:stretch>
            <a:fillRect/>
          </a:stretch>
        </p:blipFill>
        <p:spPr>
          <a:xfrm>
            <a:off x="212360" y="723900"/>
            <a:ext cx="8800747" cy="2700000"/>
          </a:xfrm>
          <a:prstGeom prst="rect">
            <a:avLst/>
          </a:prstGeom>
        </p:spPr>
      </p:pic>
    </p:spTree>
    <p:extLst>
      <p:ext uri="{BB962C8B-B14F-4D97-AF65-F5344CB8AC3E}">
        <p14:creationId xmlns:p14="http://schemas.microsoft.com/office/powerpoint/2010/main" val="4676125"/>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01675" y="289759"/>
            <a:ext cx="7985125" cy="586541"/>
          </a:xfrm>
        </p:spPr>
        <p:txBody>
          <a:bodyPr/>
          <a:lstStyle/>
          <a:p>
            <a:r>
              <a:rPr lang="en-US" altLang="zh-CN" dirty="0" err="1" smtClean="0"/>
              <a:t>Docker</a:t>
            </a:r>
            <a:r>
              <a:rPr lang="zh-CN" altLang="en-US" dirty="0" smtClean="0"/>
              <a:t>网络（</a:t>
            </a:r>
            <a:r>
              <a:rPr lang="en-US" altLang="zh-CN" dirty="0" smtClean="0"/>
              <a:t>OVS+GRE</a:t>
            </a:r>
            <a:r>
              <a:rPr lang="zh-CN" altLang="en-US" dirty="0" smtClean="0"/>
              <a:t>）</a:t>
            </a:r>
            <a:endParaRPr lang="en-US" dirty="0"/>
          </a:p>
        </p:txBody>
      </p:sp>
      <p:sp>
        <p:nvSpPr>
          <p:cNvPr id="4" name="Rectangle 3"/>
          <p:cNvSpPr/>
          <p:nvPr/>
        </p:nvSpPr>
        <p:spPr>
          <a:xfrm>
            <a:off x="304800" y="5219700"/>
            <a:ext cx="381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Content Placeholder 1"/>
          <p:cNvSpPr>
            <a:spLocks noGrp="1"/>
          </p:cNvSpPr>
          <p:nvPr>
            <p:ph idx="1"/>
          </p:nvPr>
        </p:nvSpPr>
        <p:spPr>
          <a:xfrm>
            <a:off x="457198" y="4914900"/>
            <a:ext cx="7985125" cy="685800"/>
          </a:xfrm>
        </p:spPr>
        <p:txBody>
          <a:bodyPr/>
          <a:lstStyle/>
          <a:p>
            <a:pPr lvl="0">
              <a:lnSpc>
                <a:spcPct val="120000"/>
              </a:lnSpc>
            </a:pPr>
            <a:r>
              <a:rPr lang="en-US" altLang="zh-CN" sz="2000" dirty="0" err="1" smtClean="0">
                <a:latin typeface="宋体" panose="02010600030101010101" pitchFamily="2" charset="-122"/>
                <a:ea typeface="宋体" panose="02010600030101010101" pitchFamily="2" charset="-122"/>
              </a:rPr>
              <a:t>Ovs+GRE</a:t>
            </a:r>
            <a:r>
              <a:rPr lang="zh-CN" altLang="en-US" sz="2000" dirty="0" smtClean="0">
                <a:latin typeface="宋体" panose="02010600030101010101" pitchFamily="2" charset="-122"/>
                <a:ea typeface="宋体" panose="02010600030101010101" pitchFamily="2" charset="-122"/>
              </a:rPr>
              <a:t>保证不同</a:t>
            </a:r>
            <a:r>
              <a:rPr lang="en-US" altLang="zh-CN" sz="2000" dirty="0" err="1" smtClean="0">
                <a:latin typeface="宋体" panose="02010600030101010101" pitchFamily="2" charset="-122"/>
                <a:ea typeface="宋体" panose="02010600030101010101" pitchFamily="2" charset="-122"/>
              </a:rPr>
              <a:t>docker</a:t>
            </a:r>
            <a:r>
              <a:rPr lang="zh-CN" altLang="en-US" sz="2000" dirty="0" smtClean="0">
                <a:latin typeface="宋体" panose="02010600030101010101" pitchFamily="2" charset="-122"/>
                <a:ea typeface="宋体" panose="02010600030101010101" pitchFamily="2" charset="-122"/>
              </a:rPr>
              <a:t>服务器上的容器可以通信</a:t>
            </a:r>
            <a:endParaRPr lang="en-US" altLang="zh-CN" sz="2000" dirty="0" smtClean="0">
              <a:latin typeface="宋体" panose="02010600030101010101" pitchFamily="2" charset="-122"/>
              <a:ea typeface="宋体" panose="02010600030101010101" pitchFamily="2" charset="-122"/>
            </a:endParaRPr>
          </a:p>
        </p:txBody>
      </p:sp>
      <p:pic>
        <p:nvPicPr>
          <p:cNvPr id="3" name="Picture 2"/>
          <p:cNvPicPr>
            <a:picLocks noChangeAspect="1"/>
          </p:cNvPicPr>
          <p:nvPr/>
        </p:nvPicPr>
        <p:blipFill>
          <a:blip r:embed="rId3"/>
          <a:stretch>
            <a:fillRect/>
          </a:stretch>
        </p:blipFill>
        <p:spPr>
          <a:xfrm>
            <a:off x="841050" y="876300"/>
            <a:ext cx="7217423" cy="4104000"/>
          </a:xfrm>
          <a:prstGeom prst="rect">
            <a:avLst/>
          </a:prstGeom>
        </p:spPr>
      </p:pic>
    </p:spTree>
    <p:extLst>
      <p:ext uri="{BB962C8B-B14F-4D97-AF65-F5344CB8AC3E}">
        <p14:creationId xmlns:p14="http://schemas.microsoft.com/office/powerpoint/2010/main" val="2441074169"/>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err="1" smtClean="0">
                <a:latin typeface="宋体" panose="02010600030101010101" pitchFamily="2" charset="-122"/>
                <a:ea typeface="宋体" panose="02010600030101010101" pitchFamily="2" charset="-122"/>
              </a:rPr>
              <a:t>Docker</a:t>
            </a:r>
            <a:r>
              <a:rPr lang="zh-CN" altLang="en-US" dirty="0" smtClean="0">
                <a:latin typeface="宋体" panose="02010600030101010101" pitchFamily="2" charset="-122"/>
                <a:ea typeface="宋体" panose="02010600030101010101" pitchFamily="2" charset="-122"/>
              </a:rPr>
              <a:t>网络（大使模式</a:t>
            </a:r>
            <a:r>
              <a:rPr lang="en-US" altLang="zh-CN" dirty="0">
                <a:latin typeface="宋体" panose="02010600030101010101" pitchFamily="2" charset="-122"/>
                <a:ea typeface="宋体" panose="02010600030101010101" pitchFamily="2" charset="-122"/>
              </a:rPr>
              <a:t>1</a:t>
            </a:r>
            <a:r>
              <a:rPr lang="zh-CN" altLang="en-US" dirty="0" smtClean="0">
                <a:latin typeface="宋体" panose="02010600030101010101" pitchFamily="2" charset="-122"/>
                <a:ea typeface="宋体" panose="02010600030101010101" pitchFamily="2" charset="-122"/>
              </a:rPr>
              <a:t>）</a:t>
            </a:r>
            <a:endParaRPr lang="zh-CN" altLang="en-US" dirty="0">
              <a:latin typeface="宋体" panose="02010600030101010101" pitchFamily="2" charset="-122"/>
              <a:ea typeface="宋体" panose="02010600030101010101" pitchFamily="2" charset="-122"/>
            </a:endParaRPr>
          </a:p>
        </p:txBody>
      </p:sp>
      <p:pic>
        <p:nvPicPr>
          <p:cNvPr id="5" name="Picture 4"/>
          <p:cNvPicPr>
            <a:picLocks noChangeAspect="1"/>
          </p:cNvPicPr>
          <p:nvPr/>
        </p:nvPicPr>
        <p:blipFill>
          <a:blip r:embed="rId2"/>
          <a:stretch>
            <a:fillRect/>
          </a:stretch>
        </p:blipFill>
        <p:spPr>
          <a:xfrm>
            <a:off x="1524000" y="952500"/>
            <a:ext cx="5272291" cy="3636000"/>
          </a:xfrm>
          <a:prstGeom prst="rect">
            <a:avLst/>
          </a:prstGeom>
        </p:spPr>
      </p:pic>
      <p:sp>
        <p:nvSpPr>
          <p:cNvPr id="6" name="TextBox 5"/>
          <p:cNvSpPr txBox="1"/>
          <p:nvPr/>
        </p:nvSpPr>
        <p:spPr>
          <a:xfrm>
            <a:off x="347543" y="4762500"/>
            <a:ext cx="8186857" cy="338554"/>
          </a:xfrm>
          <a:prstGeom prst="rect">
            <a:avLst/>
          </a:prstGeom>
          <a:noFill/>
        </p:spPr>
        <p:txBody>
          <a:bodyPr wrap="none" rtlCol="0">
            <a:spAutoFit/>
          </a:bodyPr>
          <a:lstStyle/>
          <a:p>
            <a:r>
              <a:rPr lang="pt-BR" altLang="zh-CN" sz="1600" dirty="0">
                <a:latin typeface="宋体" panose="02010600030101010101" pitchFamily="2" charset="-122"/>
                <a:ea typeface="宋体" panose="02010600030101010101" pitchFamily="2" charset="-122"/>
              </a:rPr>
              <a:t>c2-&gt;redis_ambassado(9.21.63.230)-&gt;network-&gt;redis_ambassado(9.21.63.233)-&gt;redis</a:t>
            </a:r>
            <a:endParaRPr lang="zh-CN" altLang="en-US" sz="16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692479930"/>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err="1">
                <a:latin typeface="宋体" panose="02010600030101010101" pitchFamily="2" charset="-122"/>
                <a:ea typeface="宋体" panose="02010600030101010101" pitchFamily="2" charset="-122"/>
              </a:rPr>
              <a:t>Docker</a:t>
            </a:r>
            <a:r>
              <a:rPr lang="zh-CN" altLang="en-US" dirty="0">
                <a:latin typeface="宋体" panose="02010600030101010101" pitchFamily="2" charset="-122"/>
                <a:ea typeface="宋体" panose="02010600030101010101" pitchFamily="2" charset="-122"/>
              </a:rPr>
              <a:t>网络（大使模式</a:t>
            </a: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a:t>
            </a:r>
          </a:p>
        </p:txBody>
      </p:sp>
      <p:pic>
        <p:nvPicPr>
          <p:cNvPr id="2" name="Picture 1"/>
          <p:cNvPicPr>
            <a:picLocks noChangeAspect="1"/>
          </p:cNvPicPr>
          <p:nvPr/>
        </p:nvPicPr>
        <p:blipFill>
          <a:blip r:embed="rId2"/>
          <a:stretch>
            <a:fillRect/>
          </a:stretch>
        </p:blipFill>
        <p:spPr>
          <a:xfrm>
            <a:off x="1705380" y="1181100"/>
            <a:ext cx="5457420" cy="3888000"/>
          </a:xfrm>
          <a:prstGeom prst="rect">
            <a:avLst/>
          </a:prstGeom>
        </p:spPr>
      </p:pic>
    </p:spTree>
    <p:extLst>
      <p:ext uri="{BB962C8B-B14F-4D97-AF65-F5344CB8AC3E}">
        <p14:creationId xmlns:p14="http://schemas.microsoft.com/office/powerpoint/2010/main" val="3425030995"/>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01674" y="1134260"/>
            <a:ext cx="7985125" cy="4314040"/>
          </a:xfrm>
        </p:spPr>
        <p:txBody>
          <a:bodyPr/>
          <a:lstStyle/>
          <a:p>
            <a:r>
              <a:rPr lang="en-US" altLang="zh-CN" sz="2000" dirty="0" smtClean="0">
                <a:latin typeface="宋体" panose="02010600030101010101" pitchFamily="2" charset="-122"/>
                <a:ea typeface="宋体" panose="02010600030101010101" pitchFamily="2" charset="-122"/>
              </a:rPr>
              <a:t>Google </a:t>
            </a:r>
            <a:r>
              <a:rPr lang="en-US" altLang="zh-CN" sz="2000" dirty="0" err="1" smtClean="0">
                <a:latin typeface="宋体" panose="02010600030101010101" pitchFamily="2" charset="-122"/>
                <a:ea typeface="宋体" panose="02010600030101010101" pitchFamily="2" charset="-122"/>
              </a:rPr>
              <a:t>Kubernets</a:t>
            </a:r>
            <a:endParaRPr lang="en-US" altLang="zh-CN" sz="2000" dirty="0" smtClean="0">
              <a:latin typeface="宋体" panose="02010600030101010101" pitchFamily="2" charset="-122"/>
              <a:ea typeface="宋体" panose="02010600030101010101" pitchFamily="2" charset="-122"/>
            </a:endParaRPr>
          </a:p>
          <a:p>
            <a:pPr lvl="1"/>
            <a:r>
              <a:rPr lang="en-US" altLang="zh-CN" dirty="0" smtClean="0">
                <a:latin typeface="宋体" panose="02010600030101010101" pitchFamily="2" charset="-122"/>
                <a:ea typeface="宋体" panose="02010600030101010101" pitchFamily="2" charset="-122"/>
              </a:rPr>
              <a:t>Google</a:t>
            </a:r>
            <a:r>
              <a:rPr lang="zh-CN" altLang="en-US" dirty="0" smtClean="0">
                <a:latin typeface="宋体" panose="02010600030101010101" pitchFamily="2" charset="-122"/>
                <a:ea typeface="宋体" panose="02010600030101010101" pitchFamily="2" charset="-122"/>
              </a:rPr>
              <a:t>开源的一套</a:t>
            </a:r>
            <a:r>
              <a:rPr lang="en-US" altLang="zh-CN" dirty="0" err="1" smtClean="0">
                <a:latin typeface="宋体" panose="02010600030101010101" pitchFamily="2" charset="-122"/>
                <a:ea typeface="宋体" panose="02010600030101010101" pitchFamily="2" charset="-122"/>
              </a:rPr>
              <a:t>Docker</a:t>
            </a:r>
            <a:r>
              <a:rPr lang="zh-CN" altLang="en-US" dirty="0" smtClean="0">
                <a:latin typeface="宋体" panose="02010600030101010101" pitchFamily="2" charset="-122"/>
                <a:ea typeface="宋体" panose="02010600030101010101" pitchFamily="2" charset="-122"/>
              </a:rPr>
              <a:t>集群管理工具</a:t>
            </a:r>
            <a:endParaRPr lang="en-US" altLang="zh-CN" dirty="0" smtClean="0">
              <a:latin typeface="宋体" panose="02010600030101010101" pitchFamily="2" charset="-122"/>
              <a:ea typeface="宋体" panose="02010600030101010101" pitchFamily="2" charset="-122"/>
            </a:endParaRPr>
          </a:p>
          <a:p>
            <a:pPr lvl="1"/>
            <a:r>
              <a:rPr lang="en-US" altLang="zh-CN" dirty="0">
                <a:latin typeface="宋体" panose="02010600030101010101" pitchFamily="2" charset="-122"/>
                <a:ea typeface="宋体" panose="02010600030101010101" pitchFamily="2" charset="-122"/>
                <a:hlinkClick r:id="rId2"/>
              </a:rPr>
              <a:t>https://</a:t>
            </a:r>
            <a:r>
              <a:rPr lang="en-US" altLang="zh-CN" dirty="0" smtClean="0">
                <a:latin typeface="宋体" panose="02010600030101010101" pitchFamily="2" charset="-122"/>
                <a:ea typeface="宋体" panose="02010600030101010101" pitchFamily="2" charset="-122"/>
                <a:hlinkClick r:id="rId2"/>
              </a:rPr>
              <a:t>github.com/GoogleCloudPlatform/kubernetes</a:t>
            </a:r>
            <a:endParaRPr lang="en-US" altLang="zh-CN" dirty="0" smtClean="0">
              <a:latin typeface="宋体" panose="02010600030101010101" pitchFamily="2" charset="-122"/>
              <a:ea typeface="宋体" panose="02010600030101010101" pitchFamily="2" charset="-122"/>
            </a:endParaRPr>
          </a:p>
          <a:p>
            <a:r>
              <a:rPr lang="en-US" altLang="zh-CN" sz="2000" dirty="0" err="1" smtClean="0">
                <a:latin typeface="宋体" panose="02010600030101010101" pitchFamily="2" charset="-122"/>
                <a:ea typeface="宋体" panose="02010600030101010101" pitchFamily="2" charset="-122"/>
              </a:rPr>
              <a:t>Tutum</a:t>
            </a:r>
            <a:endParaRPr lang="en-US" altLang="zh-CN" sz="2000" dirty="0" smtClean="0">
              <a:latin typeface="宋体" panose="02010600030101010101" pitchFamily="2" charset="-122"/>
              <a:ea typeface="宋体" panose="02010600030101010101" pitchFamily="2" charset="-122"/>
            </a:endParaRPr>
          </a:p>
          <a:p>
            <a:pPr lvl="1"/>
            <a:r>
              <a:rPr lang="zh-CN" altLang="en-US" dirty="0">
                <a:latin typeface="宋体" panose="02010600030101010101" pitchFamily="2" charset="-122"/>
                <a:ea typeface="宋体" panose="02010600030101010101" pitchFamily="2" charset="-122"/>
              </a:rPr>
              <a:t>提供</a:t>
            </a:r>
            <a:r>
              <a:rPr lang="zh-CN" altLang="en-US" dirty="0" smtClean="0">
                <a:latin typeface="宋体" panose="02010600030101010101" pitchFamily="2" charset="-122"/>
                <a:ea typeface="宋体" panose="02010600030101010101" pitchFamily="2" charset="-122"/>
              </a:rPr>
              <a:t>了一套非常友好的</a:t>
            </a:r>
            <a:r>
              <a:rPr lang="en-US" altLang="zh-CN" dirty="0" smtClean="0">
                <a:latin typeface="宋体" panose="02010600030101010101" pitchFamily="2" charset="-122"/>
                <a:ea typeface="宋体" panose="02010600030101010101" pitchFamily="2" charset="-122"/>
              </a:rPr>
              <a:t>dashboard</a:t>
            </a:r>
          </a:p>
          <a:p>
            <a:pPr lvl="1"/>
            <a:r>
              <a:rPr lang="zh-CN" altLang="en-US" dirty="0">
                <a:latin typeface="宋体" panose="02010600030101010101" pitchFamily="2" charset="-122"/>
                <a:ea typeface="宋体" panose="02010600030101010101" pitchFamily="2" charset="-122"/>
              </a:rPr>
              <a:t>支</a:t>
            </a:r>
            <a:r>
              <a:rPr lang="zh-CN" altLang="en-US" dirty="0" smtClean="0">
                <a:latin typeface="宋体" panose="02010600030101010101" pitchFamily="2" charset="-122"/>
                <a:ea typeface="宋体" panose="02010600030101010101" pitchFamily="2" charset="-122"/>
              </a:rPr>
              <a:t>持创建</a:t>
            </a:r>
            <a:r>
              <a:rPr lang="en-US" altLang="zh-CN" dirty="0" err="1" smtClean="0">
                <a:latin typeface="宋体" panose="02010600030101010101" pitchFamily="2" charset="-122"/>
                <a:ea typeface="宋体" panose="02010600030101010101" pitchFamily="2" charset="-122"/>
              </a:rPr>
              <a:t>docker</a:t>
            </a:r>
            <a:r>
              <a:rPr lang="en-US" altLang="zh-CN" dirty="0" smtClean="0">
                <a:latin typeface="宋体" panose="02010600030101010101" pitchFamily="2" charset="-122"/>
                <a:ea typeface="宋体" panose="02010600030101010101" pitchFamily="2" charset="-122"/>
              </a:rPr>
              <a:t> container</a:t>
            </a:r>
            <a:r>
              <a:rPr lang="zh-CN" altLang="en-US" dirty="0" smtClean="0">
                <a:latin typeface="宋体" panose="02010600030101010101" pitchFamily="2" charset="-122"/>
                <a:ea typeface="宋体" panose="02010600030101010101" pitchFamily="2" charset="-122"/>
              </a:rPr>
              <a:t>的</a:t>
            </a:r>
            <a:r>
              <a:rPr lang="en-US" altLang="zh-CN" dirty="0" smtClean="0">
                <a:latin typeface="宋体" panose="02010600030101010101" pitchFamily="2" charset="-122"/>
                <a:ea typeface="宋体" panose="02010600030101010101" pitchFamily="2" charset="-122"/>
              </a:rPr>
              <a:t>application</a:t>
            </a:r>
          </a:p>
          <a:p>
            <a:r>
              <a:rPr lang="en-US" altLang="zh-CN" sz="2000" dirty="0" err="1" smtClean="0">
                <a:latin typeface="宋体" panose="02010600030101010101" pitchFamily="2" charset="-122"/>
                <a:ea typeface="宋体" panose="02010600030101010101" pitchFamily="2" charset="-122"/>
              </a:rPr>
              <a:t>CoreOS</a:t>
            </a:r>
            <a:endParaRPr lang="en-US" altLang="zh-CN" sz="2000" dirty="0" smtClean="0">
              <a:latin typeface="宋体" panose="02010600030101010101" pitchFamily="2" charset="-122"/>
              <a:ea typeface="宋体" panose="02010600030101010101" pitchFamily="2" charset="-122"/>
            </a:endParaRPr>
          </a:p>
          <a:p>
            <a:pPr lvl="1"/>
            <a:r>
              <a:rPr lang="en-US" altLang="zh-CN" dirty="0" err="1">
                <a:latin typeface="宋体" panose="02010600030101010101" pitchFamily="2" charset="-122"/>
                <a:ea typeface="宋体" panose="02010600030101010101" pitchFamily="2" charset="-122"/>
              </a:rPr>
              <a:t>CoreOS</a:t>
            </a:r>
            <a:r>
              <a:rPr lang="zh-CN" altLang="en-US" dirty="0">
                <a:latin typeface="宋体" panose="02010600030101010101" pitchFamily="2" charset="-122"/>
                <a:ea typeface="宋体" panose="02010600030101010101" pitchFamily="2" charset="-122"/>
              </a:rPr>
              <a:t>是一个基于</a:t>
            </a:r>
            <a:r>
              <a:rPr lang="en-US" altLang="zh-CN" dirty="0" err="1">
                <a:latin typeface="宋体" panose="02010600030101010101" pitchFamily="2" charset="-122"/>
                <a:ea typeface="宋体" panose="02010600030101010101" pitchFamily="2" charset="-122"/>
              </a:rPr>
              <a:t>Docker</a:t>
            </a:r>
            <a:r>
              <a:rPr lang="zh-CN" altLang="en-US" dirty="0">
                <a:latin typeface="宋体" panose="02010600030101010101" pitchFamily="2" charset="-122"/>
                <a:ea typeface="宋体" panose="02010600030101010101" pitchFamily="2" charset="-122"/>
              </a:rPr>
              <a:t>的轻量级容器化</a:t>
            </a:r>
            <a:r>
              <a:rPr lang="en-US" altLang="zh-CN" dirty="0">
                <a:latin typeface="宋体" panose="02010600030101010101" pitchFamily="2" charset="-122"/>
                <a:ea typeface="宋体" panose="02010600030101010101" pitchFamily="2" charset="-122"/>
              </a:rPr>
              <a:t>Linux</a:t>
            </a:r>
            <a:r>
              <a:rPr lang="zh-CN" altLang="en-US" dirty="0">
                <a:latin typeface="宋体" panose="02010600030101010101" pitchFamily="2" charset="-122"/>
                <a:ea typeface="宋体" panose="02010600030101010101" pitchFamily="2" charset="-122"/>
              </a:rPr>
              <a:t>发行版，专为大型数据中心而设</a:t>
            </a:r>
            <a:r>
              <a:rPr lang="zh-CN" altLang="en-US" dirty="0" smtClean="0">
                <a:latin typeface="宋体" panose="02010600030101010101" pitchFamily="2" charset="-122"/>
                <a:ea typeface="宋体" panose="02010600030101010101" pitchFamily="2" charset="-122"/>
              </a:rPr>
              <a:t>计</a:t>
            </a:r>
            <a:endParaRPr lang="en-US" altLang="zh-CN" dirty="0">
              <a:latin typeface="宋体" panose="02010600030101010101" pitchFamily="2" charset="-122"/>
              <a:ea typeface="宋体" panose="02010600030101010101" pitchFamily="2" charset="-122"/>
            </a:endParaRPr>
          </a:p>
          <a:p>
            <a:pPr lvl="1"/>
            <a:r>
              <a:rPr lang="zh-CN" altLang="en-US" dirty="0" smtClean="0">
                <a:latin typeface="宋体" panose="02010600030101010101" pitchFamily="2" charset="-122"/>
                <a:ea typeface="宋体" panose="02010600030101010101" pitchFamily="2" charset="-122"/>
              </a:rPr>
              <a:t>通</a:t>
            </a:r>
            <a:r>
              <a:rPr lang="zh-CN" altLang="en-US" dirty="0">
                <a:latin typeface="宋体" panose="02010600030101010101" pitchFamily="2" charset="-122"/>
                <a:ea typeface="宋体" panose="02010600030101010101" pitchFamily="2" charset="-122"/>
              </a:rPr>
              <a:t>过轻量的系统架构和灵活的应用程序部署能力简化数据中心的维护成本和复杂度</a:t>
            </a:r>
            <a:endParaRPr lang="en-US" altLang="zh-CN" dirty="0" smtClean="0">
              <a:latin typeface="宋体" panose="02010600030101010101" pitchFamily="2" charset="-122"/>
              <a:ea typeface="宋体" panose="02010600030101010101" pitchFamily="2" charset="-122"/>
            </a:endParaRPr>
          </a:p>
          <a:p>
            <a:r>
              <a:rPr lang="en-US" altLang="zh-CN" sz="2000" dirty="0" smtClean="0">
                <a:latin typeface="宋体" panose="02010600030101010101" pitchFamily="2" charset="-122"/>
                <a:ea typeface="宋体" panose="02010600030101010101" pitchFamily="2" charset="-122"/>
                <a:hlinkClick r:id="rId3"/>
              </a:rPr>
              <a:t>http</a:t>
            </a:r>
            <a:r>
              <a:rPr lang="en-US" altLang="zh-CN" sz="2000" dirty="0">
                <a:latin typeface="宋体" panose="02010600030101010101" pitchFamily="2" charset="-122"/>
                <a:ea typeface="宋体" panose="02010600030101010101" pitchFamily="2" charset="-122"/>
                <a:hlinkClick r:id="rId3"/>
              </a:rPr>
              <a:t>://panamax.io</a:t>
            </a:r>
            <a:r>
              <a:rPr lang="en-US" altLang="zh-CN" sz="2000" dirty="0" smtClean="0">
                <a:latin typeface="宋体" panose="02010600030101010101" pitchFamily="2" charset="-122"/>
                <a:ea typeface="宋体" panose="02010600030101010101" pitchFamily="2" charset="-122"/>
                <a:hlinkClick r:id="rId3"/>
              </a:rPr>
              <a:t>/</a:t>
            </a:r>
            <a:endParaRPr lang="en-US" altLang="zh-CN" sz="2000" dirty="0" smtClean="0">
              <a:latin typeface="宋体" panose="02010600030101010101" pitchFamily="2" charset="-122"/>
              <a:ea typeface="宋体" panose="02010600030101010101" pitchFamily="2" charset="-122"/>
            </a:endParaRPr>
          </a:p>
          <a:p>
            <a:pPr lvl="1"/>
            <a:r>
              <a:rPr lang="zh-CN" altLang="en-US" dirty="0">
                <a:latin typeface="宋体" panose="02010600030101010101" pitchFamily="2" charset="-122"/>
                <a:ea typeface="宋体" panose="02010600030101010101" pitchFamily="2" charset="-122"/>
              </a:rPr>
              <a:t>主</a:t>
            </a:r>
            <a:r>
              <a:rPr lang="zh-CN" altLang="en-US" dirty="0" smtClean="0">
                <a:latin typeface="宋体" panose="02010600030101010101" pitchFamily="2" charset="-122"/>
                <a:ea typeface="宋体" panose="02010600030101010101" pitchFamily="2" charset="-122"/>
              </a:rPr>
              <a:t>要是通过</a:t>
            </a:r>
            <a:r>
              <a:rPr lang="en-US" altLang="zh-CN" dirty="0" smtClean="0">
                <a:latin typeface="宋体" panose="02010600030101010101" pitchFamily="2" charset="-122"/>
                <a:ea typeface="宋体" panose="02010600030101010101" pitchFamily="2" charset="-122"/>
              </a:rPr>
              <a:t>dashboard</a:t>
            </a:r>
            <a:r>
              <a:rPr lang="zh-CN" altLang="en-US" dirty="0" smtClean="0">
                <a:latin typeface="宋体" panose="02010600030101010101" pitchFamily="2" charset="-122"/>
                <a:ea typeface="宋体" panose="02010600030101010101" pitchFamily="2" charset="-122"/>
              </a:rPr>
              <a:t>简化</a:t>
            </a:r>
            <a:r>
              <a:rPr lang="en-US" altLang="zh-CN" dirty="0" err="1" smtClean="0">
                <a:latin typeface="宋体" panose="02010600030101010101" pitchFamily="2" charset="-122"/>
                <a:ea typeface="宋体" panose="02010600030101010101" pitchFamily="2" charset="-122"/>
              </a:rPr>
              <a:t>docker</a:t>
            </a:r>
            <a:r>
              <a:rPr lang="zh-CN" altLang="en-US" dirty="0" smtClean="0">
                <a:latin typeface="宋体" panose="02010600030101010101" pitchFamily="2" charset="-122"/>
                <a:ea typeface="宋体" panose="02010600030101010101" pitchFamily="2" charset="-122"/>
              </a:rPr>
              <a:t>应用的部署，类似于</a:t>
            </a:r>
            <a:r>
              <a:rPr lang="en-US" altLang="zh-CN" dirty="0" err="1" smtClean="0">
                <a:latin typeface="宋体" panose="02010600030101010101" pitchFamily="2" charset="-122"/>
                <a:ea typeface="宋体" panose="02010600030101010101" pitchFamily="2" charset="-122"/>
              </a:rPr>
              <a:t>Tutum</a:t>
            </a:r>
            <a:endParaRPr lang="en-US" altLang="zh-CN" dirty="0" smtClean="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hlinkClick r:id="rId4"/>
              </a:rPr>
              <a:t>基</a:t>
            </a:r>
            <a:r>
              <a:rPr lang="zh-CN" altLang="en-US" sz="2000" dirty="0" smtClean="0">
                <a:latin typeface="宋体" panose="02010600030101010101" pitchFamily="2" charset="-122"/>
                <a:ea typeface="宋体" panose="02010600030101010101" pitchFamily="2" charset="-122"/>
                <a:hlinkClick r:id="rId4"/>
              </a:rPr>
              <a:t>于</a:t>
            </a:r>
            <a:r>
              <a:rPr lang="en-US" altLang="zh-CN" sz="2000" dirty="0" err="1" smtClean="0">
                <a:latin typeface="宋体" panose="02010600030101010101" pitchFamily="2" charset="-122"/>
                <a:ea typeface="宋体" panose="02010600030101010101" pitchFamily="2" charset="-122"/>
                <a:hlinkClick r:id="rId4"/>
              </a:rPr>
              <a:t>Docker</a:t>
            </a:r>
            <a:r>
              <a:rPr lang="zh-CN" altLang="en-US" sz="2000" dirty="0" smtClean="0">
                <a:latin typeface="宋体" panose="02010600030101010101" pitchFamily="2" charset="-122"/>
                <a:ea typeface="宋体" panose="02010600030101010101" pitchFamily="2" charset="-122"/>
                <a:hlinkClick r:id="rId4"/>
              </a:rPr>
              <a:t>的</a:t>
            </a:r>
            <a:r>
              <a:rPr lang="zh-CN" altLang="en-US" sz="2000" dirty="0">
                <a:latin typeface="宋体" panose="02010600030101010101" pitchFamily="2" charset="-122"/>
                <a:ea typeface="宋体" panose="02010600030101010101" pitchFamily="2" charset="-122"/>
                <a:hlinkClick r:id="rId4"/>
              </a:rPr>
              <a:t>十</a:t>
            </a:r>
            <a:r>
              <a:rPr lang="zh-CN" altLang="en-US" sz="2000" dirty="0" smtClean="0">
                <a:latin typeface="宋体" panose="02010600030101010101" pitchFamily="2" charset="-122"/>
                <a:ea typeface="宋体" panose="02010600030101010101" pitchFamily="2" charset="-122"/>
                <a:hlinkClick r:id="rId4"/>
              </a:rPr>
              <a:t>大创业公司</a:t>
            </a:r>
            <a:endParaRPr lang="en-US" altLang="zh-CN" sz="2000" dirty="0" smtClean="0">
              <a:latin typeface="宋体" panose="02010600030101010101" pitchFamily="2" charset="-122"/>
              <a:ea typeface="宋体" panose="02010600030101010101" pitchFamily="2" charset="-122"/>
            </a:endParaRPr>
          </a:p>
          <a:p>
            <a:endParaRPr lang="zh-CN" altLang="en-US" dirty="0"/>
          </a:p>
        </p:txBody>
      </p:sp>
      <p:sp>
        <p:nvSpPr>
          <p:cNvPr id="3" name="Title 2"/>
          <p:cNvSpPr>
            <a:spLocks noGrp="1"/>
          </p:cNvSpPr>
          <p:nvPr>
            <p:ph type="title"/>
          </p:nvPr>
        </p:nvSpPr>
        <p:spPr/>
        <p:txBody>
          <a:bodyPr/>
          <a:lstStyle/>
          <a:p>
            <a:r>
              <a:rPr lang="en-US" altLang="zh-CN" dirty="0" err="1" smtClean="0">
                <a:latin typeface="宋体" panose="02010600030101010101" pitchFamily="2" charset="-122"/>
                <a:ea typeface="宋体" panose="02010600030101010101" pitchFamily="2" charset="-122"/>
              </a:rPr>
              <a:t>Docker</a:t>
            </a:r>
            <a:r>
              <a:rPr lang="zh-CN" altLang="en-US" dirty="0" smtClean="0">
                <a:latin typeface="宋体" panose="02010600030101010101" pitchFamily="2" charset="-122"/>
                <a:ea typeface="宋体" panose="02010600030101010101" pitchFamily="2" charset="-122"/>
              </a:rPr>
              <a:t>相关</a:t>
            </a: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854178784"/>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01674" y="1134260"/>
            <a:ext cx="7985125" cy="4314040"/>
          </a:xfrm>
        </p:spPr>
        <p:txBody>
          <a:bodyPr/>
          <a:lstStyle/>
          <a:p>
            <a:r>
              <a:rPr lang="en-US" altLang="zh-CN" sz="2000" dirty="0" err="1" smtClean="0">
                <a:latin typeface="宋体" panose="02010600030101010101" pitchFamily="2" charset="-122"/>
                <a:ea typeface="宋体" panose="02010600030101010101" pitchFamily="2" charset="-122"/>
              </a:rPr>
              <a:t>OpenStack</a:t>
            </a:r>
            <a:r>
              <a:rPr lang="en-US" altLang="zh-CN" sz="2000" dirty="0" smtClean="0">
                <a:latin typeface="宋体" panose="02010600030101010101" pitchFamily="2" charset="-122"/>
                <a:ea typeface="宋体" panose="02010600030101010101" pitchFamily="2" charset="-122"/>
              </a:rPr>
              <a:t> + </a:t>
            </a:r>
            <a:r>
              <a:rPr lang="en-US" altLang="zh-CN" sz="2000" dirty="0" err="1" smtClean="0">
                <a:latin typeface="宋体" panose="02010600030101010101" pitchFamily="2" charset="-122"/>
                <a:ea typeface="宋体" panose="02010600030101010101" pitchFamily="2" charset="-122"/>
              </a:rPr>
              <a:t>Docker</a:t>
            </a:r>
            <a:endParaRPr lang="en-US" altLang="zh-CN" sz="2000" dirty="0" smtClean="0">
              <a:latin typeface="宋体" panose="02010600030101010101" pitchFamily="2" charset="-122"/>
              <a:ea typeface="宋体" panose="02010600030101010101" pitchFamily="2" charset="-122"/>
            </a:endParaRPr>
          </a:p>
          <a:p>
            <a:r>
              <a:rPr lang="en-US" altLang="zh-CN" sz="2000" dirty="0" smtClean="0">
                <a:latin typeface="宋体" panose="02010600030101010101" pitchFamily="2" charset="-122"/>
                <a:ea typeface="宋体" panose="02010600030101010101" pitchFamily="2" charset="-122"/>
              </a:rPr>
              <a:t>Hadoop + </a:t>
            </a:r>
            <a:r>
              <a:rPr lang="en-US" altLang="zh-CN" sz="2000" dirty="0" err="1" smtClean="0">
                <a:latin typeface="宋体" panose="02010600030101010101" pitchFamily="2" charset="-122"/>
                <a:ea typeface="宋体" panose="02010600030101010101" pitchFamily="2" charset="-122"/>
              </a:rPr>
              <a:t>Docker</a:t>
            </a:r>
            <a:endParaRPr lang="en-US" altLang="zh-CN" sz="2000" dirty="0" smtClean="0">
              <a:latin typeface="宋体" panose="02010600030101010101" pitchFamily="2" charset="-122"/>
              <a:ea typeface="宋体" panose="02010600030101010101" pitchFamily="2" charset="-122"/>
            </a:endParaRPr>
          </a:p>
          <a:p>
            <a:r>
              <a:rPr lang="en-US" altLang="zh-CN" sz="2000" dirty="0" smtClean="0">
                <a:latin typeface="宋体" panose="02010600030101010101" pitchFamily="2" charset="-122"/>
                <a:ea typeface="宋体" panose="02010600030101010101" pitchFamily="2" charset="-122"/>
              </a:rPr>
              <a:t>Spark + </a:t>
            </a:r>
            <a:r>
              <a:rPr lang="en-US" altLang="zh-CN" sz="2000" dirty="0" err="1" smtClean="0">
                <a:latin typeface="宋体" panose="02010600030101010101" pitchFamily="2" charset="-122"/>
                <a:ea typeface="宋体" panose="02010600030101010101" pitchFamily="2" charset="-122"/>
              </a:rPr>
              <a:t>Docker</a:t>
            </a:r>
            <a:endParaRPr lang="en-US" altLang="zh-CN" sz="2000" dirty="0" smtClean="0">
              <a:latin typeface="宋体" panose="02010600030101010101" pitchFamily="2" charset="-122"/>
              <a:ea typeface="宋体" panose="02010600030101010101" pitchFamily="2" charset="-122"/>
            </a:endParaRPr>
          </a:p>
          <a:p>
            <a:r>
              <a:rPr lang="en-US" altLang="zh-CN" sz="2000" dirty="0" err="1" smtClean="0">
                <a:latin typeface="宋体" panose="02010600030101010101" pitchFamily="2" charset="-122"/>
                <a:ea typeface="宋体" panose="02010600030101010101" pitchFamily="2" charset="-122"/>
              </a:rPr>
              <a:t>Mesos</a:t>
            </a:r>
            <a:r>
              <a:rPr lang="en-US" altLang="zh-CN" sz="2000" dirty="0" smtClean="0">
                <a:latin typeface="宋体" panose="02010600030101010101" pitchFamily="2" charset="-122"/>
                <a:ea typeface="宋体" panose="02010600030101010101" pitchFamily="2" charset="-122"/>
              </a:rPr>
              <a:t> + </a:t>
            </a:r>
            <a:r>
              <a:rPr lang="en-US" altLang="zh-CN" sz="2000" dirty="0" err="1" smtClean="0">
                <a:latin typeface="宋体" panose="02010600030101010101" pitchFamily="2" charset="-122"/>
                <a:ea typeface="宋体" panose="02010600030101010101" pitchFamily="2" charset="-122"/>
              </a:rPr>
              <a:t>Docker</a:t>
            </a:r>
            <a:endParaRPr lang="en-US" altLang="zh-CN" sz="2000" dirty="0">
              <a:latin typeface="宋体" panose="02010600030101010101" pitchFamily="2" charset="-122"/>
              <a:ea typeface="宋体" panose="02010600030101010101" pitchFamily="2" charset="-122"/>
            </a:endParaRPr>
          </a:p>
          <a:p>
            <a:r>
              <a:rPr lang="en-US" altLang="zh-CN" sz="2000" dirty="0">
                <a:latin typeface="宋体" panose="02010600030101010101" pitchFamily="2" charset="-122"/>
                <a:ea typeface="宋体" panose="02010600030101010101" pitchFamily="2" charset="-122"/>
                <a:hlinkClick r:id="rId2"/>
              </a:rPr>
              <a:t>http://mesosphere.com</a:t>
            </a:r>
            <a:r>
              <a:rPr lang="en-US" altLang="zh-CN" sz="2000" dirty="0" smtClean="0">
                <a:latin typeface="宋体" panose="02010600030101010101" pitchFamily="2" charset="-122"/>
                <a:ea typeface="宋体" panose="02010600030101010101" pitchFamily="2" charset="-122"/>
                <a:hlinkClick r:id="rId2"/>
              </a:rPr>
              <a:t>/</a:t>
            </a:r>
            <a:endParaRPr lang="en-US" altLang="zh-CN" sz="2000" dirty="0" smtClean="0">
              <a:latin typeface="宋体" panose="02010600030101010101" pitchFamily="2" charset="-122"/>
              <a:ea typeface="宋体" panose="02010600030101010101" pitchFamily="2" charset="-122"/>
            </a:endParaRPr>
          </a:p>
          <a:p>
            <a:endParaRPr lang="en-US" altLang="zh-CN" sz="2000" dirty="0" smtClean="0">
              <a:latin typeface="宋体" panose="02010600030101010101" pitchFamily="2" charset="-122"/>
              <a:ea typeface="宋体" panose="02010600030101010101" pitchFamily="2" charset="-122"/>
            </a:endParaRPr>
          </a:p>
        </p:txBody>
      </p:sp>
      <p:sp>
        <p:nvSpPr>
          <p:cNvPr id="3" name="Title 2"/>
          <p:cNvSpPr>
            <a:spLocks noGrp="1"/>
          </p:cNvSpPr>
          <p:nvPr>
            <p:ph type="title"/>
          </p:nvPr>
        </p:nvSpPr>
        <p:spPr/>
        <p:txBody>
          <a:bodyPr/>
          <a:lstStyle/>
          <a:p>
            <a:r>
              <a:rPr lang="en-US" altLang="zh-CN" dirty="0" err="1" smtClean="0">
                <a:latin typeface="宋体" panose="02010600030101010101" pitchFamily="2" charset="-122"/>
                <a:ea typeface="宋体" panose="02010600030101010101" pitchFamily="2" charset="-122"/>
              </a:rPr>
              <a:t>Docker</a:t>
            </a:r>
            <a:r>
              <a:rPr lang="zh-CN" altLang="en-US" dirty="0">
                <a:latin typeface="宋体" panose="02010600030101010101" pitchFamily="2" charset="-122"/>
                <a:ea typeface="宋体" panose="02010600030101010101" pitchFamily="2" charset="-122"/>
              </a:rPr>
              <a:t>集成</a:t>
            </a:r>
          </a:p>
        </p:txBody>
      </p:sp>
    </p:spTree>
    <p:extLst>
      <p:ext uri="{BB962C8B-B14F-4D97-AF65-F5344CB8AC3E}">
        <p14:creationId xmlns:p14="http://schemas.microsoft.com/office/powerpoint/2010/main" val="2136626086"/>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720210" y="1409700"/>
            <a:ext cx="7985125" cy="3400423"/>
          </a:xfrm>
        </p:spPr>
        <p:txBody>
          <a:bodyPr>
            <a:normAutofit fontScale="85000" lnSpcReduction="10000"/>
          </a:bodyPr>
          <a:lstStyle/>
          <a:p>
            <a:pPr lvl="0">
              <a:lnSpc>
                <a:spcPct val="120000"/>
              </a:lnSpc>
            </a:pPr>
            <a:r>
              <a:rPr lang="en-US" altLang="zh-CN" sz="2000" b="1" dirty="0" smtClean="0">
                <a:latin typeface="宋体" pitchFamily="2" charset="-122"/>
                <a:ea typeface="宋体" pitchFamily="2" charset="-122"/>
              </a:rPr>
              <a:t>Nova</a:t>
            </a:r>
            <a:r>
              <a:rPr lang="zh-CN" altLang="en-US" sz="2000" b="1" dirty="0" smtClean="0">
                <a:latin typeface="宋体" pitchFamily="2" charset="-122"/>
                <a:ea typeface="宋体" pitchFamily="2" charset="-122"/>
              </a:rPr>
              <a:t>集成</a:t>
            </a:r>
            <a:endParaRPr lang="en-US" altLang="zh-CN" sz="2000" b="1" dirty="0" smtClean="0">
              <a:latin typeface="宋体" pitchFamily="2" charset="-122"/>
              <a:ea typeface="宋体" pitchFamily="2" charset="-122"/>
            </a:endParaRPr>
          </a:p>
          <a:p>
            <a:pPr lvl="1">
              <a:lnSpc>
                <a:spcPct val="120000"/>
              </a:lnSpc>
            </a:pPr>
            <a:r>
              <a:rPr lang="zh-CN" altLang="en-US" dirty="0">
                <a:latin typeface="宋体" pitchFamily="2" charset="-122"/>
                <a:ea typeface="宋体" pitchFamily="2" charset="-122"/>
              </a:rPr>
              <a:t>通</a:t>
            </a:r>
            <a:r>
              <a:rPr lang="zh-CN" altLang="en-US" dirty="0" smtClean="0">
                <a:latin typeface="宋体" pitchFamily="2" charset="-122"/>
                <a:ea typeface="宋体" pitchFamily="2" charset="-122"/>
              </a:rPr>
              <a:t>过</a:t>
            </a:r>
            <a:r>
              <a:rPr lang="en-US" altLang="zh-CN" dirty="0" smtClean="0">
                <a:latin typeface="宋体" pitchFamily="2" charset="-122"/>
                <a:ea typeface="宋体" pitchFamily="2" charset="-122"/>
              </a:rPr>
              <a:t>Nova compute</a:t>
            </a:r>
            <a:r>
              <a:rPr lang="zh-CN" altLang="en-US" dirty="0" smtClean="0">
                <a:latin typeface="宋体" pitchFamily="2" charset="-122"/>
                <a:ea typeface="宋体" pitchFamily="2" charset="-122"/>
              </a:rPr>
              <a:t>来实现</a:t>
            </a:r>
            <a:endParaRPr lang="en-US" altLang="zh-CN" dirty="0" smtClean="0">
              <a:latin typeface="宋体" pitchFamily="2" charset="-122"/>
              <a:ea typeface="宋体" pitchFamily="2" charset="-122"/>
            </a:endParaRPr>
          </a:p>
          <a:p>
            <a:pPr lvl="1">
              <a:lnSpc>
                <a:spcPct val="120000"/>
              </a:lnSpc>
            </a:pPr>
            <a:r>
              <a:rPr lang="zh-CN" altLang="en-US" dirty="0">
                <a:latin typeface="宋体" pitchFamily="2" charset="-122"/>
                <a:ea typeface="宋体" pitchFamily="2" charset="-122"/>
              </a:rPr>
              <a:t>添</a:t>
            </a:r>
            <a:r>
              <a:rPr lang="zh-CN" altLang="en-US" dirty="0" smtClean="0">
                <a:latin typeface="宋体" pitchFamily="2" charset="-122"/>
                <a:ea typeface="宋体" pitchFamily="2" charset="-122"/>
              </a:rPr>
              <a:t>加了一个新的</a:t>
            </a:r>
            <a:r>
              <a:rPr lang="en-US" altLang="zh-CN" dirty="0" smtClean="0">
                <a:latin typeface="宋体" pitchFamily="2" charset="-122"/>
                <a:ea typeface="宋体" pitchFamily="2" charset="-122"/>
              </a:rPr>
              <a:t>nova </a:t>
            </a:r>
            <a:r>
              <a:rPr lang="en-US" altLang="zh-CN" dirty="0" err="1" smtClean="0">
                <a:latin typeface="宋体" pitchFamily="2" charset="-122"/>
                <a:ea typeface="宋体" pitchFamily="2" charset="-122"/>
              </a:rPr>
              <a:t>docker</a:t>
            </a:r>
            <a:r>
              <a:rPr lang="en-US" altLang="zh-CN" dirty="0" smtClean="0">
                <a:latin typeface="宋体" pitchFamily="2" charset="-122"/>
                <a:ea typeface="宋体" pitchFamily="2" charset="-122"/>
              </a:rPr>
              <a:t> </a:t>
            </a:r>
            <a:r>
              <a:rPr lang="en-US" altLang="zh-CN" dirty="0" err="1" smtClean="0">
                <a:latin typeface="宋体" pitchFamily="2" charset="-122"/>
                <a:ea typeface="宋体" pitchFamily="2" charset="-122"/>
              </a:rPr>
              <a:t>drvier</a:t>
            </a:r>
            <a:r>
              <a:rPr lang="zh-CN" altLang="en-US" dirty="0" smtClean="0">
                <a:latin typeface="宋体" pitchFamily="2" charset="-122"/>
                <a:ea typeface="宋体" pitchFamily="2" charset="-122"/>
              </a:rPr>
              <a:t>。</a:t>
            </a:r>
            <a:r>
              <a:rPr lang="en-US" altLang="zh-CN" dirty="0">
                <a:latin typeface="宋体" pitchFamily="2" charset="-122"/>
                <a:ea typeface="宋体" pitchFamily="2" charset="-122"/>
              </a:rPr>
              <a:t> </a:t>
            </a:r>
            <a:r>
              <a:rPr lang="en-US" altLang="zh-CN" dirty="0">
                <a:latin typeface="宋体" pitchFamily="2" charset="-122"/>
                <a:ea typeface="宋体" pitchFamily="2" charset="-122"/>
                <a:hlinkClick r:id="rId3"/>
              </a:rPr>
              <a:t>https://</a:t>
            </a:r>
            <a:r>
              <a:rPr lang="en-US" altLang="zh-CN" dirty="0" smtClean="0">
                <a:latin typeface="宋体" pitchFamily="2" charset="-122"/>
                <a:ea typeface="宋体" pitchFamily="2" charset="-122"/>
                <a:hlinkClick r:id="rId3"/>
              </a:rPr>
              <a:t>github.com/stackforge/nova-docker</a:t>
            </a:r>
            <a:endParaRPr lang="en-US" altLang="zh-CN" dirty="0" smtClean="0">
              <a:latin typeface="宋体" pitchFamily="2" charset="-122"/>
              <a:ea typeface="宋体" pitchFamily="2" charset="-122"/>
            </a:endParaRPr>
          </a:p>
          <a:p>
            <a:pPr lvl="0">
              <a:lnSpc>
                <a:spcPct val="120000"/>
              </a:lnSpc>
            </a:pPr>
            <a:r>
              <a:rPr lang="en-US" altLang="zh-CN" sz="2000" b="1" dirty="0" smtClean="0">
                <a:latin typeface="宋体" pitchFamily="2" charset="-122"/>
                <a:ea typeface="宋体" pitchFamily="2" charset="-122"/>
              </a:rPr>
              <a:t>HEAT</a:t>
            </a:r>
            <a:r>
              <a:rPr lang="zh-CN" altLang="en-US" sz="2000" b="1" dirty="0" smtClean="0">
                <a:latin typeface="宋体" pitchFamily="2" charset="-122"/>
                <a:ea typeface="宋体" pitchFamily="2" charset="-122"/>
              </a:rPr>
              <a:t>集成</a:t>
            </a:r>
            <a:endParaRPr lang="en-US" altLang="zh-CN" sz="2000" b="1" dirty="0" smtClean="0">
              <a:latin typeface="宋体" pitchFamily="2" charset="-122"/>
              <a:ea typeface="宋体" pitchFamily="2" charset="-122"/>
            </a:endParaRPr>
          </a:p>
          <a:p>
            <a:pPr lvl="1">
              <a:lnSpc>
                <a:spcPct val="120000"/>
              </a:lnSpc>
            </a:pPr>
            <a:r>
              <a:rPr lang="zh-CN" altLang="en-US" dirty="0">
                <a:latin typeface="宋体" pitchFamily="2" charset="-122"/>
                <a:ea typeface="宋体" pitchFamily="2" charset="-122"/>
              </a:rPr>
              <a:t>添</a:t>
            </a:r>
            <a:r>
              <a:rPr lang="zh-CN" altLang="en-US" dirty="0" smtClean="0">
                <a:latin typeface="宋体" pitchFamily="2" charset="-122"/>
                <a:ea typeface="宋体" pitchFamily="2" charset="-122"/>
              </a:rPr>
              <a:t>加了一个新的</a:t>
            </a:r>
            <a:r>
              <a:rPr lang="en-US" altLang="zh-CN" dirty="0" smtClean="0">
                <a:latin typeface="宋体" pitchFamily="2" charset="-122"/>
                <a:ea typeface="宋体" pitchFamily="2" charset="-122"/>
              </a:rPr>
              <a:t>HEAT Resource</a:t>
            </a:r>
            <a:r>
              <a:rPr lang="zh-CN" altLang="en-US" dirty="0" smtClean="0">
                <a:latin typeface="宋体" pitchFamily="2" charset="-122"/>
                <a:ea typeface="宋体" pitchFamily="2" charset="-122"/>
              </a:rPr>
              <a:t>：</a:t>
            </a:r>
            <a:r>
              <a:rPr lang="en-US" altLang="zh-CN" dirty="0" err="1">
                <a:latin typeface="宋体" pitchFamily="2" charset="-122"/>
                <a:ea typeface="宋体" pitchFamily="2" charset="-122"/>
              </a:rPr>
              <a:t>DockerInc</a:t>
            </a:r>
            <a:r>
              <a:rPr lang="en-US" altLang="zh-CN" dirty="0">
                <a:latin typeface="宋体" pitchFamily="2" charset="-122"/>
                <a:ea typeface="宋体" pitchFamily="2" charset="-122"/>
              </a:rPr>
              <a:t>::</a:t>
            </a:r>
            <a:r>
              <a:rPr lang="en-US" altLang="zh-CN" dirty="0" err="1">
                <a:latin typeface="宋体" pitchFamily="2" charset="-122"/>
                <a:ea typeface="宋体" pitchFamily="2" charset="-122"/>
              </a:rPr>
              <a:t>Docker</a:t>
            </a:r>
            <a:r>
              <a:rPr lang="en-US" altLang="zh-CN" dirty="0">
                <a:latin typeface="宋体" pitchFamily="2" charset="-122"/>
                <a:ea typeface="宋体" pitchFamily="2" charset="-122"/>
              </a:rPr>
              <a:t>::Container</a:t>
            </a:r>
            <a:endParaRPr lang="en-US" altLang="zh-CN" dirty="0" smtClean="0">
              <a:latin typeface="宋体" pitchFamily="2" charset="-122"/>
              <a:ea typeface="宋体" pitchFamily="2" charset="-122"/>
            </a:endParaRPr>
          </a:p>
          <a:p>
            <a:pPr lvl="1">
              <a:lnSpc>
                <a:spcPct val="120000"/>
              </a:lnSpc>
            </a:pPr>
            <a:r>
              <a:rPr lang="en-US" altLang="zh-CN" dirty="0" smtClean="0">
                <a:latin typeface="宋体" pitchFamily="2" charset="-122"/>
                <a:ea typeface="宋体" pitchFamily="2" charset="-122"/>
              </a:rPr>
              <a:t>HEAT </a:t>
            </a:r>
            <a:r>
              <a:rPr lang="en-US" altLang="zh-CN" dirty="0" err="1" smtClean="0">
                <a:latin typeface="宋体" pitchFamily="2" charset="-122"/>
                <a:ea typeface="宋体" pitchFamily="2" charset="-122"/>
              </a:rPr>
              <a:t>docker</a:t>
            </a:r>
            <a:r>
              <a:rPr lang="en-US" altLang="zh-CN" dirty="0" smtClean="0">
                <a:latin typeface="宋体" pitchFamily="2" charset="-122"/>
                <a:ea typeface="宋体" pitchFamily="2" charset="-122"/>
              </a:rPr>
              <a:t> driver</a:t>
            </a:r>
            <a:r>
              <a:rPr lang="zh-CN" altLang="en-US" dirty="0" smtClean="0">
                <a:latin typeface="宋体" pitchFamily="2" charset="-122"/>
                <a:ea typeface="宋体" pitchFamily="2" charset="-122"/>
              </a:rPr>
              <a:t>直接与</a:t>
            </a:r>
            <a:r>
              <a:rPr lang="en-US" altLang="zh-CN" dirty="0" err="1" smtClean="0">
                <a:latin typeface="宋体" pitchFamily="2" charset="-122"/>
                <a:ea typeface="宋体" pitchFamily="2" charset="-122"/>
              </a:rPr>
              <a:t>docker</a:t>
            </a:r>
            <a:r>
              <a:rPr lang="en-US" altLang="zh-CN" dirty="0" smtClean="0">
                <a:latin typeface="宋体" pitchFamily="2" charset="-122"/>
                <a:ea typeface="宋体" pitchFamily="2" charset="-122"/>
              </a:rPr>
              <a:t> server</a:t>
            </a:r>
            <a:r>
              <a:rPr lang="zh-CN" altLang="en-US" dirty="0">
                <a:latin typeface="宋体" pitchFamily="2" charset="-122"/>
                <a:ea typeface="宋体" pitchFamily="2" charset="-122"/>
              </a:rPr>
              <a:t>交</a:t>
            </a:r>
            <a:r>
              <a:rPr lang="zh-CN" altLang="en-US" dirty="0" smtClean="0">
                <a:latin typeface="宋体" pitchFamily="2" charset="-122"/>
                <a:ea typeface="宋体" pitchFamily="2" charset="-122"/>
              </a:rPr>
              <a:t>互</a:t>
            </a:r>
            <a:endParaRPr lang="en-US" altLang="zh-CN" dirty="0">
              <a:latin typeface="宋体" pitchFamily="2" charset="-122"/>
              <a:ea typeface="宋体" pitchFamily="2" charset="-122"/>
            </a:endParaRPr>
          </a:p>
          <a:p>
            <a:pPr lvl="1">
              <a:lnSpc>
                <a:spcPct val="120000"/>
              </a:lnSpc>
            </a:pPr>
            <a:r>
              <a:rPr lang="zh-CN" altLang="en-US" dirty="0">
                <a:latin typeface="宋体" pitchFamily="2" charset="-122"/>
                <a:ea typeface="宋体" pitchFamily="2" charset="-122"/>
              </a:rPr>
              <a:t>没</a:t>
            </a:r>
            <a:r>
              <a:rPr lang="zh-CN" altLang="en-US" dirty="0" smtClean="0">
                <a:latin typeface="宋体" pitchFamily="2" charset="-122"/>
                <a:ea typeface="宋体" pitchFamily="2" charset="-122"/>
              </a:rPr>
              <a:t>有和</a:t>
            </a:r>
            <a:r>
              <a:rPr lang="en-US" altLang="zh-CN" dirty="0" smtClean="0">
                <a:latin typeface="宋体" pitchFamily="2" charset="-122"/>
                <a:ea typeface="宋体" pitchFamily="2" charset="-122"/>
              </a:rPr>
              <a:t>nova</a:t>
            </a:r>
            <a:r>
              <a:rPr lang="zh-CN" altLang="en-US" dirty="0" smtClean="0">
                <a:latin typeface="宋体" pitchFamily="2" charset="-122"/>
                <a:ea typeface="宋体" pitchFamily="2" charset="-122"/>
              </a:rPr>
              <a:t>，</a:t>
            </a:r>
            <a:r>
              <a:rPr lang="en-US" altLang="zh-CN" dirty="0" smtClean="0">
                <a:latin typeface="宋体" pitchFamily="2" charset="-122"/>
                <a:ea typeface="宋体" pitchFamily="2" charset="-122"/>
              </a:rPr>
              <a:t>cinder</a:t>
            </a:r>
            <a:r>
              <a:rPr lang="zh-CN" altLang="en-US" dirty="0" smtClean="0">
                <a:latin typeface="宋体" pitchFamily="2" charset="-122"/>
                <a:ea typeface="宋体" pitchFamily="2" charset="-122"/>
              </a:rPr>
              <a:t>，</a:t>
            </a:r>
            <a:r>
              <a:rPr lang="en-US" altLang="zh-CN" dirty="0" smtClean="0">
                <a:latin typeface="宋体" pitchFamily="2" charset="-122"/>
                <a:ea typeface="宋体" pitchFamily="2" charset="-122"/>
              </a:rPr>
              <a:t>neutron</a:t>
            </a:r>
            <a:r>
              <a:rPr lang="zh-CN" altLang="en-US" dirty="0" smtClean="0">
                <a:latin typeface="宋体" pitchFamily="2" charset="-122"/>
                <a:ea typeface="宋体" pitchFamily="2" charset="-122"/>
              </a:rPr>
              <a:t>等交互</a:t>
            </a:r>
            <a:endParaRPr lang="en-US" altLang="zh-CN" dirty="0" smtClean="0">
              <a:latin typeface="宋体" pitchFamily="2" charset="-122"/>
              <a:ea typeface="宋体" pitchFamily="2" charset="-122"/>
            </a:endParaRPr>
          </a:p>
          <a:p>
            <a:pPr lvl="0">
              <a:lnSpc>
                <a:spcPct val="120000"/>
              </a:lnSpc>
            </a:pPr>
            <a:r>
              <a:rPr lang="en-US" altLang="zh-CN" sz="2000" b="1" dirty="0" smtClean="0">
                <a:latin typeface="宋体" pitchFamily="2" charset="-122"/>
                <a:ea typeface="宋体" pitchFamily="2" charset="-122"/>
              </a:rPr>
              <a:t>Container As A Service</a:t>
            </a:r>
            <a:endParaRPr lang="en-US" altLang="zh-CN" sz="2000" b="1" dirty="0">
              <a:latin typeface="宋体" pitchFamily="2" charset="-122"/>
              <a:ea typeface="宋体" pitchFamily="2" charset="-122"/>
            </a:endParaRPr>
          </a:p>
          <a:p>
            <a:pPr lvl="1">
              <a:lnSpc>
                <a:spcPct val="120000"/>
              </a:lnSpc>
            </a:pPr>
            <a:r>
              <a:rPr lang="zh-CN" altLang="en-US" dirty="0" smtClean="0">
                <a:latin typeface="宋体" pitchFamily="2" charset="-122"/>
                <a:ea typeface="宋体" pitchFamily="2" charset="-122"/>
              </a:rPr>
              <a:t>为</a:t>
            </a:r>
            <a:r>
              <a:rPr lang="en-US" altLang="zh-CN" dirty="0" err="1" smtClean="0">
                <a:latin typeface="宋体" pitchFamily="2" charset="-122"/>
                <a:ea typeface="宋体" pitchFamily="2" charset="-122"/>
              </a:rPr>
              <a:t>OpenStack</a:t>
            </a:r>
            <a:r>
              <a:rPr lang="zh-CN" altLang="en-US" dirty="0" smtClean="0">
                <a:latin typeface="宋体" pitchFamily="2" charset="-122"/>
                <a:ea typeface="宋体" pitchFamily="2" charset="-122"/>
              </a:rPr>
              <a:t>添加一个新的服务来管理</a:t>
            </a:r>
            <a:r>
              <a:rPr lang="en-US" altLang="zh-CN" dirty="0" err="1" smtClean="0">
                <a:latin typeface="宋体" pitchFamily="2" charset="-122"/>
                <a:ea typeface="宋体" pitchFamily="2" charset="-122"/>
              </a:rPr>
              <a:t>docker</a:t>
            </a:r>
            <a:r>
              <a:rPr lang="en-US" altLang="zh-CN" dirty="0" smtClean="0">
                <a:latin typeface="宋体" pitchFamily="2" charset="-122"/>
                <a:ea typeface="宋体" pitchFamily="2" charset="-122"/>
              </a:rPr>
              <a:t> container</a:t>
            </a:r>
          </a:p>
          <a:p>
            <a:pPr lvl="1">
              <a:lnSpc>
                <a:spcPct val="120000"/>
              </a:lnSpc>
            </a:pPr>
            <a:r>
              <a:rPr lang="en-US" altLang="zh-CN" dirty="0" smtClean="0">
                <a:latin typeface="宋体" pitchFamily="2" charset="-122"/>
                <a:ea typeface="宋体" pitchFamily="2" charset="-122"/>
              </a:rPr>
              <a:t>Kilo blueprint</a:t>
            </a:r>
            <a:r>
              <a:rPr lang="zh-CN" altLang="en-US" dirty="0" smtClean="0">
                <a:latin typeface="宋体" pitchFamily="2" charset="-122"/>
                <a:ea typeface="宋体" pitchFamily="2" charset="-122"/>
              </a:rPr>
              <a:t>：</a:t>
            </a:r>
            <a:r>
              <a:rPr lang="en-US" altLang="zh-CN" dirty="0">
                <a:latin typeface="宋体" pitchFamily="2" charset="-122"/>
                <a:ea typeface="宋体" pitchFamily="2" charset="-122"/>
                <a:hlinkClick r:id="rId4"/>
              </a:rPr>
              <a:t>https://review.openstack.org/#/c/114044</a:t>
            </a:r>
            <a:r>
              <a:rPr lang="en-US" altLang="zh-CN" dirty="0" smtClean="0">
                <a:latin typeface="宋体" pitchFamily="2" charset="-122"/>
                <a:ea typeface="宋体" pitchFamily="2" charset="-122"/>
                <a:hlinkClick r:id="rId4"/>
              </a:rPr>
              <a:t>/</a:t>
            </a:r>
            <a:endParaRPr lang="en-US" altLang="zh-CN" dirty="0">
              <a:latin typeface="宋体" pitchFamily="2" charset="-122"/>
              <a:ea typeface="宋体" pitchFamily="2" charset="-122"/>
            </a:endParaRPr>
          </a:p>
          <a:p>
            <a:pPr lvl="1">
              <a:lnSpc>
                <a:spcPct val="120000"/>
              </a:lnSpc>
            </a:pPr>
            <a:r>
              <a:rPr lang="zh-CN" altLang="en-US" dirty="0" smtClean="0">
                <a:latin typeface="宋体" pitchFamily="2" charset="-122"/>
                <a:ea typeface="宋体" pitchFamily="2" charset="-122"/>
              </a:rPr>
              <a:t>设计文档：</a:t>
            </a:r>
            <a:r>
              <a:rPr lang="en-US" altLang="zh-CN" dirty="0">
                <a:latin typeface="宋体" pitchFamily="2" charset="-122"/>
                <a:ea typeface="宋体" pitchFamily="2" charset="-122"/>
                <a:hlinkClick r:id="rId5"/>
              </a:rPr>
              <a:t>https://</a:t>
            </a:r>
            <a:r>
              <a:rPr lang="en-US" altLang="zh-CN" dirty="0" smtClean="0">
                <a:latin typeface="宋体" pitchFamily="2" charset="-122"/>
                <a:ea typeface="宋体" pitchFamily="2" charset="-122"/>
                <a:hlinkClick r:id="rId5"/>
              </a:rPr>
              <a:t>wiki.openstack.org/w/images/5/51/Containers_Proposal.pdf</a:t>
            </a:r>
            <a:endParaRPr lang="en-US" altLang="zh-CN" dirty="0" smtClean="0">
              <a:latin typeface="宋体" pitchFamily="2" charset="-122"/>
              <a:ea typeface="宋体" pitchFamily="2" charset="-122"/>
            </a:endParaRPr>
          </a:p>
          <a:p>
            <a:pPr lvl="1">
              <a:lnSpc>
                <a:spcPct val="120000"/>
              </a:lnSpc>
            </a:pPr>
            <a:endParaRPr lang="en-US" altLang="zh-CN" dirty="0" smtClean="0">
              <a:latin typeface="宋体" pitchFamily="2" charset="-122"/>
              <a:ea typeface="宋体" pitchFamily="2" charset="-122"/>
            </a:endParaRPr>
          </a:p>
        </p:txBody>
      </p:sp>
      <p:sp>
        <p:nvSpPr>
          <p:cNvPr id="5" name="Title 4"/>
          <p:cNvSpPr>
            <a:spLocks noGrp="1"/>
          </p:cNvSpPr>
          <p:nvPr>
            <p:ph type="title"/>
          </p:nvPr>
        </p:nvSpPr>
        <p:spPr/>
        <p:txBody>
          <a:bodyPr/>
          <a:lstStyle/>
          <a:p>
            <a:r>
              <a:rPr lang="en-US" altLang="zh-CN" dirty="0" err="1" smtClean="0">
                <a:latin typeface="宋体" panose="02010600030101010101" pitchFamily="2" charset="-122"/>
                <a:ea typeface="宋体" panose="02010600030101010101" pitchFamily="2" charset="-122"/>
              </a:rPr>
              <a:t>Docker</a:t>
            </a:r>
            <a:r>
              <a:rPr lang="zh-CN" altLang="en-US" dirty="0" smtClean="0">
                <a:latin typeface="宋体" panose="02010600030101010101" pitchFamily="2" charset="-122"/>
                <a:ea typeface="宋体" panose="02010600030101010101" pitchFamily="2" charset="-122"/>
              </a:rPr>
              <a:t>与</a:t>
            </a:r>
            <a:r>
              <a:rPr lang="en-US" altLang="zh-CN" dirty="0" err="1" smtClean="0">
                <a:latin typeface="宋体" panose="02010600030101010101" pitchFamily="2" charset="-122"/>
                <a:ea typeface="宋体" panose="02010600030101010101" pitchFamily="2" charset="-122"/>
              </a:rPr>
              <a:t>OpenStack</a:t>
            </a:r>
            <a:r>
              <a:rPr lang="zh-CN" altLang="en-US" dirty="0" smtClean="0">
                <a:latin typeface="宋体" panose="02010600030101010101" pitchFamily="2" charset="-122"/>
                <a:ea typeface="宋体" panose="02010600030101010101" pitchFamily="2" charset="-122"/>
              </a:rPr>
              <a:t>集成</a:t>
            </a:r>
            <a:endParaRPr lang="en-US" dirty="0">
              <a:latin typeface="宋体" panose="02010600030101010101" pitchFamily="2" charset="-122"/>
              <a:ea typeface="宋体" panose="02010600030101010101" pitchFamily="2" charset="-122"/>
            </a:endParaRPr>
          </a:p>
        </p:txBody>
      </p:sp>
      <p:sp>
        <p:nvSpPr>
          <p:cNvPr id="4" name="Rectangle 3"/>
          <p:cNvSpPr/>
          <p:nvPr/>
        </p:nvSpPr>
        <p:spPr>
          <a:xfrm>
            <a:off x="304800" y="5219700"/>
            <a:ext cx="381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3733109"/>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err="1" smtClean="0">
                <a:latin typeface="宋体" panose="02010600030101010101" pitchFamily="2" charset="-122"/>
                <a:ea typeface="宋体" panose="02010600030101010101" pitchFamily="2" charset="-122"/>
              </a:rPr>
              <a:t>Docker</a:t>
            </a:r>
            <a:r>
              <a:rPr lang="zh-CN" altLang="en-US" dirty="0" smtClean="0">
                <a:latin typeface="宋体" panose="02010600030101010101" pitchFamily="2" charset="-122"/>
                <a:ea typeface="宋体" panose="02010600030101010101" pitchFamily="2" charset="-122"/>
              </a:rPr>
              <a:t>与</a:t>
            </a:r>
            <a:r>
              <a:rPr lang="en-US" altLang="zh-CN" dirty="0" err="1" smtClean="0">
                <a:latin typeface="宋体" panose="02010600030101010101" pitchFamily="2" charset="-122"/>
                <a:ea typeface="宋体" panose="02010600030101010101" pitchFamily="2" charset="-122"/>
              </a:rPr>
              <a:t>OpenStack</a:t>
            </a:r>
            <a:r>
              <a:rPr lang="en-US" altLang="zh-CN" dirty="0" smtClean="0">
                <a:latin typeface="宋体" panose="02010600030101010101" pitchFamily="2" charset="-122"/>
                <a:ea typeface="宋体" panose="02010600030101010101" pitchFamily="2" charset="-122"/>
              </a:rPr>
              <a:t> Nova</a:t>
            </a:r>
            <a:r>
              <a:rPr lang="zh-CN" altLang="en-US" dirty="0" smtClean="0">
                <a:latin typeface="宋体" panose="02010600030101010101" pitchFamily="2" charset="-122"/>
                <a:ea typeface="宋体" panose="02010600030101010101" pitchFamily="2" charset="-122"/>
              </a:rPr>
              <a:t>的集成</a:t>
            </a:r>
            <a:endParaRPr lang="zh-CN" altLang="en-US" dirty="0">
              <a:latin typeface="宋体" panose="02010600030101010101" pitchFamily="2" charset="-122"/>
              <a:ea typeface="宋体" panose="02010600030101010101" pitchFamily="2" charset="-122"/>
            </a:endParaRPr>
          </a:p>
        </p:txBody>
      </p:sp>
      <p:pic>
        <p:nvPicPr>
          <p:cNvPr id="4" name="图片 9"/>
          <p:cNvPicPr>
            <a:picLocks noChangeAspect="1"/>
          </p:cNvPicPr>
          <p:nvPr/>
        </p:nvPicPr>
        <p:blipFill>
          <a:blip r:embed="rId3"/>
          <a:stretch>
            <a:fillRect/>
          </a:stretch>
        </p:blipFill>
        <p:spPr>
          <a:xfrm>
            <a:off x="3671283" y="1139409"/>
            <a:ext cx="5015517" cy="2808000"/>
          </a:xfrm>
          <a:prstGeom prst="rect">
            <a:avLst/>
          </a:prstGeom>
        </p:spPr>
      </p:pic>
      <p:sp>
        <p:nvSpPr>
          <p:cNvPr id="5" name="Content Placeholder 5"/>
          <p:cNvSpPr>
            <a:spLocks noGrp="1"/>
          </p:cNvSpPr>
          <p:nvPr>
            <p:ph idx="1"/>
          </p:nvPr>
        </p:nvSpPr>
        <p:spPr>
          <a:xfrm>
            <a:off x="609600" y="1257300"/>
            <a:ext cx="2951073" cy="3400423"/>
          </a:xfrm>
        </p:spPr>
        <p:txBody>
          <a:bodyPr>
            <a:normAutofit lnSpcReduction="10000"/>
          </a:bodyPr>
          <a:lstStyle/>
          <a:p>
            <a:pPr lvl="0">
              <a:lnSpc>
                <a:spcPct val="120000"/>
              </a:lnSpc>
            </a:pPr>
            <a:r>
              <a:rPr lang="zh-CN" altLang="en-US" sz="2000" b="1" dirty="0">
                <a:latin typeface="宋体" pitchFamily="2" charset="-122"/>
                <a:ea typeface="宋体" pitchFamily="2" charset="-122"/>
              </a:rPr>
              <a:t>工</a:t>
            </a:r>
            <a:r>
              <a:rPr lang="zh-CN" altLang="en-US" sz="2000" b="1" dirty="0" smtClean="0">
                <a:latin typeface="宋体" pitchFamily="2" charset="-122"/>
                <a:ea typeface="宋体" pitchFamily="2" charset="-122"/>
              </a:rPr>
              <a:t>作原理</a:t>
            </a:r>
            <a:endParaRPr lang="en-US" altLang="zh-CN" sz="2000" b="1" dirty="0" smtClean="0">
              <a:latin typeface="宋体" pitchFamily="2" charset="-122"/>
              <a:ea typeface="宋体" pitchFamily="2" charset="-122"/>
            </a:endParaRPr>
          </a:p>
          <a:p>
            <a:pPr lvl="1">
              <a:lnSpc>
                <a:spcPct val="120000"/>
              </a:lnSpc>
            </a:pPr>
            <a:r>
              <a:rPr lang="zh-CN" altLang="en-US" dirty="0" smtClean="0">
                <a:latin typeface="宋体" pitchFamily="2" charset="-122"/>
                <a:ea typeface="宋体" pitchFamily="2" charset="-122"/>
              </a:rPr>
              <a:t>使用</a:t>
            </a:r>
            <a:r>
              <a:rPr lang="en-US" altLang="zh-CN" dirty="0" err="1" smtClean="0">
                <a:latin typeface="宋体" pitchFamily="2" charset="-122"/>
                <a:ea typeface="宋体" pitchFamily="2" charset="-122"/>
              </a:rPr>
              <a:t>DockerHTTPClient</a:t>
            </a:r>
            <a:r>
              <a:rPr lang="zh-CN" altLang="en-US" dirty="0" smtClean="0">
                <a:latin typeface="宋体" pitchFamily="2" charset="-122"/>
                <a:ea typeface="宋体" pitchFamily="2" charset="-122"/>
              </a:rPr>
              <a:t>去访问一组</a:t>
            </a:r>
            <a:r>
              <a:rPr lang="en-US" altLang="zh-CN" dirty="0" err="1" smtClean="0">
                <a:latin typeface="宋体" pitchFamily="2" charset="-122"/>
                <a:ea typeface="宋体" pitchFamily="2" charset="-122"/>
              </a:rPr>
              <a:t>Docker</a:t>
            </a:r>
            <a:r>
              <a:rPr lang="en-US" altLang="zh-CN" dirty="0" smtClean="0">
                <a:latin typeface="宋体" pitchFamily="2" charset="-122"/>
                <a:ea typeface="宋体" pitchFamily="2" charset="-122"/>
              </a:rPr>
              <a:t> </a:t>
            </a:r>
            <a:r>
              <a:rPr lang="en-US" altLang="zh-CN" dirty="0">
                <a:latin typeface="宋体" pitchFamily="2" charset="-122"/>
                <a:ea typeface="宋体" pitchFamily="2" charset="-122"/>
              </a:rPr>
              <a:t>HTTP </a:t>
            </a:r>
            <a:r>
              <a:rPr lang="en-US" altLang="zh-CN" dirty="0" smtClean="0">
                <a:latin typeface="宋体" pitchFamily="2" charset="-122"/>
                <a:ea typeface="宋体" pitchFamily="2" charset="-122"/>
              </a:rPr>
              <a:t>API</a:t>
            </a:r>
            <a:r>
              <a:rPr lang="zh-CN" altLang="en-US" dirty="0" smtClean="0">
                <a:latin typeface="宋体" pitchFamily="2" charset="-122"/>
                <a:ea typeface="宋体" pitchFamily="2" charset="-122"/>
              </a:rPr>
              <a:t>来管理</a:t>
            </a:r>
            <a:r>
              <a:rPr lang="en-US" altLang="zh-CN" dirty="0" smtClean="0">
                <a:latin typeface="宋体" pitchFamily="2" charset="-122"/>
                <a:ea typeface="宋体" pitchFamily="2" charset="-122"/>
              </a:rPr>
              <a:t>container</a:t>
            </a:r>
          </a:p>
          <a:p>
            <a:pPr lvl="0">
              <a:lnSpc>
                <a:spcPct val="120000"/>
              </a:lnSpc>
            </a:pPr>
            <a:r>
              <a:rPr lang="zh-CN" altLang="en-US" sz="2000" b="1" dirty="0">
                <a:latin typeface="宋体" pitchFamily="2" charset="-122"/>
                <a:ea typeface="宋体" pitchFamily="2" charset="-122"/>
              </a:rPr>
              <a:t>参考</a:t>
            </a:r>
            <a:endParaRPr lang="en-US" altLang="zh-CN" sz="2000" b="1" dirty="0" smtClean="0">
              <a:latin typeface="宋体" pitchFamily="2" charset="-122"/>
              <a:ea typeface="宋体" pitchFamily="2" charset="-122"/>
            </a:endParaRPr>
          </a:p>
          <a:p>
            <a:pPr lvl="1">
              <a:lnSpc>
                <a:spcPct val="120000"/>
              </a:lnSpc>
            </a:pPr>
            <a:r>
              <a:rPr lang="en-US" altLang="zh-CN" dirty="0" smtClean="0">
                <a:latin typeface="宋体" pitchFamily="2" charset="-122"/>
                <a:ea typeface="宋体" pitchFamily="2" charset="-122"/>
                <a:hlinkClick r:id="rId4"/>
              </a:rPr>
              <a:t>https</a:t>
            </a:r>
            <a:r>
              <a:rPr lang="en-US" altLang="zh-CN" dirty="0">
                <a:latin typeface="宋体" pitchFamily="2" charset="-122"/>
                <a:ea typeface="宋体" pitchFamily="2" charset="-122"/>
                <a:hlinkClick r:id="rId4"/>
              </a:rPr>
              <a:t>://</a:t>
            </a:r>
            <a:r>
              <a:rPr lang="en-US" altLang="zh-CN" dirty="0" smtClean="0">
                <a:latin typeface="宋体" pitchFamily="2" charset="-122"/>
                <a:ea typeface="宋体" pitchFamily="2" charset="-122"/>
                <a:hlinkClick r:id="rId4"/>
              </a:rPr>
              <a:t>github.com/stackforge/nova-docker</a:t>
            </a:r>
            <a:endParaRPr lang="en-US" altLang="zh-CN" dirty="0">
              <a:latin typeface="宋体" pitchFamily="2" charset="-122"/>
              <a:ea typeface="宋体" pitchFamily="2" charset="-122"/>
            </a:endParaRPr>
          </a:p>
          <a:p>
            <a:pPr lvl="1">
              <a:lnSpc>
                <a:spcPct val="120000"/>
              </a:lnSpc>
            </a:pPr>
            <a:r>
              <a:rPr lang="en-US" altLang="zh-CN" dirty="0">
                <a:latin typeface="宋体" pitchFamily="2" charset="-122"/>
                <a:ea typeface="宋体" pitchFamily="2" charset="-122"/>
                <a:hlinkClick r:id="rId5"/>
              </a:rPr>
              <a:t>https://</a:t>
            </a:r>
            <a:r>
              <a:rPr lang="en-US" altLang="zh-CN" dirty="0" smtClean="0">
                <a:latin typeface="宋体" pitchFamily="2" charset="-122"/>
                <a:ea typeface="宋体" pitchFamily="2" charset="-122"/>
                <a:hlinkClick r:id="rId5"/>
              </a:rPr>
              <a:t>wiki.openstack.org/wiki/Docker</a:t>
            </a:r>
            <a:endParaRPr lang="en-US" altLang="zh-CN" dirty="0">
              <a:latin typeface="宋体" pitchFamily="2" charset="-122"/>
              <a:ea typeface="宋体" pitchFamily="2" charset="-122"/>
            </a:endParaRPr>
          </a:p>
          <a:p>
            <a:pPr lvl="1">
              <a:lnSpc>
                <a:spcPct val="120000"/>
              </a:lnSpc>
            </a:pPr>
            <a:endParaRPr lang="en-US" altLang="zh-CN" dirty="0" smtClean="0">
              <a:latin typeface="宋体" pitchFamily="2" charset="-122"/>
              <a:ea typeface="宋体" pitchFamily="2" charset="-122"/>
            </a:endParaRPr>
          </a:p>
          <a:p>
            <a:pPr lvl="1">
              <a:lnSpc>
                <a:spcPct val="120000"/>
              </a:lnSpc>
            </a:pPr>
            <a:endParaRPr lang="en-US" altLang="zh-CN" dirty="0" smtClean="0">
              <a:latin typeface="宋体" pitchFamily="2" charset="-122"/>
              <a:ea typeface="宋体" pitchFamily="2" charset="-122"/>
            </a:endParaRPr>
          </a:p>
        </p:txBody>
      </p:sp>
    </p:spTree>
    <p:extLst>
      <p:ext uri="{BB962C8B-B14F-4D97-AF65-F5344CB8AC3E}">
        <p14:creationId xmlns:p14="http://schemas.microsoft.com/office/powerpoint/2010/main" val="1722959210"/>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704850" y="1257301"/>
            <a:ext cx="7985125" cy="1219200"/>
          </a:xfrm>
        </p:spPr>
        <p:txBody>
          <a:bodyPr/>
          <a:lstStyle/>
          <a:p>
            <a:r>
              <a:rPr lang="zh-CN" altLang="en-US" sz="2000" b="1" dirty="0" smtClean="0">
                <a:latin typeface="宋体" pitchFamily="2" charset="-122"/>
                <a:ea typeface="宋体" pitchFamily="2" charset="-122"/>
              </a:rPr>
              <a:t>多少人听说过</a:t>
            </a:r>
            <a:r>
              <a:rPr lang="en-US" altLang="zh-CN" sz="2000" b="1" dirty="0" err="1" smtClean="0">
                <a:latin typeface="宋体" pitchFamily="2" charset="-122"/>
                <a:ea typeface="宋体" pitchFamily="2" charset="-122"/>
              </a:rPr>
              <a:t>docker</a:t>
            </a:r>
            <a:r>
              <a:rPr lang="zh-CN" altLang="en-US" sz="2000" b="1" dirty="0" smtClean="0">
                <a:latin typeface="宋体" pitchFamily="2" charset="-122"/>
                <a:ea typeface="宋体" pitchFamily="2" charset="-122"/>
              </a:rPr>
              <a:t>？</a:t>
            </a:r>
            <a:endParaRPr lang="en-US" altLang="zh-CN" sz="2000" b="1" dirty="0" smtClean="0">
              <a:latin typeface="宋体" pitchFamily="2" charset="-122"/>
              <a:ea typeface="宋体" pitchFamily="2" charset="-122"/>
            </a:endParaRPr>
          </a:p>
        </p:txBody>
      </p:sp>
      <p:sp>
        <p:nvSpPr>
          <p:cNvPr id="3" name="Title 2"/>
          <p:cNvSpPr>
            <a:spLocks noGrp="1"/>
          </p:cNvSpPr>
          <p:nvPr>
            <p:ph type="title"/>
          </p:nvPr>
        </p:nvSpPr>
        <p:spPr/>
        <p:txBody>
          <a:bodyPr/>
          <a:lstStyle/>
          <a:p>
            <a:r>
              <a:rPr lang="zh-CN" altLang="en-US" dirty="0" smtClean="0">
                <a:latin typeface="宋体" pitchFamily="2" charset="-122"/>
                <a:ea typeface="宋体" pitchFamily="2" charset="-122"/>
              </a:rPr>
              <a:t>调查</a:t>
            </a:r>
            <a:endParaRPr lang="en-US" dirty="0">
              <a:latin typeface="宋体" pitchFamily="2" charset="-122"/>
              <a:ea typeface="宋体" pitchFamily="2" charset="-122"/>
            </a:endParaRPr>
          </a:p>
        </p:txBody>
      </p:sp>
      <p:sp>
        <p:nvSpPr>
          <p:cNvPr id="5" name="Rectangle 4"/>
          <p:cNvSpPr/>
          <p:nvPr/>
        </p:nvSpPr>
        <p:spPr>
          <a:xfrm>
            <a:off x="304800" y="5219700"/>
            <a:ext cx="381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Content Placeholder 3"/>
          <p:cNvSpPr txBox="1">
            <a:spLocks/>
          </p:cNvSpPr>
          <p:nvPr/>
        </p:nvSpPr>
        <p:spPr>
          <a:xfrm>
            <a:off x="701675" y="2400300"/>
            <a:ext cx="7985125" cy="1219200"/>
          </a:xfrm>
          <a:prstGeom prst="rect">
            <a:avLst/>
          </a:prstGeom>
        </p:spPr>
        <p:txBody>
          <a:bodyPr/>
          <a:lstStyle>
            <a:lvl1pPr marL="342900" indent="-342900" algn="l" defTabSz="457200" rtl="0" eaLnBrk="0" fontAlgn="base" hangingPunct="0">
              <a:spcBef>
                <a:spcPct val="20000"/>
              </a:spcBef>
              <a:spcAft>
                <a:spcPct val="0"/>
              </a:spcAft>
              <a:buFont typeface="Arial" pitchFamily="34" charset="0"/>
              <a:buChar char="•"/>
              <a:defRPr sz="1800" kern="1200">
                <a:solidFill>
                  <a:schemeClr val="tx1"/>
                </a:solidFill>
                <a:latin typeface="Arial" panose="020B0604020202020204" pitchFamily="34" charset="0"/>
                <a:ea typeface="MS PGothic" pitchFamily="34" charset="-128"/>
                <a:cs typeface="Arial" panose="020B0604020202020204" pitchFamily="34" charset="0"/>
              </a:defRPr>
            </a:lvl1pPr>
            <a:lvl2pPr marL="742950" indent="-285750" algn="l" defTabSz="457200" rtl="0" eaLnBrk="0" fontAlgn="base" hangingPunct="0">
              <a:spcBef>
                <a:spcPct val="20000"/>
              </a:spcBef>
              <a:spcAft>
                <a:spcPct val="0"/>
              </a:spcAft>
              <a:buFont typeface="Arial" pitchFamily="34" charset="0"/>
              <a:buChar char="–"/>
              <a:defRPr sz="1600" kern="1200">
                <a:solidFill>
                  <a:schemeClr val="tx1"/>
                </a:solidFill>
                <a:latin typeface="Arial" panose="020B0604020202020204" pitchFamily="34" charset="0"/>
                <a:ea typeface="MS PGothic" pitchFamily="34" charset="-128"/>
                <a:cs typeface="Arial" panose="020B0604020202020204" pitchFamily="34" charset="0"/>
              </a:defRPr>
            </a:lvl2pPr>
            <a:lvl3pPr marL="1143000" indent="-228600" algn="l" defTabSz="457200" rtl="0" eaLnBrk="0" fontAlgn="base" hangingPunct="0">
              <a:spcBef>
                <a:spcPct val="20000"/>
              </a:spcBef>
              <a:spcAft>
                <a:spcPct val="0"/>
              </a:spcAft>
              <a:buFont typeface="Arial" pitchFamily="34" charset="0"/>
              <a:buChar char="•"/>
              <a:defRPr sz="1400" kern="1200">
                <a:solidFill>
                  <a:schemeClr val="tx1"/>
                </a:solidFill>
                <a:latin typeface="Arial" panose="020B0604020202020204" pitchFamily="34" charset="0"/>
                <a:ea typeface="MS PGothic" pitchFamily="34" charset="-128"/>
                <a:cs typeface="Arial" panose="020B0604020202020204" pitchFamily="34" charset="0"/>
              </a:defRPr>
            </a:lvl3pPr>
            <a:lvl4pPr marL="1600200" indent="-228600" algn="l" defTabSz="457200" rtl="0" eaLnBrk="0" fontAlgn="base" hangingPunct="0">
              <a:spcBef>
                <a:spcPct val="20000"/>
              </a:spcBef>
              <a:spcAft>
                <a:spcPct val="0"/>
              </a:spcAft>
              <a:buFont typeface="Arial" pitchFamily="34" charset="0"/>
              <a:buChar char="–"/>
              <a:defRPr sz="1200" kern="1200">
                <a:solidFill>
                  <a:schemeClr val="tx1"/>
                </a:solidFill>
                <a:latin typeface="Arial" panose="020B0604020202020204" pitchFamily="34" charset="0"/>
                <a:ea typeface="MS PGothic" pitchFamily="34" charset="-128"/>
                <a:cs typeface="Arial" panose="020B0604020202020204" pitchFamily="34" charset="0"/>
              </a:defRPr>
            </a:lvl4pPr>
            <a:lvl5pPr marL="2057400" indent="-228600" algn="l" defTabSz="457200" rtl="0" eaLnBrk="0" fontAlgn="base" hangingPunct="0">
              <a:spcBef>
                <a:spcPct val="20000"/>
              </a:spcBef>
              <a:spcAft>
                <a:spcPct val="0"/>
              </a:spcAft>
              <a:buFont typeface="Arial" pitchFamily="34" charset="0"/>
              <a:buChar char="»"/>
              <a:defRPr sz="1200" kern="1200">
                <a:solidFill>
                  <a:schemeClr val="tx1"/>
                </a:solidFill>
                <a:latin typeface="Arial" panose="020B0604020202020204" pitchFamily="34" charset="0"/>
                <a:ea typeface="MS PGothic" pitchFamily="34" charset="-128"/>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zh-CN" altLang="en-US" sz="2000" b="1" dirty="0" smtClean="0">
                <a:latin typeface="宋体" pitchFamily="2" charset="-122"/>
                <a:ea typeface="宋体" pitchFamily="2" charset="-122"/>
              </a:rPr>
              <a:t>多少人玩过</a:t>
            </a:r>
            <a:r>
              <a:rPr lang="en-US" altLang="zh-CN" sz="2000" b="1" dirty="0" err="1" smtClean="0">
                <a:latin typeface="宋体" pitchFamily="2" charset="-122"/>
                <a:ea typeface="宋体" pitchFamily="2" charset="-122"/>
              </a:rPr>
              <a:t>docker</a:t>
            </a:r>
            <a:r>
              <a:rPr lang="zh-CN" altLang="en-US" sz="2000" b="1" dirty="0" smtClean="0">
                <a:latin typeface="宋体" pitchFamily="2" charset="-122"/>
                <a:ea typeface="宋体" pitchFamily="2" charset="-122"/>
              </a:rPr>
              <a:t>？</a:t>
            </a:r>
            <a:endParaRPr lang="en-US" altLang="zh-CN" sz="2000" b="1" dirty="0" smtClean="0">
              <a:latin typeface="宋体" pitchFamily="2" charset="-122"/>
              <a:ea typeface="宋体" pitchFamily="2" charset="-122"/>
            </a:endParaRPr>
          </a:p>
        </p:txBody>
      </p:sp>
      <p:sp>
        <p:nvSpPr>
          <p:cNvPr id="7" name="Content Placeholder 3"/>
          <p:cNvSpPr txBox="1">
            <a:spLocks/>
          </p:cNvSpPr>
          <p:nvPr/>
        </p:nvSpPr>
        <p:spPr>
          <a:xfrm>
            <a:off x="716280" y="3535679"/>
            <a:ext cx="7985125" cy="1219200"/>
          </a:xfrm>
          <a:prstGeom prst="rect">
            <a:avLst/>
          </a:prstGeom>
        </p:spPr>
        <p:txBody>
          <a:bodyPr/>
          <a:lstStyle>
            <a:lvl1pPr marL="342900" indent="-342900" algn="l" defTabSz="457200" rtl="0" eaLnBrk="0" fontAlgn="base" hangingPunct="0">
              <a:spcBef>
                <a:spcPct val="20000"/>
              </a:spcBef>
              <a:spcAft>
                <a:spcPct val="0"/>
              </a:spcAft>
              <a:buFont typeface="Arial" pitchFamily="34" charset="0"/>
              <a:buChar char="•"/>
              <a:defRPr sz="1800" kern="1200">
                <a:solidFill>
                  <a:schemeClr val="tx1"/>
                </a:solidFill>
                <a:latin typeface="Arial" panose="020B0604020202020204" pitchFamily="34" charset="0"/>
                <a:ea typeface="MS PGothic" pitchFamily="34" charset="-128"/>
                <a:cs typeface="Arial" panose="020B0604020202020204" pitchFamily="34" charset="0"/>
              </a:defRPr>
            </a:lvl1pPr>
            <a:lvl2pPr marL="742950" indent="-285750" algn="l" defTabSz="457200" rtl="0" eaLnBrk="0" fontAlgn="base" hangingPunct="0">
              <a:spcBef>
                <a:spcPct val="20000"/>
              </a:spcBef>
              <a:spcAft>
                <a:spcPct val="0"/>
              </a:spcAft>
              <a:buFont typeface="Arial" pitchFamily="34" charset="0"/>
              <a:buChar char="–"/>
              <a:defRPr sz="1600" kern="1200">
                <a:solidFill>
                  <a:schemeClr val="tx1"/>
                </a:solidFill>
                <a:latin typeface="Arial" panose="020B0604020202020204" pitchFamily="34" charset="0"/>
                <a:ea typeface="MS PGothic" pitchFamily="34" charset="-128"/>
                <a:cs typeface="Arial" panose="020B0604020202020204" pitchFamily="34" charset="0"/>
              </a:defRPr>
            </a:lvl2pPr>
            <a:lvl3pPr marL="1143000" indent="-228600" algn="l" defTabSz="457200" rtl="0" eaLnBrk="0" fontAlgn="base" hangingPunct="0">
              <a:spcBef>
                <a:spcPct val="20000"/>
              </a:spcBef>
              <a:spcAft>
                <a:spcPct val="0"/>
              </a:spcAft>
              <a:buFont typeface="Arial" pitchFamily="34" charset="0"/>
              <a:buChar char="•"/>
              <a:defRPr sz="1400" kern="1200">
                <a:solidFill>
                  <a:schemeClr val="tx1"/>
                </a:solidFill>
                <a:latin typeface="Arial" panose="020B0604020202020204" pitchFamily="34" charset="0"/>
                <a:ea typeface="MS PGothic" pitchFamily="34" charset="-128"/>
                <a:cs typeface="Arial" panose="020B0604020202020204" pitchFamily="34" charset="0"/>
              </a:defRPr>
            </a:lvl3pPr>
            <a:lvl4pPr marL="1600200" indent="-228600" algn="l" defTabSz="457200" rtl="0" eaLnBrk="0" fontAlgn="base" hangingPunct="0">
              <a:spcBef>
                <a:spcPct val="20000"/>
              </a:spcBef>
              <a:spcAft>
                <a:spcPct val="0"/>
              </a:spcAft>
              <a:buFont typeface="Arial" pitchFamily="34" charset="0"/>
              <a:buChar char="–"/>
              <a:defRPr sz="1200" kern="1200">
                <a:solidFill>
                  <a:schemeClr val="tx1"/>
                </a:solidFill>
                <a:latin typeface="Arial" panose="020B0604020202020204" pitchFamily="34" charset="0"/>
                <a:ea typeface="MS PGothic" pitchFamily="34" charset="-128"/>
                <a:cs typeface="Arial" panose="020B0604020202020204" pitchFamily="34" charset="0"/>
              </a:defRPr>
            </a:lvl4pPr>
            <a:lvl5pPr marL="2057400" indent="-228600" algn="l" defTabSz="457200" rtl="0" eaLnBrk="0" fontAlgn="base" hangingPunct="0">
              <a:spcBef>
                <a:spcPct val="20000"/>
              </a:spcBef>
              <a:spcAft>
                <a:spcPct val="0"/>
              </a:spcAft>
              <a:buFont typeface="Arial" pitchFamily="34" charset="0"/>
              <a:buChar char="»"/>
              <a:defRPr sz="1200" kern="1200">
                <a:solidFill>
                  <a:schemeClr val="tx1"/>
                </a:solidFill>
                <a:latin typeface="Arial" panose="020B0604020202020204" pitchFamily="34" charset="0"/>
                <a:ea typeface="MS PGothic" pitchFamily="34" charset="-128"/>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zh-CN" altLang="en-US" sz="2000" b="1" dirty="0" smtClean="0">
                <a:latin typeface="宋体" pitchFamily="2" charset="-122"/>
                <a:ea typeface="宋体" pitchFamily="2" charset="-122"/>
              </a:rPr>
              <a:t>有没有人在生产环境使用</a:t>
            </a:r>
            <a:r>
              <a:rPr lang="en-US" altLang="zh-CN" sz="2000" b="1" dirty="0" err="1" smtClean="0">
                <a:latin typeface="宋体" pitchFamily="2" charset="-122"/>
                <a:ea typeface="宋体" pitchFamily="2" charset="-122"/>
              </a:rPr>
              <a:t>docker</a:t>
            </a:r>
            <a:r>
              <a:rPr lang="zh-CN" altLang="en-US" sz="2000" b="1" dirty="0" smtClean="0">
                <a:latin typeface="宋体" pitchFamily="2" charset="-122"/>
                <a:ea typeface="宋体" pitchFamily="2" charset="-122"/>
              </a:rPr>
              <a:t>？</a:t>
            </a:r>
            <a:endParaRPr lang="en-US" sz="2000" b="1" dirty="0" smtClean="0">
              <a:latin typeface="宋体" pitchFamily="2" charset="-122"/>
              <a:ea typeface="宋体" pitchFamily="2" charset="-122"/>
            </a:endParaRPr>
          </a:p>
        </p:txBody>
      </p:sp>
    </p:spTree>
    <p:extLst>
      <p:ext uri="{BB962C8B-B14F-4D97-AF65-F5344CB8AC3E}">
        <p14:creationId xmlns:p14="http://schemas.microsoft.com/office/powerpoint/2010/main" val="2697477682"/>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err="1" smtClean="0">
                <a:latin typeface="宋体" panose="02010600030101010101" pitchFamily="2" charset="-122"/>
                <a:ea typeface="宋体" panose="02010600030101010101" pitchFamily="2" charset="-122"/>
              </a:rPr>
              <a:t>Docker</a:t>
            </a:r>
            <a:r>
              <a:rPr lang="zh-CN" altLang="en-US" dirty="0" smtClean="0">
                <a:latin typeface="宋体" panose="02010600030101010101" pitchFamily="2" charset="-122"/>
                <a:ea typeface="宋体" panose="02010600030101010101" pitchFamily="2" charset="-122"/>
              </a:rPr>
              <a:t>与</a:t>
            </a:r>
            <a:r>
              <a:rPr lang="en-US" altLang="zh-CN" dirty="0" err="1" smtClean="0">
                <a:latin typeface="宋体" panose="02010600030101010101" pitchFamily="2" charset="-122"/>
                <a:ea typeface="宋体" panose="02010600030101010101" pitchFamily="2" charset="-122"/>
              </a:rPr>
              <a:t>OpenStack</a:t>
            </a:r>
            <a:r>
              <a:rPr lang="en-US" altLang="zh-CN" dirty="0" smtClean="0">
                <a:latin typeface="宋体" panose="02010600030101010101" pitchFamily="2" charset="-122"/>
                <a:ea typeface="宋体" panose="02010600030101010101" pitchFamily="2" charset="-122"/>
              </a:rPr>
              <a:t> HEAT</a:t>
            </a:r>
            <a:r>
              <a:rPr lang="zh-CN" altLang="en-US" dirty="0" smtClean="0">
                <a:latin typeface="宋体" panose="02010600030101010101" pitchFamily="2" charset="-122"/>
                <a:ea typeface="宋体" panose="02010600030101010101" pitchFamily="2" charset="-122"/>
              </a:rPr>
              <a:t>的集成</a:t>
            </a:r>
            <a:endParaRPr lang="zh-CN" altLang="en-US" dirty="0">
              <a:latin typeface="宋体" panose="02010600030101010101" pitchFamily="2" charset="-122"/>
              <a:ea typeface="宋体" panose="02010600030101010101" pitchFamily="2" charset="-122"/>
            </a:endParaRPr>
          </a:p>
        </p:txBody>
      </p:sp>
      <p:pic>
        <p:nvPicPr>
          <p:cNvPr id="5" name="图片 4"/>
          <p:cNvPicPr>
            <a:picLocks noChangeAspect="1"/>
          </p:cNvPicPr>
          <p:nvPr/>
        </p:nvPicPr>
        <p:blipFill>
          <a:blip r:embed="rId2"/>
          <a:stretch>
            <a:fillRect/>
          </a:stretch>
        </p:blipFill>
        <p:spPr>
          <a:xfrm>
            <a:off x="3200400" y="1257300"/>
            <a:ext cx="5848667" cy="2700000"/>
          </a:xfrm>
          <a:prstGeom prst="rect">
            <a:avLst/>
          </a:prstGeom>
        </p:spPr>
      </p:pic>
      <p:sp>
        <p:nvSpPr>
          <p:cNvPr id="4" name="Content Placeholder 5"/>
          <p:cNvSpPr>
            <a:spLocks noGrp="1"/>
          </p:cNvSpPr>
          <p:nvPr>
            <p:ph idx="1"/>
          </p:nvPr>
        </p:nvSpPr>
        <p:spPr>
          <a:xfrm>
            <a:off x="228600" y="1257300"/>
            <a:ext cx="2951073" cy="3400423"/>
          </a:xfrm>
        </p:spPr>
        <p:txBody>
          <a:bodyPr>
            <a:normAutofit lnSpcReduction="10000"/>
          </a:bodyPr>
          <a:lstStyle/>
          <a:p>
            <a:pPr lvl="0">
              <a:lnSpc>
                <a:spcPct val="120000"/>
              </a:lnSpc>
            </a:pPr>
            <a:r>
              <a:rPr lang="zh-CN" altLang="en-US" sz="2000" b="1" dirty="0">
                <a:latin typeface="宋体" pitchFamily="2" charset="-122"/>
                <a:ea typeface="宋体" pitchFamily="2" charset="-122"/>
              </a:rPr>
              <a:t>工</a:t>
            </a:r>
            <a:r>
              <a:rPr lang="zh-CN" altLang="en-US" sz="2000" b="1" dirty="0" smtClean="0">
                <a:latin typeface="宋体" pitchFamily="2" charset="-122"/>
                <a:ea typeface="宋体" pitchFamily="2" charset="-122"/>
              </a:rPr>
              <a:t>作原理</a:t>
            </a:r>
            <a:endParaRPr lang="en-US" altLang="zh-CN" sz="2000" b="1" dirty="0" smtClean="0">
              <a:latin typeface="宋体" pitchFamily="2" charset="-122"/>
              <a:ea typeface="宋体" pitchFamily="2" charset="-122"/>
            </a:endParaRPr>
          </a:p>
          <a:p>
            <a:pPr lvl="1">
              <a:lnSpc>
                <a:spcPct val="120000"/>
              </a:lnSpc>
            </a:pPr>
            <a:r>
              <a:rPr lang="zh-CN" altLang="en-US" dirty="0" smtClean="0">
                <a:latin typeface="宋体" pitchFamily="2" charset="-122"/>
                <a:ea typeface="宋体" pitchFamily="2" charset="-122"/>
              </a:rPr>
              <a:t>使用</a:t>
            </a:r>
            <a:r>
              <a:rPr lang="en-US" altLang="zh-CN" dirty="0" err="1" smtClean="0">
                <a:latin typeface="宋体" pitchFamily="2" charset="-122"/>
                <a:ea typeface="宋体" pitchFamily="2" charset="-122"/>
              </a:rPr>
              <a:t>Docker</a:t>
            </a:r>
            <a:r>
              <a:rPr lang="en-US" altLang="zh-CN" dirty="0" smtClean="0">
                <a:latin typeface="宋体" pitchFamily="2" charset="-122"/>
                <a:ea typeface="宋体" pitchFamily="2" charset="-122"/>
              </a:rPr>
              <a:t> Python</a:t>
            </a:r>
            <a:r>
              <a:rPr lang="zh-CN" altLang="en-US" dirty="0" smtClean="0">
                <a:latin typeface="宋体" pitchFamily="2" charset="-122"/>
                <a:ea typeface="宋体" pitchFamily="2" charset="-122"/>
              </a:rPr>
              <a:t>客户端去访问一组</a:t>
            </a:r>
            <a:r>
              <a:rPr lang="en-US" altLang="zh-CN" dirty="0" err="1" smtClean="0">
                <a:latin typeface="宋体" pitchFamily="2" charset="-122"/>
                <a:ea typeface="宋体" pitchFamily="2" charset="-122"/>
              </a:rPr>
              <a:t>Docker</a:t>
            </a:r>
            <a:r>
              <a:rPr lang="en-US" altLang="zh-CN" dirty="0" smtClean="0">
                <a:latin typeface="宋体" pitchFamily="2" charset="-122"/>
                <a:ea typeface="宋体" pitchFamily="2" charset="-122"/>
              </a:rPr>
              <a:t> </a:t>
            </a:r>
            <a:r>
              <a:rPr lang="en-US" altLang="zh-CN" dirty="0">
                <a:latin typeface="宋体" pitchFamily="2" charset="-122"/>
                <a:ea typeface="宋体" pitchFamily="2" charset="-122"/>
              </a:rPr>
              <a:t>HTTP </a:t>
            </a:r>
            <a:r>
              <a:rPr lang="en-US" altLang="zh-CN" dirty="0" smtClean="0">
                <a:latin typeface="宋体" pitchFamily="2" charset="-122"/>
                <a:ea typeface="宋体" pitchFamily="2" charset="-122"/>
              </a:rPr>
              <a:t>API</a:t>
            </a:r>
            <a:r>
              <a:rPr lang="zh-CN" altLang="en-US" dirty="0" smtClean="0">
                <a:latin typeface="宋体" pitchFamily="2" charset="-122"/>
                <a:ea typeface="宋体" pitchFamily="2" charset="-122"/>
              </a:rPr>
              <a:t>来管理</a:t>
            </a:r>
            <a:r>
              <a:rPr lang="en-US" altLang="zh-CN" dirty="0" smtClean="0">
                <a:latin typeface="宋体" pitchFamily="2" charset="-122"/>
                <a:ea typeface="宋体" pitchFamily="2" charset="-122"/>
              </a:rPr>
              <a:t>container</a:t>
            </a:r>
          </a:p>
          <a:p>
            <a:pPr lvl="0">
              <a:lnSpc>
                <a:spcPct val="120000"/>
              </a:lnSpc>
            </a:pPr>
            <a:r>
              <a:rPr lang="zh-CN" altLang="en-US" sz="2000" b="1" dirty="0">
                <a:latin typeface="宋体" pitchFamily="2" charset="-122"/>
                <a:ea typeface="宋体" pitchFamily="2" charset="-122"/>
              </a:rPr>
              <a:t>参考</a:t>
            </a:r>
            <a:endParaRPr lang="en-US" altLang="zh-CN" sz="2000" b="1" dirty="0" smtClean="0">
              <a:latin typeface="宋体" pitchFamily="2" charset="-122"/>
              <a:ea typeface="宋体" pitchFamily="2" charset="-122"/>
            </a:endParaRPr>
          </a:p>
          <a:p>
            <a:pPr lvl="1">
              <a:lnSpc>
                <a:spcPct val="120000"/>
              </a:lnSpc>
            </a:pPr>
            <a:r>
              <a:rPr lang="en-US" altLang="zh-CN" dirty="0" smtClean="0">
                <a:hlinkClick r:id="rId3"/>
              </a:rPr>
              <a:t>https</a:t>
            </a:r>
            <a:r>
              <a:rPr lang="en-US" altLang="zh-CN" dirty="0">
                <a:hlinkClick r:id="rId3"/>
              </a:rPr>
              <a:t>://github.com/MarouenMechtri/Docker-containers-deployment-with-OpenStack-Heat</a:t>
            </a:r>
            <a:endParaRPr lang="en-US" altLang="zh-CN" dirty="0"/>
          </a:p>
          <a:p>
            <a:pPr lvl="1">
              <a:lnSpc>
                <a:spcPct val="120000"/>
              </a:lnSpc>
            </a:pPr>
            <a:endParaRPr lang="en-US" altLang="zh-CN" dirty="0">
              <a:latin typeface="宋体" pitchFamily="2" charset="-122"/>
              <a:ea typeface="宋体" pitchFamily="2" charset="-122"/>
            </a:endParaRPr>
          </a:p>
          <a:p>
            <a:pPr lvl="1">
              <a:lnSpc>
                <a:spcPct val="120000"/>
              </a:lnSpc>
            </a:pPr>
            <a:endParaRPr lang="en-US" altLang="zh-CN" dirty="0" smtClean="0">
              <a:latin typeface="宋体" pitchFamily="2" charset="-122"/>
              <a:ea typeface="宋体" pitchFamily="2" charset="-122"/>
            </a:endParaRPr>
          </a:p>
          <a:p>
            <a:pPr lvl="1">
              <a:lnSpc>
                <a:spcPct val="120000"/>
              </a:lnSpc>
            </a:pPr>
            <a:endParaRPr lang="en-US" altLang="zh-CN" dirty="0" smtClean="0">
              <a:latin typeface="宋体" pitchFamily="2" charset="-122"/>
              <a:ea typeface="宋体" pitchFamily="2" charset="-122"/>
            </a:endParaRPr>
          </a:p>
        </p:txBody>
      </p:sp>
    </p:spTree>
    <p:extLst>
      <p:ext uri="{BB962C8B-B14F-4D97-AF65-F5344CB8AC3E}">
        <p14:creationId xmlns:p14="http://schemas.microsoft.com/office/powerpoint/2010/main" val="347716626"/>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err="1" smtClean="0"/>
              <a:t>Wordpress</a:t>
            </a:r>
            <a:r>
              <a:rPr lang="en-US" altLang="zh-CN" dirty="0" smtClean="0"/>
              <a:t> </a:t>
            </a:r>
            <a:r>
              <a:rPr lang="en-US" altLang="zh-CN" dirty="0" err="1"/>
              <a:t>D</a:t>
            </a:r>
            <a:r>
              <a:rPr lang="en-US" altLang="zh-CN" dirty="0" err="1" smtClean="0"/>
              <a:t>ocker</a:t>
            </a:r>
            <a:r>
              <a:rPr lang="en-US" altLang="zh-CN" dirty="0" smtClean="0"/>
              <a:t> Template</a:t>
            </a:r>
            <a:endParaRPr lang="zh-CN" altLang="en-US" dirty="0"/>
          </a:p>
        </p:txBody>
      </p:sp>
      <p:pic>
        <p:nvPicPr>
          <p:cNvPr id="4" name="图片 6"/>
          <p:cNvPicPr>
            <a:picLocks noChangeAspect="1"/>
          </p:cNvPicPr>
          <p:nvPr/>
        </p:nvPicPr>
        <p:blipFill>
          <a:blip r:embed="rId2"/>
          <a:stretch>
            <a:fillRect/>
          </a:stretch>
        </p:blipFill>
        <p:spPr>
          <a:xfrm>
            <a:off x="728448" y="1139409"/>
            <a:ext cx="7423070" cy="4356000"/>
          </a:xfrm>
          <a:prstGeom prst="rect">
            <a:avLst/>
          </a:prstGeom>
        </p:spPr>
      </p:pic>
    </p:spTree>
    <p:extLst>
      <p:ext uri="{BB962C8B-B14F-4D97-AF65-F5344CB8AC3E}">
        <p14:creationId xmlns:p14="http://schemas.microsoft.com/office/powerpoint/2010/main" val="687478095"/>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zh-CN" altLang="en-US" dirty="0"/>
          </a:p>
        </p:txBody>
      </p:sp>
      <p:sp>
        <p:nvSpPr>
          <p:cNvPr id="3" name="Title 2"/>
          <p:cNvSpPr>
            <a:spLocks noGrp="1"/>
          </p:cNvSpPr>
          <p:nvPr>
            <p:ph type="title"/>
          </p:nvPr>
        </p:nvSpPr>
        <p:spPr/>
        <p:txBody>
          <a:bodyPr/>
          <a:lstStyle/>
          <a:p>
            <a:r>
              <a:rPr lang="en-US" altLang="zh-CN" dirty="0" err="1" smtClean="0"/>
              <a:t>Docker</a:t>
            </a:r>
            <a:r>
              <a:rPr lang="zh-CN" altLang="en-US" dirty="0" smtClean="0"/>
              <a:t>运行实例</a:t>
            </a:r>
            <a:endParaRPr lang="zh-CN" altLang="en-US" dirty="0"/>
          </a:p>
        </p:txBody>
      </p:sp>
      <p:grpSp>
        <p:nvGrpSpPr>
          <p:cNvPr id="4" name="组 7"/>
          <p:cNvGrpSpPr/>
          <p:nvPr/>
        </p:nvGrpSpPr>
        <p:grpSpPr>
          <a:xfrm>
            <a:off x="88564" y="1409700"/>
            <a:ext cx="8903036" cy="3960180"/>
            <a:chOff x="0" y="1619210"/>
            <a:chExt cx="8903036" cy="3960180"/>
          </a:xfrm>
        </p:grpSpPr>
        <p:pic>
          <p:nvPicPr>
            <p:cNvPr id="5" name="图片 3"/>
            <p:cNvPicPr>
              <a:picLocks noChangeAspect="1"/>
            </p:cNvPicPr>
            <p:nvPr/>
          </p:nvPicPr>
          <p:blipFill>
            <a:blip r:embed="rId2"/>
            <a:stretch>
              <a:fillRect/>
            </a:stretch>
          </p:blipFill>
          <p:spPr>
            <a:xfrm>
              <a:off x="0" y="1619210"/>
              <a:ext cx="8903036" cy="3960180"/>
            </a:xfrm>
            <a:prstGeom prst="rect">
              <a:avLst/>
            </a:prstGeom>
          </p:spPr>
        </p:pic>
        <p:sp>
          <p:nvSpPr>
            <p:cNvPr id="6" name="矩形 4"/>
            <p:cNvSpPr/>
            <p:nvPr/>
          </p:nvSpPr>
          <p:spPr>
            <a:xfrm>
              <a:off x="2998117" y="4463568"/>
              <a:ext cx="1333623" cy="650872"/>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4004438299"/>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smtClean="0"/>
              <a:t>Nova</a:t>
            </a:r>
            <a:r>
              <a:rPr lang="zh-CN" altLang="en-US" dirty="0" smtClean="0"/>
              <a:t>和</a:t>
            </a:r>
            <a:r>
              <a:rPr lang="en-US" altLang="zh-CN" dirty="0" smtClean="0"/>
              <a:t>HEAT </a:t>
            </a:r>
            <a:r>
              <a:rPr lang="en-US" altLang="zh-CN" dirty="0" err="1" smtClean="0"/>
              <a:t>Docker</a:t>
            </a:r>
            <a:r>
              <a:rPr lang="en-US" altLang="zh-CN" dirty="0" smtClean="0"/>
              <a:t> Driver</a:t>
            </a:r>
            <a:r>
              <a:rPr lang="zh-CN" altLang="en-US" dirty="0" smtClean="0"/>
              <a:t>集成</a:t>
            </a:r>
            <a:endParaRPr lang="zh-CN" altLang="en-US" dirty="0"/>
          </a:p>
        </p:txBody>
      </p:sp>
      <p:pic>
        <p:nvPicPr>
          <p:cNvPr id="3074" name="Picture 2" descr="https://raw.githubusercontent.com/MarouenMechtri/Docker-containers-deployment-with-OpenStack-Heat/master/images/docker-plugi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104900"/>
            <a:ext cx="8094565" cy="3636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58530" y="4838700"/>
            <a:ext cx="7891904" cy="523220"/>
          </a:xfrm>
          <a:prstGeom prst="rect">
            <a:avLst/>
          </a:prstGeom>
          <a:noFill/>
        </p:spPr>
        <p:txBody>
          <a:bodyPr wrap="none" rtlCol="0">
            <a:spAutoFit/>
          </a:bodyPr>
          <a:lstStyle/>
          <a:p>
            <a:pPr marL="342900" indent="-342900" algn="l">
              <a:buFont typeface="Arial" panose="020B0604020202020204" pitchFamily="34" charset="0"/>
              <a:buChar char="•"/>
            </a:pPr>
            <a:r>
              <a:rPr lang="en-US" altLang="zh-CN" sz="1400" dirty="0">
                <a:hlinkClick r:id="rId3"/>
              </a:rPr>
              <a:t>https://</a:t>
            </a:r>
            <a:r>
              <a:rPr lang="en-US" altLang="zh-CN" sz="1400" dirty="0" smtClean="0">
                <a:hlinkClick r:id="rId3"/>
              </a:rPr>
              <a:t>github.com/MarouenMechtri/Docker-containers-deployment-with-OpenStack-Heat</a:t>
            </a:r>
            <a:endParaRPr lang="en-US" altLang="zh-CN" sz="1400" dirty="0" smtClean="0"/>
          </a:p>
          <a:p>
            <a:pPr marL="342900" indent="-342900" algn="l">
              <a:buFont typeface="Arial" panose="020B0604020202020204" pitchFamily="34" charset="0"/>
              <a:buChar char="•"/>
            </a:pPr>
            <a:r>
              <a:rPr lang="en-US" altLang="zh-CN" sz="1400" dirty="0">
                <a:hlinkClick r:id="rId4"/>
              </a:rPr>
              <a:t>http://</a:t>
            </a:r>
            <a:r>
              <a:rPr lang="en-US" altLang="zh-CN" sz="1400" dirty="0" smtClean="0">
                <a:hlinkClick r:id="rId4"/>
              </a:rPr>
              <a:t>techs.enovance.com/7104/multi-tenant-docker-with-openstack-heat</a:t>
            </a:r>
            <a:endParaRPr lang="en-US" altLang="zh-CN" sz="1400" dirty="0" smtClean="0"/>
          </a:p>
        </p:txBody>
      </p:sp>
    </p:spTree>
    <p:extLst>
      <p:ext uri="{BB962C8B-B14F-4D97-AF65-F5344CB8AC3E}">
        <p14:creationId xmlns:p14="http://schemas.microsoft.com/office/powerpoint/2010/main" val="2769336172"/>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smtClean="0"/>
              <a:t>Container As A Service </a:t>
            </a:r>
            <a:r>
              <a:rPr lang="zh-CN" altLang="en-US" dirty="0" smtClean="0"/>
              <a:t>（</a:t>
            </a:r>
            <a:r>
              <a:rPr lang="en-US" altLang="zh-CN" dirty="0" smtClean="0"/>
              <a:t>Kilo Blueprint</a:t>
            </a:r>
            <a:r>
              <a:rPr lang="zh-CN" altLang="en-US" dirty="0" smtClean="0"/>
              <a:t>）</a:t>
            </a:r>
            <a:endParaRPr lang="zh-CN" altLang="en-US" dirty="0"/>
          </a:p>
        </p:txBody>
      </p:sp>
      <p:pic>
        <p:nvPicPr>
          <p:cNvPr id="4" name="图片 6"/>
          <p:cNvPicPr>
            <a:picLocks noChangeAspect="1"/>
          </p:cNvPicPr>
          <p:nvPr/>
        </p:nvPicPr>
        <p:blipFill>
          <a:blip r:embed="rId2"/>
          <a:stretch>
            <a:fillRect/>
          </a:stretch>
        </p:blipFill>
        <p:spPr>
          <a:xfrm>
            <a:off x="2687848" y="1104900"/>
            <a:ext cx="6151352" cy="4212372"/>
          </a:xfrm>
          <a:prstGeom prst="rect">
            <a:avLst/>
          </a:prstGeom>
        </p:spPr>
      </p:pic>
      <p:sp>
        <p:nvSpPr>
          <p:cNvPr id="2" name="TextBox 1"/>
          <p:cNvSpPr txBox="1"/>
          <p:nvPr/>
        </p:nvSpPr>
        <p:spPr>
          <a:xfrm>
            <a:off x="228601" y="1139409"/>
            <a:ext cx="6781800" cy="1815882"/>
          </a:xfrm>
          <a:prstGeom prst="rect">
            <a:avLst/>
          </a:prstGeom>
          <a:noFill/>
        </p:spPr>
        <p:txBody>
          <a:bodyPr wrap="square" rtlCol="0">
            <a:spAutoFit/>
          </a:bodyPr>
          <a:lstStyle/>
          <a:p>
            <a:pPr marL="342900" lvl="1" indent="-342900" algn="l">
              <a:buFont typeface="Arial" panose="020B0604020202020204" pitchFamily="34" charset="0"/>
              <a:buChar char="•"/>
            </a:pPr>
            <a:r>
              <a:rPr lang="zh-CN" altLang="en-US" sz="1800" dirty="0">
                <a:latin typeface="宋体" pitchFamily="2" charset="-122"/>
                <a:ea typeface="宋体" pitchFamily="2" charset="-122"/>
              </a:rPr>
              <a:t>为</a:t>
            </a:r>
            <a:r>
              <a:rPr lang="en-US" altLang="zh-CN" sz="1800" dirty="0" err="1">
                <a:latin typeface="宋体" pitchFamily="2" charset="-122"/>
                <a:ea typeface="宋体" pitchFamily="2" charset="-122"/>
              </a:rPr>
              <a:t>OpenStack</a:t>
            </a:r>
            <a:r>
              <a:rPr lang="zh-CN" altLang="en-US" sz="1800" dirty="0">
                <a:latin typeface="宋体" pitchFamily="2" charset="-122"/>
                <a:ea typeface="宋体" pitchFamily="2" charset="-122"/>
              </a:rPr>
              <a:t>添加一个新的服务来管理</a:t>
            </a:r>
            <a:r>
              <a:rPr lang="en-US" altLang="zh-CN" sz="1800" dirty="0" err="1">
                <a:latin typeface="宋体" pitchFamily="2" charset="-122"/>
                <a:ea typeface="宋体" pitchFamily="2" charset="-122"/>
              </a:rPr>
              <a:t>docker</a:t>
            </a:r>
            <a:r>
              <a:rPr lang="en-US" altLang="zh-CN" sz="1800" dirty="0">
                <a:latin typeface="宋体" pitchFamily="2" charset="-122"/>
                <a:ea typeface="宋体" pitchFamily="2" charset="-122"/>
              </a:rPr>
              <a:t> </a:t>
            </a:r>
            <a:r>
              <a:rPr lang="en-US" altLang="zh-CN" sz="1800" dirty="0" smtClean="0">
                <a:latin typeface="宋体" pitchFamily="2" charset="-122"/>
                <a:ea typeface="宋体" pitchFamily="2" charset="-122"/>
              </a:rPr>
              <a:t>container</a:t>
            </a:r>
          </a:p>
          <a:p>
            <a:pPr marL="342900" lvl="1" indent="-342900" algn="l">
              <a:buFont typeface="Arial" panose="020B0604020202020204" pitchFamily="34" charset="0"/>
              <a:buChar char="•"/>
            </a:pPr>
            <a:r>
              <a:rPr lang="en-US" altLang="zh-CN" sz="1800" dirty="0" smtClean="0">
                <a:latin typeface="宋体" pitchFamily="2" charset="-122"/>
                <a:ea typeface="宋体" pitchFamily="2" charset="-122"/>
              </a:rPr>
              <a:t>Container Service</a:t>
            </a:r>
            <a:r>
              <a:rPr lang="zh-CN" altLang="en-US" sz="1800" dirty="0" smtClean="0">
                <a:latin typeface="宋体" pitchFamily="2" charset="-122"/>
                <a:ea typeface="宋体" pitchFamily="2" charset="-122"/>
              </a:rPr>
              <a:t>是</a:t>
            </a:r>
            <a:r>
              <a:rPr lang="en-US" altLang="zh-CN" sz="1800" dirty="0" smtClean="0">
                <a:latin typeface="宋体" pitchFamily="2" charset="-122"/>
                <a:ea typeface="宋体" pitchFamily="2" charset="-122"/>
              </a:rPr>
              <a:t>Container</a:t>
            </a:r>
            <a:r>
              <a:rPr lang="zh-CN" altLang="en-US" sz="1800" dirty="0" smtClean="0">
                <a:latin typeface="宋体" pitchFamily="2" charset="-122"/>
                <a:ea typeface="宋体" pitchFamily="2" charset="-122"/>
              </a:rPr>
              <a:t>的一个集中管理服务</a:t>
            </a:r>
            <a:endParaRPr lang="en-US" altLang="zh-CN" sz="1800" dirty="0" smtClean="0">
              <a:latin typeface="宋体" pitchFamily="2" charset="-122"/>
              <a:ea typeface="宋体" pitchFamily="2" charset="-122"/>
            </a:endParaRPr>
          </a:p>
          <a:p>
            <a:pPr marL="342900" lvl="1" indent="-342900" algn="l">
              <a:buFont typeface="Arial" panose="020B0604020202020204" pitchFamily="34" charset="0"/>
              <a:buChar char="•"/>
            </a:pPr>
            <a:r>
              <a:rPr lang="zh-CN" altLang="en-US" sz="1800" dirty="0">
                <a:latin typeface="宋体" pitchFamily="2" charset="-122"/>
                <a:ea typeface="宋体" pitchFamily="2" charset="-122"/>
              </a:rPr>
              <a:t>通</a:t>
            </a:r>
            <a:r>
              <a:rPr lang="zh-CN" altLang="en-US" sz="1800" dirty="0" smtClean="0">
                <a:latin typeface="宋体" pitchFamily="2" charset="-122"/>
                <a:ea typeface="宋体" pitchFamily="2" charset="-122"/>
              </a:rPr>
              <a:t>过</a:t>
            </a:r>
            <a:r>
              <a:rPr lang="en-US" altLang="zh-CN" sz="1800" dirty="0" smtClean="0">
                <a:latin typeface="宋体" pitchFamily="2" charset="-122"/>
                <a:ea typeface="宋体" pitchFamily="2" charset="-122"/>
              </a:rPr>
              <a:t>Gantt</a:t>
            </a:r>
            <a:r>
              <a:rPr lang="zh-CN" altLang="en-US" sz="1800" dirty="0" smtClean="0">
                <a:latin typeface="宋体" pitchFamily="2" charset="-122"/>
                <a:ea typeface="宋体" pitchFamily="2" charset="-122"/>
              </a:rPr>
              <a:t>来进行资源调度，挑选</a:t>
            </a:r>
            <a:r>
              <a:rPr lang="en-US" altLang="zh-CN" sz="1800" dirty="0" err="1" smtClean="0">
                <a:latin typeface="宋体" pitchFamily="2" charset="-122"/>
                <a:ea typeface="宋体" pitchFamily="2" charset="-122"/>
              </a:rPr>
              <a:t>docker</a:t>
            </a:r>
            <a:r>
              <a:rPr lang="en-US" altLang="zh-CN" sz="1800" dirty="0" smtClean="0">
                <a:latin typeface="宋体" pitchFamily="2" charset="-122"/>
                <a:ea typeface="宋体" pitchFamily="2" charset="-122"/>
              </a:rPr>
              <a:t> server</a:t>
            </a:r>
            <a:r>
              <a:rPr lang="zh-CN" altLang="en-US" sz="1800" dirty="0" smtClean="0">
                <a:latin typeface="宋体" pitchFamily="2" charset="-122"/>
                <a:ea typeface="宋体" pitchFamily="2" charset="-122"/>
              </a:rPr>
              <a:t>来部署</a:t>
            </a:r>
            <a:r>
              <a:rPr lang="en-US" altLang="zh-CN" sz="1800" dirty="0" smtClean="0">
                <a:latin typeface="宋体" pitchFamily="2" charset="-122"/>
                <a:ea typeface="宋体" pitchFamily="2" charset="-122"/>
              </a:rPr>
              <a:t>container</a:t>
            </a:r>
          </a:p>
          <a:p>
            <a:pPr marL="342900" lvl="1" indent="-342900" algn="l">
              <a:buFont typeface="Arial" panose="020B0604020202020204" pitchFamily="34" charset="0"/>
              <a:buChar char="•"/>
            </a:pPr>
            <a:r>
              <a:rPr lang="zh-CN" altLang="en-US" sz="1800" dirty="0">
                <a:latin typeface="宋体" pitchFamily="2" charset="-122"/>
                <a:ea typeface="宋体" pitchFamily="2" charset="-122"/>
              </a:rPr>
              <a:t>可</a:t>
            </a:r>
            <a:r>
              <a:rPr lang="zh-CN" altLang="en-US" sz="1800" dirty="0" smtClean="0">
                <a:latin typeface="宋体" pitchFamily="2" charset="-122"/>
                <a:ea typeface="宋体" pitchFamily="2" charset="-122"/>
              </a:rPr>
              <a:t>以</a:t>
            </a:r>
            <a:r>
              <a:rPr lang="en-US" altLang="zh-CN" sz="1800" dirty="0" smtClean="0">
                <a:latin typeface="宋体" pitchFamily="2" charset="-122"/>
                <a:ea typeface="宋体" pitchFamily="2" charset="-122"/>
              </a:rPr>
              <a:t>on-demand</a:t>
            </a:r>
            <a:r>
              <a:rPr lang="zh-CN" altLang="en-US" sz="1800" dirty="0" smtClean="0">
                <a:latin typeface="宋体" pitchFamily="2" charset="-122"/>
                <a:ea typeface="宋体" pitchFamily="2" charset="-122"/>
              </a:rPr>
              <a:t>去创建</a:t>
            </a:r>
            <a:r>
              <a:rPr lang="en-US" altLang="zh-CN" sz="1800" dirty="0" smtClean="0">
                <a:latin typeface="宋体" pitchFamily="2" charset="-122"/>
                <a:ea typeface="宋体" pitchFamily="2" charset="-122"/>
              </a:rPr>
              <a:t>nova instance</a:t>
            </a:r>
            <a:endParaRPr lang="en-US" altLang="zh-CN" sz="1800" dirty="0">
              <a:latin typeface="宋体" pitchFamily="2" charset="-122"/>
              <a:ea typeface="宋体" pitchFamily="2" charset="-122"/>
            </a:endParaRPr>
          </a:p>
          <a:p>
            <a:endParaRPr lang="zh-CN" altLang="en-US" dirty="0"/>
          </a:p>
        </p:txBody>
      </p:sp>
    </p:spTree>
    <p:extLst>
      <p:ext uri="{BB962C8B-B14F-4D97-AF65-F5344CB8AC3E}">
        <p14:creationId xmlns:p14="http://schemas.microsoft.com/office/powerpoint/2010/main" val="79901057"/>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685800" y="1104900"/>
            <a:ext cx="7985125" cy="3400423"/>
          </a:xfrm>
        </p:spPr>
        <p:txBody>
          <a:bodyPr>
            <a:normAutofit/>
          </a:bodyPr>
          <a:lstStyle/>
          <a:p>
            <a:pPr lvl="0">
              <a:lnSpc>
                <a:spcPct val="120000"/>
              </a:lnSpc>
            </a:pPr>
            <a:r>
              <a:rPr lang="en-US" altLang="zh-CN" sz="2000" dirty="0" smtClean="0"/>
              <a:t>Google “</a:t>
            </a:r>
            <a:r>
              <a:rPr lang="en-US" altLang="zh-CN" sz="2000" dirty="0" err="1" smtClean="0"/>
              <a:t>OpenStack</a:t>
            </a:r>
            <a:r>
              <a:rPr lang="en-US" altLang="zh-CN" sz="2000" dirty="0" smtClean="0"/>
              <a:t> </a:t>
            </a:r>
            <a:r>
              <a:rPr lang="en-US" altLang="zh-CN" sz="2000" dirty="0" err="1" smtClean="0"/>
              <a:t>Docker</a:t>
            </a:r>
            <a:r>
              <a:rPr lang="en-US" altLang="zh-CN" sz="2000" dirty="0" smtClean="0"/>
              <a:t> HEAT NOVA”</a:t>
            </a:r>
          </a:p>
          <a:p>
            <a:pPr lvl="0">
              <a:lnSpc>
                <a:spcPct val="120000"/>
              </a:lnSpc>
            </a:pPr>
            <a:endParaRPr lang="en-US" sz="2000" b="1" dirty="0" smtClean="0"/>
          </a:p>
          <a:p>
            <a:pPr lvl="0">
              <a:lnSpc>
                <a:spcPct val="120000"/>
              </a:lnSpc>
            </a:pPr>
            <a:endParaRPr lang="en-US" sz="2000" b="1" dirty="0" smtClean="0"/>
          </a:p>
        </p:txBody>
      </p:sp>
      <p:sp>
        <p:nvSpPr>
          <p:cNvPr id="5" name="Title 4"/>
          <p:cNvSpPr>
            <a:spLocks noGrp="1"/>
          </p:cNvSpPr>
          <p:nvPr>
            <p:ph type="title"/>
          </p:nvPr>
        </p:nvSpPr>
        <p:spPr/>
        <p:txBody>
          <a:bodyPr/>
          <a:lstStyle/>
          <a:p>
            <a:r>
              <a:rPr lang="zh-CN" altLang="en-US" dirty="0" smtClean="0">
                <a:latin typeface="宋体" pitchFamily="2" charset="-122"/>
                <a:ea typeface="宋体" pitchFamily="2" charset="-122"/>
              </a:rPr>
              <a:t>参考</a:t>
            </a:r>
            <a:endParaRPr lang="en-US" dirty="0">
              <a:latin typeface="宋体" pitchFamily="2" charset="-122"/>
              <a:ea typeface="宋体" pitchFamily="2" charset="-122"/>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438400" y="2095500"/>
            <a:ext cx="4038599" cy="586541"/>
          </a:xfrm>
        </p:spPr>
        <p:txBody>
          <a:bodyPr/>
          <a:lstStyle/>
          <a:p>
            <a:r>
              <a:rPr lang="en-US" altLang="zh-CN" sz="7200" dirty="0" smtClean="0"/>
              <a:t>Thanks!</a:t>
            </a:r>
            <a:endParaRPr lang="en-US" sz="7200"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704850" y="1257300"/>
            <a:ext cx="7985125" cy="3400423"/>
          </a:xfrm>
        </p:spPr>
        <p:txBody>
          <a:bodyPr/>
          <a:lstStyle/>
          <a:p>
            <a:r>
              <a:rPr lang="en-US" altLang="zh-CN" sz="2000" b="1" dirty="0" err="1" smtClean="0">
                <a:latin typeface="宋体" pitchFamily="2" charset="-122"/>
                <a:ea typeface="宋体" pitchFamily="2" charset="-122"/>
              </a:rPr>
              <a:t>Docker</a:t>
            </a:r>
            <a:r>
              <a:rPr lang="zh-CN" altLang="en-US" sz="2000" b="1" dirty="0">
                <a:latin typeface="宋体" pitchFamily="2" charset="-122"/>
                <a:ea typeface="宋体" pitchFamily="2" charset="-122"/>
              </a:rPr>
              <a:t>是</a:t>
            </a:r>
            <a:r>
              <a:rPr lang="en-US" altLang="zh-CN" sz="2000" b="1" dirty="0" err="1">
                <a:latin typeface="宋体" pitchFamily="2" charset="-122"/>
                <a:ea typeface="宋体" pitchFamily="2" charset="-122"/>
              </a:rPr>
              <a:t>PaaS</a:t>
            </a:r>
            <a:r>
              <a:rPr lang="zh-CN" altLang="en-US" sz="2000" b="1" dirty="0">
                <a:latin typeface="宋体" pitchFamily="2" charset="-122"/>
                <a:ea typeface="宋体" pitchFamily="2" charset="-122"/>
              </a:rPr>
              <a:t>供应商</a:t>
            </a:r>
            <a:r>
              <a:rPr lang="en-US" altLang="zh-CN" sz="2000" b="1" dirty="0" err="1">
                <a:latin typeface="宋体" pitchFamily="2" charset="-122"/>
                <a:ea typeface="宋体" pitchFamily="2" charset="-122"/>
              </a:rPr>
              <a:t>dotCloud</a:t>
            </a:r>
            <a:r>
              <a:rPr lang="zh-CN" altLang="en-US" sz="2000" b="1" dirty="0">
                <a:latin typeface="宋体" pitchFamily="2" charset="-122"/>
                <a:ea typeface="宋体" pitchFamily="2" charset="-122"/>
              </a:rPr>
              <a:t>开源的一个基于</a:t>
            </a:r>
            <a:r>
              <a:rPr lang="en-US" altLang="zh-CN" sz="2000" b="1" dirty="0">
                <a:latin typeface="宋体" pitchFamily="2" charset="-122"/>
                <a:ea typeface="宋体" pitchFamily="2" charset="-122"/>
              </a:rPr>
              <a:t>LXC </a:t>
            </a:r>
            <a:r>
              <a:rPr lang="zh-CN" altLang="en-US" sz="2000" b="1" dirty="0">
                <a:latin typeface="宋体" pitchFamily="2" charset="-122"/>
                <a:ea typeface="宋体" pitchFamily="2" charset="-122"/>
              </a:rPr>
              <a:t>的高级容器引擎，源代码托管在 </a:t>
            </a:r>
            <a:r>
              <a:rPr lang="en-US" altLang="zh-CN" sz="2000" b="1" dirty="0">
                <a:latin typeface="宋体" pitchFamily="2" charset="-122"/>
                <a:ea typeface="宋体" pitchFamily="2" charset="-122"/>
              </a:rPr>
              <a:t>GitHub </a:t>
            </a:r>
            <a:r>
              <a:rPr lang="zh-CN" altLang="en-US" sz="2000" b="1" dirty="0">
                <a:latin typeface="宋体" pitchFamily="2" charset="-122"/>
                <a:ea typeface="宋体" pitchFamily="2" charset="-122"/>
              </a:rPr>
              <a:t>上</a:t>
            </a:r>
            <a:r>
              <a:rPr lang="en-US" altLang="zh-CN" sz="2000" b="1" dirty="0">
                <a:latin typeface="宋体" pitchFamily="2" charset="-122"/>
                <a:ea typeface="宋体" pitchFamily="2" charset="-122"/>
              </a:rPr>
              <a:t>, </a:t>
            </a:r>
            <a:r>
              <a:rPr lang="zh-CN" altLang="en-US" sz="2000" b="1" dirty="0">
                <a:latin typeface="宋体" pitchFamily="2" charset="-122"/>
                <a:ea typeface="宋体" pitchFamily="2" charset="-122"/>
              </a:rPr>
              <a:t>基于</a:t>
            </a:r>
            <a:r>
              <a:rPr lang="en-US" altLang="zh-CN" sz="2000" b="1" dirty="0">
                <a:latin typeface="宋体" pitchFamily="2" charset="-122"/>
                <a:ea typeface="宋体" pitchFamily="2" charset="-122"/>
              </a:rPr>
              <a:t>Go</a:t>
            </a:r>
            <a:r>
              <a:rPr lang="zh-CN" altLang="en-US" sz="2000" b="1" dirty="0">
                <a:latin typeface="宋体" pitchFamily="2" charset="-122"/>
                <a:ea typeface="宋体" pitchFamily="2" charset="-122"/>
              </a:rPr>
              <a:t>语言开发并遵从</a:t>
            </a:r>
            <a:r>
              <a:rPr lang="en-US" altLang="zh-CN" sz="2000" b="1" dirty="0">
                <a:latin typeface="宋体" pitchFamily="2" charset="-122"/>
                <a:ea typeface="宋体" pitchFamily="2" charset="-122"/>
              </a:rPr>
              <a:t>Apache 2.0</a:t>
            </a:r>
            <a:r>
              <a:rPr lang="zh-CN" altLang="en-US" sz="2000" b="1" dirty="0">
                <a:latin typeface="宋体" pitchFamily="2" charset="-122"/>
                <a:ea typeface="宋体" pitchFamily="2" charset="-122"/>
              </a:rPr>
              <a:t>协议开源</a:t>
            </a:r>
            <a:r>
              <a:rPr lang="zh-CN" altLang="en-US" sz="2000" b="1" dirty="0" smtClean="0">
                <a:latin typeface="宋体" pitchFamily="2" charset="-122"/>
                <a:ea typeface="宋体" pitchFamily="2" charset="-122"/>
              </a:rPr>
              <a:t>。</a:t>
            </a:r>
            <a:endParaRPr lang="en-US" sz="2000" b="1" dirty="0" smtClean="0">
              <a:latin typeface="宋体" pitchFamily="2" charset="-122"/>
              <a:ea typeface="宋体" pitchFamily="2" charset="-122"/>
            </a:endParaRPr>
          </a:p>
        </p:txBody>
      </p:sp>
      <p:sp>
        <p:nvSpPr>
          <p:cNvPr id="3" name="Title 2"/>
          <p:cNvSpPr>
            <a:spLocks noGrp="1"/>
          </p:cNvSpPr>
          <p:nvPr>
            <p:ph type="title"/>
          </p:nvPr>
        </p:nvSpPr>
        <p:spPr/>
        <p:txBody>
          <a:bodyPr/>
          <a:lstStyle/>
          <a:p>
            <a:r>
              <a:rPr lang="zh-CN" altLang="en-US" dirty="0" smtClean="0">
                <a:latin typeface="宋体" pitchFamily="2" charset="-122"/>
                <a:ea typeface="宋体" pitchFamily="2" charset="-122"/>
              </a:rPr>
              <a:t>什么是</a:t>
            </a:r>
            <a:r>
              <a:rPr lang="en-US" dirty="0" err="1" smtClean="0">
                <a:latin typeface="宋体" pitchFamily="2" charset="-122"/>
                <a:ea typeface="宋体" pitchFamily="2" charset="-122"/>
              </a:rPr>
              <a:t>Docker</a:t>
            </a:r>
            <a:endParaRPr lang="en-US" dirty="0">
              <a:latin typeface="宋体" pitchFamily="2" charset="-122"/>
              <a:ea typeface="宋体" pitchFamily="2" charset="-122"/>
            </a:endParaRPr>
          </a:p>
        </p:txBody>
      </p:sp>
      <p:sp>
        <p:nvSpPr>
          <p:cNvPr id="5" name="Rectangle 4"/>
          <p:cNvSpPr/>
          <p:nvPr/>
        </p:nvSpPr>
        <p:spPr>
          <a:xfrm>
            <a:off x="304800" y="5219700"/>
            <a:ext cx="381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26" name="Picture 2" descr="al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943100"/>
            <a:ext cx="5766465" cy="320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3145033"/>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err="1" smtClean="0">
                <a:latin typeface="宋体" panose="02010600030101010101" pitchFamily="2" charset="-122"/>
                <a:ea typeface="宋体" panose="02010600030101010101" pitchFamily="2" charset="-122"/>
              </a:rPr>
              <a:t>Docker</a:t>
            </a:r>
            <a:r>
              <a:rPr lang="zh-CN" altLang="en-US" dirty="0">
                <a:latin typeface="宋体" panose="02010600030101010101" pitchFamily="2" charset="-122"/>
                <a:ea typeface="宋体" panose="02010600030101010101" pitchFamily="2" charset="-122"/>
              </a:rPr>
              <a:t>带</a:t>
            </a:r>
            <a:r>
              <a:rPr lang="zh-CN" altLang="en-US" dirty="0" smtClean="0">
                <a:latin typeface="宋体" panose="02010600030101010101" pitchFamily="2" charset="-122"/>
                <a:ea typeface="宋体" panose="02010600030101010101" pitchFamily="2" charset="-122"/>
              </a:rPr>
              <a:t>来虚拟化手段的变化</a:t>
            </a:r>
            <a:endParaRPr lang="en-US" dirty="0">
              <a:latin typeface="宋体" panose="02010600030101010101" pitchFamily="2" charset="-122"/>
              <a:ea typeface="宋体" panose="02010600030101010101" pitchFamily="2" charset="-122"/>
            </a:endParaRPr>
          </a:p>
        </p:txBody>
      </p:sp>
      <p:sp>
        <p:nvSpPr>
          <p:cNvPr id="5" name="Rectangle 4"/>
          <p:cNvSpPr/>
          <p:nvPr/>
        </p:nvSpPr>
        <p:spPr>
          <a:xfrm>
            <a:off x="304800" y="5219700"/>
            <a:ext cx="381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050" name="Picture 2" descr="al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7475" y="1390649"/>
            <a:ext cx="6029325" cy="337185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52400" y="2476500"/>
            <a:ext cx="2362200" cy="1107996"/>
          </a:xfrm>
          <a:prstGeom prst="rect">
            <a:avLst/>
          </a:prstGeom>
          <a:noFill/>
        </p:spPr>
        <p:txBody>
          <a:bodyPr wrap="square" rtlCol="0">
            <a:spAutoFit/>
          </a:bodyPr>
          <a:lstStyle/>
          <a:p>
            <a:r>
              <a:rPr kumimoji="1" lang="en-US" altLang="zh-CN" dirty="0"/>
              <a:t>VM Instance</a:t>
            </a:r>
          </a:p>
          <a:p>
            <a:r>
              <a:rPr kumimoji="1" lang="en-US" altLang="zh-CN" dirty="0"/>
              <a:t>- Guest OS</a:t>
            </a:r>
          </a:p>
          <a:p>
            <a:pPr algn="r"/>
            <a:r>
              <a:rPr kumimoji="1" lang="en-US" altLang="zh-CN" dirty="0"/>
              <a:t>= Container </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00050" y="4000500"/>
            <a:ext cx="7985125" cy="1066800"/>
          </a:xfrm>
        </p:spPr>
        <p:txBody>
          <a:bodyPr/>
          <a:lstStyle/>
          <a:p>
            <a:r>
              <a:rPr lang="zh-CN" altLang="en-US" sz="2000" dirty="0">
                <a:latin typeface="宋体" panose="02010600030101010101" pitchFamily="2" charset="-122"/>
                <a:ea typeface="宋体" panose="02010600030101010101" pitchFamily="2" charset="-122"/>
              </a:rPr>
              <a:t>内</a:t>
            </a:r>
            <a:r>
              <a:rPr lang="zh-CN" altLang="en-US" sz="2000" dirty="0" smtClean="0">
                <a:latin typeface="宋体" panose="02010600030101010101" pitchFamily="2" charset="-122"/>
                <a:ea typeface="宋体" panose="02010600030101010101" pitchFamily="2" charset="-122"/>
              </a:rPr>
              <a:t>核大于等于</a:t>
            </a:r>
            <a:r>
              <a:rPr lang="en-US" altLang="zh-CN" sz="2000" dirty="0" smtClean="0">
                <a:latin typeface="宋体" panose="02010600030101010101" pitchFamily="2" charset="-122"/>
                <a:ea typeface="宋体" panose="02010600030101010101" pitchFamily="2" charset="-122"/>
              </a:rPr>
              <a:t>2.6.32-431</a:t>
            </a:r>
          </a:p>
          <a:p>
            <a:r>
              <a:rPr lang="zh-CN" altLang="en-US" sz="2000" dirty="0" smtClean="0">
                <a:latin typeface="宋体" panose="02010600030101010101" pitchFamily="2" charset="-122"/>
                <a:ea typeface="宋体" panose="02010600030101010101" pitchFamily="2" charset="-122"/>
              </a:rPr>
              <a:t>安装与平台支持</a:t>
            </a:r>
            <a:endParaRPr lang="en-US" altLang="zh-CN" sz="2000" dirty="0">
              <a:latin typeface="宋体" panose="02010600030101010101" pitchFamily="2" charset="-122"/>
              <a:ea typeface="宋体" panose="02010600030101010101" pitchFamily="2" charset="-122"/>
            </a:endParaRPr>
          </a:p>
          <a:p>
            <a:pPr lvl="1"/>
            <a:r>
              <a:rPr lang="en-US" altLang="zh-CN" dirty="0">
                <a:hlinkClick r:id="rId2"/>
              </a:rPr>
              <a:t>https://docs.docker.com/installation/</a:t>
            </a:r>
            <a:endParaRPr lang="en-US" altLang="zh-CN" dirty="0"/>
          </a:p>
          <a:p>
            <a:pPr lvl="1"/>
            <a:endParaRPr lang="zh-CN" altLang="en-US" dirty="0"/>
          </a:p>
        </p:txBody>
      </p:sp>
      <p:sp>
        <p:nvSpPr>
          <p:cNvPr id="3" name="Title 2"/>
          <p:cNvSpPr>
            <a:spLocks noGrp="1"/>
          </p:cNvSpPr>
          <p:nvPr>
            <p:ph type="title"/>
          </p:nvPr>
        </p:nvSpPr>
        <p:spPr/>
        <p:txBody>
          <a:bodyPr/>
          <a:lstStyle/>
          <a:p>
            <a:r>
              <a:rPr lang="en-US" altLang="zh-CN" dirty="0" err="1" smtClean="0"/>
              <a:t>Docker</a:t>
            </a:r>
            <a:r>
              <a:rPr lang="zh-CN" altLang="en-US" dirty="0" smtClean="0"/>
              <a:t>安装</a:t>
            </a:r>
            <a:endParaRPr lang="zh-CN" altLang="en-US" dirty="0"/>
          </a:p>
        </p:txBody>
      </p:sp>
      <p:pic>
        <p:nvPicPr>
          <p:cNvPr id="4" name="Picture 3"/>
          <p:cNvPicPr>
            <a:picLocks noChangeAspect="1"/>
          </p:cNvPicPr>
          <p:nvPr/>
        </p:nvPicPr>
        <p:blipFill>
          <a:blip r:embed="rId3"/>
          <a:stretch>
            <a:fillRect/>
          </a:stretch>
        </p:blipFill>
        <p:spPr>
          <a:xfrm>
            <a:off x="400050" y="1450767"/>
            <a:ext cx="8458200" cy="2238375"/>
          </a:xfrm>
          <a:prstGeom prst="rect">
            <a:avLst/>
          </a:prstGeom>
        </p:spPr>
      </p:pic>
    </p:spTree>
    <p:extLst>
      <p:ext uri="{BB962C8B-B14F-4D97-AF65-F5344CB8AC3E}">
        <p14:creationId xmlns:p14="http://schemas.microsoft.com/office/powerpoint/2010/main" val="3529255237"/>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a:bodyPr>
          <a:lstStyle/>
          <a:p>
            <a:pPr>
              <a:lnSpc>
                <a:spcPct val="120000"/>
              </a:lnSpc>
            </a:pPr>
            <a:r>
              <a:rPr lang="zh-CN" altLang="en-US" sz="2000" b="1" dirty="0">
                <a:latin typeface="宋体" pitchFamily="2" charset="-122"/>
                <a:ea typeface="宋体" pitchFamily="2" charset="-122"/>
              </a:rPr>
              <a:t>镜像 </a:t>
            </a:r>
            <a:r>
              <a:rPr lang="en-US" altLang="zh-CN" sz="2000" b="1" dirty="0" smtClean="0">
                <a:latin typeface="宋体" pitchFamily="2" charset="-122"/>
                <a:ea typeface="宋体" pitchFamily="2" charset="-122"/>
              </a:rPr>
              <a:t>image</a:t>
            </a:r>
          </a:p>
          <a:p>
            <a:pPr lvl="0">
              <a:lnSpc>
                <a:spcPct val="120000"/>
              </a:lnSpc>
            </a:pPr>
            <a:r>
              <a:rPr lang="zh-CN" altLang="en-US" sz="2000" b="1" dirty="0" smtClean="0">
                <a:latin typeface="宋体" pitchFamily="2" charset="-122"/>
                <a:ea typeface="宋体" pitchFamily="2" charset="-122"/>
              </a:rPr>
              <a:t>容器 </a:t>
            </a:r>
            <a:r>
              <a:rPr lang="en-US" altLang="zh-CN" sz="2000" b="1" dirty="0" smtClean="0">
                <a:latin typeface="宋体" pitchFamily="2" charset="-122"/>
                <a:ea typeface="宋体" pitchFamily="2" charset="-122"/>
              </a:rPr>
              <a:t>Container</a:t>
            </a:r>
          </a:p>
          <a:p>
            <a:pPr lvl="0">
              <a:lnSpc>
                <a:spcPct val="120000"/>
              </a:lnSpc>
            </a:pPr>
            <a:r>
              <a:rPr lang="zh-CN" altLang="en-US" sz="2000" b="1" dirty="0">
                <a:latin typeface="宋体" pitchFamily="2" charset="-122"/>
                <a:ea typeface="宋体" pitchFamily="2" charset="-122"/>
              </a:rPr>
              <a:t>仓</a:t>
            </a:r>
            <a:r>
              <a:rPr lang="zh-CN" altLang="en-US" sz="2000" b="1" dirty="0" smtClean="0">
                <a:latin typeface="宋体" pitchFamily="2" charset="-122"/>
                <a:ea typeface="宋体" pitchFamily="2" charset="-122"/>
              </a:rPr>
              <a:t>库 </a:t>
            </a:r>
            <a:r>
              <a:rPr lang="en-US" altLang="zh-CN" sz="2000" b="1" dirty="0" smtClean="0">
                <a:latin typeface="宋体" pitchFamily="2" charset="-122"/>
                <a:ea typeface="宋体" pitchFamily="2" charset="-122"/>
              </a:rPr>
              <a:t>Repo</a:t>
            </a:r>
          </a:p>
          <a:p>
            <a:pPr lvl="0">
              <a:lnSpc>
                <a:spcPct val="120000"/>
              </a:lnSpc>
            </a:pPr>
            <a:r>
              <a:rPr lang="en-US" altLang="zh-CN" sz="2000" b="1" dirty="0" err="1" smtClean="0">
                <a:latin typeface="宋体" pitchFamily="2" charset="-122"/>
                <a:ea typeface="宋体" pitchFamily="2" charset="-122"/>
              </a:rPr>
              <a:t>Dockerfile</a:t>
            </a:r>
            <a:endParaRPr lang="en-US" altLang="zh-CN" sz="2000" b="1" dirty="0" smtClean="0">
              <a:latin typeface="宋体" pitchFamily="2" charset="-122"/>
              <a:ea typeface="宋体" pitchFamily="2" charset="-122"/>
            </a:endParaRPr>
          </a:p>
          <a:p>
            <a:pPr lvl="1">
              <a:lnSpc>
                <a:spcPct val="120000"/>
              </a:lnSpc>
            </a:pPr>
            <a:r>
              <a:rPr lang="zh-CN" altLang="en-US" b="1" dirty="0">
                <a:latin typeface="宋体" pitchFamily="2" charset="-122"/>
                <a:ea typeface="宋体" pitchFamily="2" charset="-122"/>
              </a:rPr>
              <a:t>创</a:t>
            </a:r>
            <a:r>
              <a:rPr lang="zh-CN" altLang="en-US" b="1" dirty="0" smtClean="0">
                <a:latin typeface="宋体" pitchFamily="2" charset="-122"/>
                <a:ea typeface="宋体" pitchFamily="2" charset="-122"/>
              </a:rPr>
              <a:t>建</a:t>
            </a:r>
            <a:r>
              <a:rPr lang="en-US" altLang="zh-CN" b="1" dirty="0" err="1" smtClean="0">
                <a:latin typeface="宋体" pitchFamily="2" charset="-122"/>
                <a:ea typeface="宋体" pitchFamily="2" charset="-122"/>
              </a:rPr>
              <a:t>docker</a:t>
            </a:r>
            <a:r>
              <a:rPr lang="zh-CN" altLang="en-US" b="1" dirty="0" smtClean="0">
                <a:latin typeface="宋体" pitchFamily="2" charset="-122"/>
                <a:ea typeface="宋体" pitchFamily="2" charset="-122"/>
              </a:rPr>
              <a:t>镜像</a:t>
            </a:r>
            <a:endParaRPr lang="en-US" b="1" dirty="0" smtClean="0">
              <a:latin typeface="宋体" pitchFamily="2" charset="-122"/>
              <a:ea typeface="宋体" pitchFamily="2" charset="-122"/>
            </a:endParaRPr>
          </a:p>
        </p:txBody>
      </p:sp>
      <p:sp>
        <p:nvSpPr>
          <p:cNvPr id="5" name="Title 4"/>
          <p:cNvSpPr>
            <a:spLocks noGrp="1"/>
          </p:cNvSpPr>
          <p:nvPr>
            <p:ph type="title"/>
          </p:nvPr>
        </p:nvSpPr>
        <p:spPr/>
        <p:txBody>
          <a:bodyPr/>
          <a:lstStyle/>
          <a:p>
            <a:r>
              <a:rPr lang="en-US" altLang="zh-CN" dirty="0" err="1" smtClean="0">
                <a:latin typeface="宋体" panose="02010600030101010101" pitchFamily="2" charset="-122"/>
                <a:ea typeface="宋体" panose="02010600030101010101" pitchFamily="2" charset="-122"/>
              </a:rPr>
              <a:t>Docker</a:t>
            </a:r>
            <a:r>
              <a:rPr lang="zh-CN" altLang="en-US" dirty="0" smtClean="0">
                <a:latin typeface="宋体" panose="02010600030101010101" pitchFamily="2" charset="-122"/>
                <a:ea typeface="宋体" panose="02010600030101010101" pitchFamily="2" charset="-122"/>
              </a:rPr>
              <a:t>的主要概念</a:t>
            </a:r>
            <a:endParaRPr lang="en-US" dirty="0">
              <a:latin typeface="宋体" panose="02010600030101010101" pitchFamily="2" charset="-122"/>
              <a:ea typeface="宋体" panose="02010600030101010101" pitchFamily="2" charset="-122"/>
            </a:endParaRPr>
          </a:p>
        </p:txBody>
      </p:sp>
      <p:sp>
        <p:nvSpPr>
          <p:cNvPr id="4" name="Rectangle 3"/>
          <p:cNvSpPr/>
          <p:nvPr/>
        </p:nvSpPr>
        <p:spPr>
          <a:xfrm>
            <a:off x="304800" y="5219700"/>
            <a:ext cx="381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2421821"/>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zh-CN" dirty="0" err="1" smtClean="0"/>
              <a:t>Dockerfile</a:t>
            </a:r>
            <a:r>
              <a:rPr lang="zh-CN" altLang="en-US" dirty="0" smtClean="0"/>
              <a:t>实例</a:t>
            </a:r>
            <a:endParaRPr lang="en-US" dirty="0"/>
          </a:p>
        </p:txBody>
      </p:sp>
      <p:sp>
        <p:nvSpPr>
          <p:cNvPr id="4" name="Rectangle 3"/>
          <p:cNvSpPr/>
          <p:nvPr/>
        </p:nvSpPr>
        <p:spPr>
          <a:xfrm>
            <a:off x="304800" y="5219700"/>
            <a:ext cx="381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Content Placeholder 1"/>
          <p:cNvSpPr>
            <a:spLocks noGrp="1"/>
          </p:cNvSpPr>
          <p:nvPr>
            <p:ph idx="1"/>
          </p:nvPr>
        </p:nvSpPr>
        <p:spPr>
          <a:xfrm>
            <a:off x="533400" y="4381500"/>
            <a:ext cx="7985125" cy="533400"/>
          </a:xfrm>
        </p:spPr>
        <p:txBody>
          <a:bodyPr/>
          <a:lstStyle/>
          <a:p>
            <a:r>
              <a:rPr lang="en-US" altLang="zh-CN" sz="2000" dirty="0" smtClean="0">
                <a:latin typeface="宋体" panose="02010600030101010101" pitchFamily="2" charset="-122"/>
                <a:ea typeface="宋体" panose="02010600030101010101" pitchFamily="2" charset="-122"/>
                <a:hlinkClick r:id="rId3"/>
              </a:rPr>
              <a:t>https</a:t>
            </a:r>
            <a:r>
              <a:rPr lang="en-US" altLang="zh-CN" sz="2000" dirty="0">
                <a:latin typeface="宋体" panose="02010600030101010101" pitchFamily="2" charset="-122"/>
                <a:ea typeface="宋体" panose="02010600030101010101" pitchFamily="2" charset="-122"/>
                <a:hlinkClick r:id="rId3"/>
              </a:rPr>
              <a:t>://docs.docker.com/examples/nodejs_web_app/#</a:t>
            </a:r>
            <a:r>
              <a:rPr lang="en-US" altLang="zh-CN" sz="2000" dirty="0" smtClean="0">
                <a:latin typeface="宋体" panose="02010600030101010101" pitchFamily="2" charset="-122"/>
                <a:ea typeface="宋体" panose="02010600030101010101" pitchFamily="2" charset="-122"/>
                <a:hlinkClick r:id="rId3"/>
              </a:rPr>
              <a:t>creating-a-dockerfile</a:t>
            </a:r>
            <a:endParaRPr lang="en-US" altLang="zh-CN" sz="2000" dirty="0" smtClean="0">
              <a:latin typeface="宋体" panose="02010600030101010101" pitchFamily="2" charset="-122"/>
              <a:ea typeface="宋体" panose="02010600030101010101" pitchFamily="2" charset="-122"/>
            </a:endParaRPr>
          </a:p>
          <a:p>
            <a:endParaRPr lang="en-US" altLang="zh-CN" sz="2000" dirty="0" smtClean="0">
              <a:latin typeface="宋体" panose="02010600030101010101" pitchFamily="2" charset="-122"/>
              <a:ea typeface="宋体" panose="02010600030101010101" pitchFamily="2" charset="-122"/>
            </a:endParaRPr>
          </a:p>
          <a:p>
            <a:endParaRPr lang="en-US" altLang="zh-CN" sz="2000" dirty="0" smtClean="0">
              <a:latin typeface="宋体" panose="02010600030101010101" pitchFamily="2" charset="-122"/>
              <a:ea typeface="宋体" panose="02010600030101010101" pitchFamily="2" charset="-122"/>
            </a:endParaRPr>
          </a:p>
        </p:txBody>
      </p:sp>
      <p:pic>
        <p:nvPicPr>
          <p:cNvPr id="2049" name="Picture 1" descr="[$1E6CD77A18BB7274.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1409700"/>
            <a:ext cx="4152900" cy="22002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902881" y="3747007"/>
            <a:ext cx="3852338" cy="430887"/>
          </a:xfrm>
          <a:prstGeom prst="rect">
            <a:avLst/>
          </a:prstGeom>
          <a:noFill/>
        </p:spPr>
        <p:txBody>
          <a:bodyPr wrap="none" rtlCol="0">
            <a:spAutoFit/>
          </a:bodyPr>
          <a:lstStyle/>
          <a:p>
            <a:r>
              <a:rPr lang="en-US" altLang="zh-CN" dirty="0" err="1"/>
              <a:t>d</a:t>
            </a:r>
            <a:r>
              <a:rPr lang="en-US" altLang="zh-CN" dirty="0" err="1" smtClean="0"/>
              <a:t>ocker</a:t>
            </a:r>
            <a:r>
              <a:rPr lang="en-US" altLang="zh-CN" dirty="0" smtClean="0"/>
              <a:t> build -t your-tag .</a:t>
            </a:r>
            <a:endParaRPr lang="zh-CN" altLang="en-US" dirty="0"/>
          </a:p>
        </p:txBody>
      </p:sp>
    </p:spTree>
    <p:extLst>
      <p:ext uri="{BB962C8B-B14F-4D97-AF65-F5344CB8AC3E}">
        <p14:creationId xmlns:p14="http://schemas.microsoft.com/office/powerpoint/2010/main" val="979115181"/>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zh-CN" dirty="0" err="1" smtClean="0"/>
              <a:t>Docker</a:t>
            </a:r>
            <a:r>
              <a:rPr lang="zh-CN" altLang="en-US" dirty="0" smtClean="0"/>
              <a:t>的简单使</a:t>
            </a:r>
            <a:r>
              <a:rPr lang="zh-CN" altLang="en-US" dirty="0"/>
              <a:t>用</a:t>
            </a:r>
            <a:endParaRPr lang="en-US" dirty="0"/>
          </a:p>
        </p:txBody>
      </p:sp>
      <p:sp>
        <p:nvSpPr>
          <p:cNvPr id="4" name="Rectangle 3"/>
          <p:cNvSpPr/>
          <p:nvPr/>
        </p:nvSpPr>
        <p:spPr>
          <a:xfrm>
            <a:off x="304800" y="5219700"/>
            <a:ext cx="381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Content Placeholder 1"/>
          <p:cNvSpPr>
            <a:spLocks noGrp="1"/>
          </p:cNvSpPr>
          <p:nvPr>
            <p:ph idx="1"/>
          </p:nvPr>
        </p:nvSpPr>
        <p:spPr>
          <a:xfrm>
            <a:off x="495300" y="3883759"/>
            <a:ext cx="7985125" cy="1066800"/>
          </a:xfrm>
        </p:spPr>
        <p:txBody>
          <a:bodyPr/>
          <a:lstStyle/>
          <a:p>
            <a:r>
              <a:rPr lang="en-US" altLang="zh-CN" sz="2000" dirty="0">
                <a:latin typeface="宋体" panose="02010600030101010101" pitchFamily="2" charset="-122"/>
                <a:ea typeface="宋体" panose="02010600030101010101" pitchFamily="2" charset="-122"/>
                <a:hlinkClick r:id="rId3"/>
              </a:rPr>
              <a:t>https://docs.docker.com/userguide/usingdocker</a:t>
            </a:r>
            <a:r>
              <a:rPr lang="en-US" altLang="zh-CN" sz="2000" dirty="0" smtClean="0">
                <a:latin typeface="宋体" panose="02010600030101010101" pitchFamily="2" charset="-122"/>
                <a:ea typeface="宋体" panose="02010600030101010101" pitchFamily="2" charset="-122"/>
                <a:hlinkClick r:id="rId3"/>
              </a:rPr>
              <a:t>/</a:t>
            </a:r>
            <a:endParaRPr lang="en-US" altLang="zh-CN" sz="2000" dirty="0" smtClean="0">
              <a:latin typeface="宋体" panose="02010600030101010101" pitchFamily="2" charset="-122"/>
              <a:ea typeface="宋体" panose="02010600030101010101" pitchFamily="2" charset="-122"/>
            </a:endParaRPr>
          </a:p>
          <a:p>
            <a:endParaRPr lang="en-US" altLang="zh-CN" sz="2000" dirty="0" smtClean="0">
              <a:latin typeface="宋体" panose="02010600030101010101" pitchFamily="2" charset="-122"/>
              <a:ea typeface="宋体" panose="02010600030101010101" pitchFamily="2" charset="-122"/>
            </a:endParaRPr>
          </a:p>
        </p:txBody>
      </p:sp>
      <p:pic>
        <p:nvPicPr>
          <p:cNvPr id="1026" name="Picture 2" descr="[$2B0CE3EF24A8A95.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1236321"/>
            <a:ext cx="6381750" cy="123825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49E2B5408B68F460.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743712"/>
            <a:ext cx="9144000" cy="647187"/>
          </a:xfrm>
          <a:prstGeom prst="rect">
            <a:avLst/>
          </a:prstGeom>
          <a:noFill/>
          <a:extLst>
            <a:ext uri="{909E8E84-426E-40DD-AFC4-6F175D3DCCD1}">
              <a14:hiddenFill xmlns:a14="http://schemas.microsoft.com/office/drawing/2010/main">
                <a:solidFill>
                  <a:srgbClr val="FFFFFF"/>
                </a:solidFill>
              </a14:hiddenFill>
            </a:ext>
          </a:extLst>
        </p:spPr>
      </p:pic>
      <p:sp>
        <p:nvSpPr>
          <p:cNvPr id="2" name="Rounded Rectangle 1"/>
          <p:cNvSpPr/>
          <p:nvPr/>
        </p:nvSpPr>
        <p:spPr>
          <a:xfrm>
            <a:off x="6324600" y="2743712"/>
            <a:ext cx="1676400" cy="647187"/>
          </a:xfrm>
          <a:prstGeom prst="roundRect">
            <a:avLst/>
          </a:prstGeom>
          <a:gradFill>
            <a:gsLst>
              <a:gs pos="100000">
                <a:srgbClr val="00B050">
                  <a:alpha val="60000"/>
                </a:srgbClr>
              </a:gs>
              <a:gs pos="100000">
                <a:schemeClr val="accent1">
                  <a:tint val="50000"/>
                  <a:shade val="100000"/>
                  <a:satMod val="350000"/>
                </a:schemeClr>
              </a:gs>
            </a:gsLst>
          </a:gra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91963010"/>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err="1" smtClean="0">
                <a:latin typeface="宋体" panose="02010600030101010101" pitchFamily="2" charset="-122"/>
                <a:ea typeface="宋体" panose="02010600030101010101" pitchFamily="2" charset="-122"/>
              </a:rPr>
              <a:t>Docker</a:t>
            </a:r>
            <a:r>
              <a:rPr lang="zh-CN" altLang="en-US" dirty="0" smtClean="0">
                <a:latin typeface="宋体" panose="02010600030101010101" pitchFamily="2" charset="-122"/>
                <a:ea typeface="宋体" panose="02010600030101010101" pitchFamily="2" charset="-122"/>
              </a:rPr>
              <a:t>端口映射</a:t>
            </a:r>
            <a:endParaRPr lang="zh-CN" altLang="en-US" dirty="0">
              <a:latin typeface="宋体" panose="02010600030101010101" pitchFamily="2" charset="-122"/>
              <a:ea typeface="宋体" panose="02010600030101010101" pitchFamily="2" charset="-122"/>
            </a:endParaRPr>
          </a:p>
        </p:txBody>
      </p:sp>
      <p:pic>
        <p:nvPicPr>
          <p:cNvPr id="7" name="Picture 6"/>
          <p:cNvPicPr>
            <a:picLocks noChangeAspect="1"/>
          </p:cNvPicPr>
          <p:nvPr/>
        </p:nvPicPr>
        <p:blipFill>
          <a:blip r:embed="rId2"/>
          <a:stretch>
            <a:fillRect/>
          </a:stretch>
        </p:blipFill>
        <p:spPr>
          <a:xfrm>
            <a:off x="710793" y="1096500"/>
            <a:ext cx="7823607" cy="4428000"/>
          </a:xfrm>
          <a:prstGeom prst="rect">
            <a:avLst/>
          </a:prstGeom>
        </p:spPr>
      </p:pic>
    </p:spTree>
    <p:extLst>
      <p:ext uri="{BB962C8B-B14F-4D97-AF65-F5344CB8AC3E}">
        <p14:creationId xmlns:p14="http://schemas.microsoft.com/office/powerpoint/2010/main" val="955583426"/>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SC Infra Matters - White - 2013">
  <a:themeElements>
    <a:clrScheme name="Smarter Computing 2013">
      <a:dk1>
        <a:sysClr val="windowText" lastClr="000000"/>
      </a:dk1>
      <a:lt1>
        <a:sysClr val="window" lastClr="CCE8CF"/>
      </a:lt1>
      <a:dk2>
        <a:srgbClr val="7F1C7D"/>
      </a:dk2>
      <a:lt2>
        <a:srgbClr val="EEECE1"/>
      </a:lt2>
      <a:accent1>
        <a:srgbClr val="BA006E"/>
      </a:accent1>
      <a:accent2>
        <a:srgbClr val="FDB813"/>
      </a:accent2>
      <a:accent3>
        <a:srgbClr val="8CC63F"/>
      </a:accent3>
      <a:accent4>
        <a:srgbClr val="D9182D"/>
      </a:accent4>
      <a:accent5>
        <a:srgbClr val="003F69"/>
      </a:accent5>
      <a:accent6>
        <a:srgbClr val="DD731C"/>
      </a:accent6>
      <a:hlink>
        <a:srgbClr val="00A6A0"/>
      </a:hlink>
      <a:folHlink>
        <a:srgbClr val="7F7F7F"/>
      </a:folHlink>
    </a:clrScheme>
    <a:fontScheme name="Custom 1">
      <a:majorFont>
        <a:latin typeface="Lubalin Demi for IBM"/>
        <a:ea typeface=""/>
        <a:cs typeface=""/>
      </a:majorFont>
      <a:minorFont>
        <a:latin typeface="Lubalin Book for IB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FlashSystem_PPTTemplate_White_OptC_FINAL.pot</Template>
  <TotalTime>6776</TotalTime>
  <Pages>0</Pages>
  <Words>1098</Words>
  <Characters>0</Characters>
  <Application>Microsoft Office PowerPoint</Application>
  <PresentationFormat>On-screen Show (16:10)</PresentationFormat>
  <Lines>0</Lines>
  <Paragraphs>134</Paragraphs>
  <Slides>26</Slides>
  <Notes>14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26</vt:i4>
      </vt:variant>
    </vt:vector>
  </HeadingPairs>
  <TitlesOfParts>
    <vt:vector size="37" baseType="lpstr">
      <vt:lpstr>Gill Sans</vt:lpstr>
      <vt:lpstr>HelvNeue Light for IBM</vt:lpstr>
      <vt:lpstr>Lubalin Book for IBM</vt:lpstr>
      <vt:lpstr>Lubalin Demi for IBM</vt:lpstr>
      <vt:lpstr>ＭＳ Ｐゴシック</vt:lpstr>
      <vt:lpstr>ＭＳ Ｐゴシック</vt:lpstr>
      <vt:lpstr>ヒラギノ角ゴ ProN W3</vt:lpstr>
      <vt:lpstr>宋体</vt:lpstr>
      <vt:lpstr>Arial</vt:lpstr>
      <vt:lpstr>Calibri</vt:lpstr>
      <vt:lpstr>SC Infra Matters - White - 2013</vt:lpstr>
      <vt:lpstr>PowerPoint Presentation</vt:lpstr>
      <vt:lpstr>调查</vt:lpstr>
      <vt:lpstr>什么是Docker</vt:lpstr>
      <vt:lpstr>Docker带来虚拟化手段的变化</vt:lpstr>
      <vt:lpstr>Docker安装</vt:lpstr>
      <vt:lpstr>Docker的主要概念</vt:lpstr>
      <vt:lpstr>Dockerfile实例</vt:lpstr>
      <vt:lpstr>Docker的简单使用</vt:lpstr>
      <vt:lpstr>Docker端口映射</vt:lpstr>
      <vt:lpstr>Docker工作流</vt:lpstr>
      <vt:lpstr>Docker网络</vt:lpstr>
      <vt:lpstr>Docker网络（host模式）</vt:lpstr>
      <vt:lpstr>Docker网络（OVS+GRE）</vt:lpstr>
      <vt:lpstr>Docker网络（大使模式1）</vt:lpstr>
      <vt:lpstr>Docker网络（大使模式1）</vt:lpstr>
      <vt:lpstr>Docker相关</vt:lpstr>
      <vt:lpstr>Docker集成</vt:lpstr>
      <vt:lpstr>Docker与OpenStack集成</vt:lpstr>
      <vt:lpstr>Docker与OpenStack Nova的集成</vt:lpstr>
      <vt:lpstr>Docker与OpenStack HEAT的集成</vt:lpstr>
      <vt:lpstr>Wordpress Docker Template</vt:lpstr>
      <vt:lpstr>Docker运行实例</vt:lpstr>
      <vt:lpstr>Nova和HEAT Docker Driver集成</vt:lpstr>
      <vt:lpstr>Container As A Service （Kilo Blueprint）</vt:lpstr>
      <vt:lpstr>参考</vt:lpstr>
      <vt:lpstr>Thanks!</vt:lpstr>
    </vt:vector>
  </TitlesOfParts>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GPJ IBM Creative</dc:creator>
  <cp:lastModifiedBy>IBM_ADMIN</cp:lastModifiedBy>
  <cp:revision>546</cp:revision>
  <dcterms:modified xsi:type="dcterms:W3CDTF">2014-10-25T10:01:53Z</dcterms:modified>
</cp:coreProperties>
</file>