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2DE1-5CAD-5AE4-1E81-20417D6AC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A5660-A2F8-3BCB-DCBA-079B59E3C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670BC-6A3D-2212-7B97-03528DE2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4611-FFE8-45DB-B9AB-AEE45E213754}" type="datetimeFigureOut">
              <a:rPr lang="en-US" smtClean="0"/>
              <a:t>27-Feb-23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B2FF2-C834-1C9A-F7DA-33243679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333BC-1473-3865-0377-9ED77955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12FE-BBC2-4279-854A-3D2A18FB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3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2F5F-B990-FE2C-D30A-831DCB30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925FE-A458-1DB9-119F-D64946F57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046CF-0AD3-0C13-B234-F137AB9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4611-FFE8-45DB-B9AB-AEE45E213754}" type="datetimeFigureOut">
              <a:rPr lang="en-US" smtClean="0"/>
              <a:t>27-Feb-23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C4808-20F9-D834-D131-46754417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04EA4-39E8-C1E8-A598-7953F1B2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12FE-BBC2-4279-854A-3D2A18FB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E373C-525C-5DD5-493B-FEFD6A9D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286A7-15BC-9200-E325-C96B16A3C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A310-EC82-0511-79B4-ECA3F597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4611-FFE8-45DB-B9AB-AEE45E213754}" type="datetimeFigureOut">
              <a:rPr lang="en-US" smtClean="0"/>
              <a:t>27-Feb-23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5ECD-C77D-A9C4-B146-1131D81F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D8618-F624-E0AC-1E9D-6BD0175D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12FE-BBC2-4279-854A-3D2A18FB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87D6-0CA9-C52F-8A86-60B616C7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3E223-6D28-40CE-59ED-62109FFC0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2E97A-2A82-5132-7A5A-D08071C8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4611-FFE8-45DB-B9AB-AEE45E213754}" type="datetimeFigureOut">
              <a:rPr lang="en-US" smtClean="0"/>
              <a:t>27-Feb-23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7B369-6146-8BB9-3E44-E273A44B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91293-CECC-BD29-5489-8BEB682B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12FE-BBC2-4279-854A-3D2A18FB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D30E-8072-9D2B-D82D-533CDD8C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7294A-5777-B002-A91F-F91FB9C33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39CA0-6936-F430-B299-46079E15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4611-FFE8-45DB-B9AB-AEE45E213754}" type="datetimeFigureOut">
              <a:rPr lang="en-US" smtClean="0"/>
              <a:t>27-Feb-23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E9591-ACD0-00FF-B1BC-E8D89294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1C8EC-A0DA-9741-212A-3A2C5B50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12FE-BBC2-4279-854A-3D2A18FB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6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1E23-0B9A-5D39-3D69-E148C357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38071-E03F-DAB1-C141-45DB664AD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70E57-5293-5FB3-9FB1-84662C506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D0A9C-EFFD-19B2-9478-E44337C9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4611-FFE8-45DB-B9AB-AEE45E213754}" type="datetimeFigureOut">
              <a:rPr lang="en-US" smtClean="0"/>
              <a:t>27-Feb-23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AE8A9-9AAE-0EBD-EA43-4481EBAF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455D1-4397-D9D4-2CCB-D9EFCBBA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12FE-BBC2-4279-854A-3D2A18FB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6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8AE4-EF99-864F-AACF-E8342659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18C8C-E775-01F0-D610-5A9615D29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4D06C-F3D6-DE42-82D0-291378614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8DA77-F918-6A50-3A02-8F2807D49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FE9FE-FA68-6D04-C310-E283D791B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AB7E7-7E2F-EACB-8BFD-1DC5FECB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4611-FFE8-45DB-B9AB-AEE45E213754}" type="datetimeFigureOut">
              <a:rPr lang="en-US" smtClean="0"/>
              <a:t>27-Feb-23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F07A7-EB42-81C6-1969-B8E05679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AE2F2-D3D1-7B32-67E9-AD0821A5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12FE-BBC2-4279-854A-3D2A18FB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1343-6E3B-56FC-F4D1-49D88BF9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59707-7B2C-16FC-F300-EFF0A2E1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4611-FFE8-45DB-B9AB-AEE45E213754}" type="datetimeFigureOut">
              <a:rPr lang="en-US" smtClean="0"/>
              <a:t>27-Feb-23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BCA1A-4CFA-6A13-1257-E7D08A83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016F9-889A-FA37-4FF8-3239CCD4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12FE-BBC2-4279-854A-3D2A18FB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0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6FBDC-B2EB-9339-C358-D8D1C8B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4611-FFE8-45DB-B9AB-AEE45E213754}" type="datetimeFigureOut">
              <a:rPr lang="en-US" smtClean="0"/>
              <a:t>27-Feb-23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A50F6-4689-0701-F268-23194FAA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F9D80-78B9-CB4B-535D-8CFBC006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12FE-BBC2-4279-854A-3D2A18FB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6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4044-75AA-C93B-3249-16CA9AED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4F4C5-71BB-3BDE-D477-1052EBA0A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23A84-31B2-173A-6A5C-D7919315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FF95-6884-CFE8-0551-DF07DA77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4611-FFE8-45DB-B9AB-AEE45E213754}" type="datetimeFigureOut">
              <a:rPr lang="en-US" smtClean="0"/>
              <a:t>27-Feb-23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D851D-DDD6-AD81-2380-EFFDDAD9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2240E-3D1B-8177-B255-7FEB9298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12FE-BBC2-4279-854A-3D2A18FB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2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A9BF-B62F-2B71-0506-5743E623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C10E3-8BE3-9F49-AD9D-44EEAF169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8F1EC-1196-AFC2-7590-505FC3DED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86A88-D818-607E-BAB1-E880514C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4611-FFE8-45DB-B9AB-AEE45E213754}" type="datetimeFigureOut">
              <a:rPr lang="en-US" smtClean="0"/>
              <a:t>27-Feb-23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6285F-090A-DFDF-B672-DD17DD6E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8BD89-C250-23A5-A427-CA5912F1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12FE-BBC2-4279-854A-3D2A18FB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5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211D2-E6A7-D7E9-D8B6-245D4707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554AD-9F6F-AFD7-2516-21364F859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5024F-8ADF-8786-83CE-4F53C7539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74611-FFE8-45DB-B9AB-AEE45E213754}" type="datetimeFigureOut">
              <a:rPr lang="en-US" smtClean="0"/>
              <a:t>27-Feb-23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4D201-539B-65A4-0320-7CF16750C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D3AF-D061-11BC-89E5-30E38DE82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E12FE-BBC2-4279-854A-3D2A18FB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8941-100E-F351-1482-9BC134F71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 GitHub</a:t>
            </a:r>
          </a:p>
        </p:txBody>
      </p:sp>
    </p:spTree>
    <p:extLst>
      <p:ext uri="{BB962C8B-B14F-4D97-AF65-F5344CB8AC3E}">
        <p14:creationId xmlns:p14="http://schemas.microsoft.com/office/powerpoint/2010/main" val="196244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TRA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 GitHub</dc:title>
  <dc:creator>Admin</dc:creator>
  <cp:lastModifiedBy>Admin</cp:lastModifiedBy>
  <cp:revision>1</cp:revision>
  <dcterms:created xsi:type="dcterms:W3CDTF">2023-02-27T06:58:53Z</dcterms:created>
  <dcterms:modified xsi:type="dcterms:W3CDTF">2023-02-27T06:59:08Z</dcterms:modified>
</cp:coreProperties>
</file>