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CSE 438 PRESENTATION</a:t>
            </a:r>
            <a:br>
              <a:rPr lang="en-US"/>
            </a:br>
            <a:r>
              <a:rPr lang="en-US"/>
              <a:t>HANDS-ON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5943600" cy="64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152400"/>
            <a:ext cx="5638800" cy="650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743200" y="1524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FINAL IMPLEMENTED NETWORK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71600"/>
            <a:ext cx="10210800" cy="50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Thank-you-transparent.svg - Wikimedia Commons" id="223" name="Google Shape;22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57200"/>
            <a:ext cx="6095999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09600" y="228600"/>
            <a:ext cx="11277599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COMPUTER DEPARTMENT AND ROUTER CONFIGURATION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85801" y="1905000"/>
            <a:ext cx="67056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Computer Department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Statically Configured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 settings for Switches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Router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Modules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Configuration of ports</a:t>
            </a:r>
            <a:endParaRPr sz="2400"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905000"/>
            <a:ext cx="4419600" cy="390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457201" y="228600"/>
            <a:ext cx="5562599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228600"/>
            <a:ext cx="4648200" cy="3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3659980"/>
            <a:ext cx="4648200" cy="274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057" y="3659980"/>
            <a:ext cx="5571743" cy="281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SERVER NETWORK AND ROUTER CONFIGURATION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85801" y="1905000"/>
            <a:ext cx="67056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Server Network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FTP server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WEB Server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DNS Server</a:t>
            </a:r>
            <a:endParaRPr sz="2400"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Router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Modules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Configuration of ports</a:t>
            </a:r>
            <a:endParaRPr sz="2400"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850570"/>
            <a:ext cx="5381625" cy="394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929" y="1856013"/>
            <a:ext cx="1419225" cy="393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310896"/>
            <a:ext cx="5181600" cy="640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04801"/>
            <a:ext cx="5867399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8" y="3352800"/>
            <a:ext cx="5867399" cy="336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8601"/>
            <a:ext cx="8334375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999" y="3549396"/>
            <a:ext cx="8334375" cy="31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85801" y="405190"/>
            <a:ext cx="1126535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IT DEPARTMENT AND PRINCIPLE ROOM CONFIGURATION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85801" y="1905000"/>
            <a:ext cx="67056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Department Network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Principle room Network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Statically Configured.</a:t>
            </a:r>
            <a:endParaRPr sz="2400"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671" y="2057400"/>
            <a:ext cx="36766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2263" y="4419600"/>
            <a:ext cx="3619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47649"/>
            <a:ext cx="5562600" cy="632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80988"/>
            <a:ext cx="5791200" cy="6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85801" y="405190"/>
            <a:ext cx="11265353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OTHER AND INTERNET LAB CONFIGURATION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685801" y="1905000"/>
            <a:ext cx="670560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Other Network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Internet Lab Network Configuration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Statically Configured.</a:t>
            </a:r>
            <a:endParaRPr sz="2400"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4495800"/>
            <a:ext cx="40576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600" y="1594077"/>
            <a:ext cx="40576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