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8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BB1B-9FD6-48A0-92CD-F6B8F1E1707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8EF8-AF72-41D4-B8E5-D1ACA6F5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9600" y="3855829"/>
            <a:ext cx="6942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Inheritance is when we declare something on an element, and it also applies that element’s decendant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3266" y="257496"/>
            <a:ext cx="690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</a:rPr>
              <a:t>CSS INHERITANCE</a:t>
            </a:r>
            <a:endParaRPr 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6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2" y="626200"/>
            <a:ext cx="6413500" cy="534163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6484863" y="4241800"/>
            <a:ext cx="990600" cy="36406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70800" y="4131446"/>
            <a:ext cx="42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Will “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inherite</a:t>
            </a:r>
            <a:r>
              <a:rPr lang="en-US" sz="3200" dirty="0" smtClean="0">
                <a:solidFill>
                  <a:schemeClr val="bg1"/>
                </a:solidFill>
              </a:rPr>
              <a:t>” the color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2" y="651600"/>
            <a:ext cx="6413500" cy="5341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657" y="1673548"/>
            <a:ext cx="9897773" cy="35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9600" y="723163"/>
            <a:ext cx="8297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</a:rPr>
              <a:t>Not “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everything</a:t>
            </a:r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</a:rPr>
              <a:t>” is inherited</a:t>
            </a:r>
            <a:endParaRPr 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081" y="1777500"/>
            <a:ext cx="104665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Typography</a:t>
            </a:r>
            <a:endParaRPr lang="en-US" sz="1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935475" y="364086"/>
            <a:ext cx="848697" cy="8486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330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40" y="191407"/>
            <a:ext cx="4233175" cy="2380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0" y="363876"/>
            <a:ext cx="5995205" cy="21664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3006"/>
            <a:ext cx="12285049" cy="38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081" y="1777500"/>
            <a:ext cx="104665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LAYOUT</a:t>
            </a:r>
            <a:endParaRPr lang="en-US" sz="1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935475" y="364086"/>
            <a:ext cx="848697" cy="848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748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721161" y="1383632"/>
            <a:ext cx="4090736" cy="40907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/>
              <a:t>X</a:t>
            </a:r>
            <a:endParaRPr lang="en-US" sz="19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2" y="406366"/>
            <a:ext cx="4560704" cy="5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HuXn WebDev</dc:creator>
  <cp:lastModifiedBy>HuXn WebDev</cp:lastModifiedBy>
  <cp:revision>10</cp:revision>
  <dcterms:created xsi:type="dcterms:W3CDTF">2022-08-18T07:11:44Z</dcterms:created>
  <dcterms:modified xsi:type="dcterms:W3CDTF">2022-08-18T07:54:53Z</dcterms:modified>
</cp:coreProperties>
</file>