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9.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0.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1.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2.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3.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4.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15.xml" ContentType="application/vnd.openxmlformats-officedocument.theme+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6.xml" ContentType="application/vnd.openxmlformats-officedocument.theme+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 id="2147483689" r:id="rId2"/>
    <p:sldMasterId id="2147483703" r:id="rId3"/>
    <p:sldMasterId id="2147483717" r:id="rId4"/>
    <p:sldMasterId id="2147483729" r:id="rId5"/>
    <p:sldMasterId id="2147483741" r:id="rId6"/>
    <p:sldMasterId id="2147483753" r:id="rId7"/>
    <p:sldMasterId id="2147483767" r:id="rId8"/>
    <p:sldMasterId id="2147483781" r:id="rId9"/>
    <p:sldMasterId id="2147483795" r:id="rId10"/>
    <p:sldMasterId id="2147483807" r:id="rId11"/>
    <p:sldMasterId id="2147483819" r:id="rId12"/>
    <p:sldMasterId id="2147483831" r:id="rId13"/>
    <p:sldMasterId id="2147483845" r:id="rId14"/>
    <p:sldMasterId id="2147483859" r:id="rId15"/>
    <p:sldMasterId id="2147483871" r:id="rId16"/>
    <p:sldMasterId id="2147483883" r:id="rId17"/>
    <p:sldMasterId id="2147483895" r:id="rId18"/>
  </p:sldMasterIdLst>
  <p:notesMasterIdLst>
    <p:notesMasterId r:id="rId40"/>
  </p:notesMasterIdLst>
  <p:sldIdLst>
    <p:sldId id="256" r:id="rId19"/>
    <p:sldId id="275" r:id="rId20"/>
    <p:sldId id="276" r:id="rId21"/>
    <p:sldId id="278" r:id="rId22"/>
    <p:sldId id="277" r:id="rId23"/>
    <p:sldId id="279" r:id="rId24"/>
    <p:sldId id="280" r:id="rId25"/>
    <p:sldId id="259" r:id="rId26"/>
    <p:sldId id="260" r:id="rId27"/>
    <p:sldId id="261" r:id="rId28"/>
    <p:sldId id="262" r:id="rId29"/>
    <p:sldId id="263" r:id="rId30"/>
    <p:sldId id="264" r:id="rId31"/>
    <p:sldId id="266" r:id="rId32"/>
    <p:sldId id="267" r:id="rId33"/>
    <p:sldId id="268" r:id="rId34"/>
    <p:sldId id="269" r:id="rId35"/>
    <p:sldId id="270" r:id="rId36"/>
    <p:sldId id="271" r:id="rId37"/>
    <p:sldId id="272" r:id="rId38"/>
    <p:sldId id="27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9"/>
    <p:restoredTop sz="94620"/>
  </p:normalViewPr>
  <p:slideViewPr>
    <p:cSldViewPr snapToGrid="0" snapToObjects="1">
      <p:cViewPr varScale="1">
        <p:scale>
          <a:sx n="87" d="100"/>
          <a:sy n="87" d="100"/>
        </p:scale>
        <p:origin x="19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 Target="slides/slide1.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9B542-BF5B-6645-90C3-540D4A1FC505}" type="datetimeFigureOut">
              <a:rPr lang="en-US" smtClean="0"/>
              <a:t>7/22/18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00497-6672-EC48-A1F6-5F0A6347586D}" type="slidenum">
              <a:rPr lang="en-US" smtClean="0"/>
              <a:t>‹#›</a:t>
            </a:fld>
            <a:endParaRPr lang="en-US"/>
          </a:p>
        </p:txBody>
      </p:sp>
    </p:spTree>
    <p:extLst>
      <p:ext uri="{BB962C8B-B14F-4D97-AF65-F5344CB8AC3E}">
        <p14:creationId xmlns:p14="http://schemas.microsoft.com/office/powerpoint/2010/main" val="206892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Before we get into the discussion of Lambda expressions, lets first have a look at functional interfaces. When an interface is declared with only one abstract method, then it is referred as Functional Interface. The method in functional interface is called as functional method. Along with the functional method, you can also add default and static method to functional interface. Optionally such interfaces can be annotated with @</a:t>
            </a:r>
            <a:r>
              <a:rPr lang="en-US" dirty="0" err="1" smtClean="0"/>
              <a:t>FunctionalInterface</a:t>
            </a:r>
            <a:r>
              <a:rPr lang="en-US" dirty="0" smtClean="0"/>
              <a:t> annotation. This annotation is not a requirement for the compiler to recognize an interface as a functional interface, but merely an aid to capture design intent and enlist the help of the compiler in identifying accidental violations of design intent.</a:t>
            </a:r>
          </a:p>
          <a:p>
            <a:endParaRPr lang="en-US" dirty="0" smtClean="0"/>
          </a:p>
          <a:p>
            <a:r>
              <a:rPr lang="en-US" dirty="0" smtClean="0"/>
              <a:t>Note: An empty interface is called as “Marker Interface”.</a:t>
            </a:r>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Predicate&lt;T&gt;/</a:t>
            </a:r>
            <a:r>
              <a:rPr lang="en-US" dirty="0" err="1" smtClean="0"/>
              <a:t>BiPredicate</a:t>
            </a:r>
            <a:r>
              <a:rPr lang="en-US" dirty="0" smtClean="0"/>
              <a:t>&lt;T,U&gt;</a:t>
            </a:r>
          </a:p>
          <a:p>
            <a:endParaRPr lang="en-US" dirty="0" smtClean="0"/>
          </a:p>
          <a:p>
            <a:r>
              <a:rPr lang="en-US" dirty="0" smtClean="0"/>
              <a:t>In mathematics, a predicate is a </a:t>
            </a:r>
            <a:r>
              <a:rPr lang="en-US" dirty="0" err="1" smtClean="0"/>
              <a:t>boolean</a:t>
            </a:r>
            <a:r>
              <a:rPr lang="en-US" dirty="0" smtClean="0"/>
              <a:t>-valued function that takes an argument and returns true or false. The function represents a condition that returns true or false for the specified argument. The other type </a:t>
            </a:r>
            <a:r>
              <a:rPr lang="en-US" dirty="0" err="1" smtClean="0"/>
              <a:t>BiPredicate</a:t>
            </a:r>
            <a:r>
              <a:rPr lang="en-US" dirty="0" smtClean="0"/>
              <a:t> is a predicate of two arguments which returns a Boolean value.</a:t>
            </a:r>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Function&lt;T,R&gt;/</a:t>
            </a:r>
            <a:r>
              <a:rPr lang="en-US" dirty="0" err="1" smtClean="0"/>
              <a:t>BiFunction</a:t>
            </a:r>
            <a:r>
              <a:rPr lang="en-US" dirty="0" smtClean="0"/>
              <a:t>&lt;T,U,R&gt;</a:t>
            </a:r>
          </a:p>
          <a:p>
            <a:endParaRPr lang="en-US" dirty="0" smtClean="0"/>
          </a:p>
          <a:p>
            <a:r>
              <a:rPr lang="en-US" dirty="0" smtClean="0"/>
              <a:t>Function&lt;T&gt; represents a function that takes an argument of type T</a:t>
            </a:r>
          </a:p>
          <a:p>
            <a:r>
              <a:rPr lang="en-US" dirty="0" smtClean="0"/>
              <a:t>and returns a result of type R. </a:t>
            </a:r>
            <a:r>
              <a:rPr lang="en-US" dirty="0" err="1" smtClean="0"/>
              <a:t>BiFunction</a:t>
            </a:r>
            <a:r>
              <a:rPr lang="en-US" dirty="0" smtClean="0"/>
              <a:t>&lt;T,U&gt; represents a function that takes two arguments of types T and U, and returns a result of type R.</a:t>
            </a:r>
          </a:p>
          <a:p>
            <a:endParaRPr lang="en-US" dirty="0" smtClean="0"/>
          </a:p>
          <a:p>
            <a:r>
              <a:rPr lang="en-US" dirty="0" err="1" smtClean="0"/>
              <a:t>UnaryOperator</a:t>
            </a:r>
            <a:r>
              <a:rPr lang="en-US" dirty="0" smtClean="0"/>
              <a:t>&lt;T,T&gt;</a:t>
            </a:r>
          </a:p>
          <a:p>
            <a:endParaRPr lang="en-US" dirty="0" smtClean="0"/>
          </a:p>
          <a:p>
            <a:r>
              <a:rPr lang="en-US" dirty="0" smtClean="0"/>
              <a:t>Inherits the Function&lt;T,T&gt;, where it accepts and return a result of type T.</a:t>
            </a:r>
          </a:p>
          <a:p>
            <a:endParaRPr lang="en-US" dirty="0" smtClean="0"/>
          </a:p>
          <a:p>
            <a:r>
              <a:rPr lang="en-US" dirty="0" err="1" smtClean="0"/>
              <a:t>BinaryOperator</a:t>
            </a:r>
            <a:r>
              <a:rPr lang="en-US" dirty="0" smtClean="0"/>
              <a:t>&lt;T&gt;</a:t>
            </a:r>
          </a:p>
          <a:p>
            <a:endParaRPr lang="en-US" dirty="0" smtClean="0"/>
          </a:p>
          <a:p>
            <a:r>
              <a:rPr lang="en-US" dirty="0" smtClean="0"/>
              <a:t>Inherits from </a:t>
            </a:r>
            <a:r>
              <a:rPr lang="en-US" dirty="0" err="1" smtClean="0"/>
              <a:t>BiFunction</a:t>
            </a:r>
            <a:r>
              <a:rPr lang="en-US" dirty="0" smtClean="0"/>
              <a:t>&lt;T,T,T&gt;. Represents a function that takes two arguments of the same type and returns a result of the same.</a:t>
            </a:r>
          </a:p>
          <a:p>
            <a:endParaRPr lang="en-US" dirty="0" smtClean="0"/>
          </a:p>
          <a:p>
            <a:r>
              <a:rPr lang="en-US" dirty="0" smtClean="0"/>
              <a:t>Having discussed the different types of functional interfaces, let see now how to use them to write lambda expressions. </a:t>
            </a:r>
          </a:p>
        </p:txBody>
      </p:sp>
      <p:sp>
        <p:nvSpPr>
          <p:cNvPr id="6" name="Slide Image Placeholder 5"/>
          <p:cNvSpPr>
            <a:spLocks noGrp="1" noRot="1" noChangeAspect="1"/>
          </p:cNvSpPr>
          <p:nvPr>
            <p:ph type="sldImg"/>
          </p:nvPr>
        </p:nvSpPr>
        <p:spPr>
          <a:xfrm>
            <a:off x="1931988" y="720725"/>
            <a:ext cx="4800600" cy="36004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Using Built-in Functional Interfaces</a:t>
            </a:r>
          </a:p>
          <a:p>
            <a:endParaRPr lang="en-US" dirty="0" smtClean="0"/>
          </a:p>
          <a:p>
            <a:r>
              <a:rPr lang="en-US" dirty="0" smtClean="0"/>
              <a:t>The first example show a consumer of type string which accepts a string and return nothing but print the accepted string value. </a:t>
            </a:r>
          </a:p>
          <a:p>
            <a:endParaRPr lang="en-US" dirty="0" smtClean="0"/>
          </a:p>
          <a:p>
            <a:r>
              <a:rPr lang="en-US" dirty="0" smtClean="0"/>
              <a:t>The supplier is of type String which supplies an object of String to a consumer which prints it. </a:t>
            </a:r>
          </a:p>
          <a:p>
            <a:endParaRPr lang="en-US" dirty="0" smtClean="0"/>
          </a:p>
          <a:p>
            <a:r>
              <a:rPr lang="en-US" dirty="0" smtClean="0"/>
              <a:t>The predicate is used to accept integer objects and returns true or false based on even test on given number. </a:t>
            </a:r>
          </a:p>
          <a:p>
            <a:endParaRPr lang="en-US" dirty="0" smtClean="0"/>
          </a:p>
          <a:p>
            <a:r>
              <a:rPr lang="en-US" dirty="0" smtClean="0"/>
              <a:t>The last example shows, a </a:t>
            </a:r>
            <a:r>
              <a:rPr lang="en-US" dirty="0" err="1" smtClean="0"/>
              <a:t>BiFunction</a:t>
            </a:r>
            <a:r>
              <a:rPr lang="en-US" dirty="0" smtClean="0"/>
              <a:t> which accepts two integer objects and return an integer which is maximum. The same expression can also be written as:</a:t>
            </a:r>
          </a:p>
          <a:p>
            <a:endParaRPr lang="en-US" dirty="0" smtClean="0"/>
          </a:p>
          <a:p>
            <a:r>
              <a:rPr lang="en-US" dirty="0" err="1" smtClean="0"/>
              <a:t>BinaryOperator</a:t>
            </a:r>
            <a:r>
              <a:rPr lang="en-US" dirty="0" smtClean="0"/>
              <a:t>&lt;Integer&gt; </a:t>
            </a:r>
            <a:r>
              <a:rPr lang="en-US" dirty="0" err="1" smtClean="0"/>
              <a:t>maxFunction</a:t>
            </a:r>
            <a:r>
              <a:rPr lang="en-US" dirty="0" smtClean="0"/>
              <a:t> = (</a:t>
            </a:r>
            <a:r>
              <a:rPr lang="en-US" dirty="0" err="1" smtClean="0"/>
              <a:t>x,y</a:t>
            </a:r>
            <a:r>
              <a:rPr lang="en-US" dirty="0" smtClean="0"/>
              <a:t>) -&gt; x&gt;</a:t>
            </a:r>
            <a:r>
              <a:rPr lang="en-US" dirty="0" err="1" smtClean="0"/>
              <a:t>y?x:y</a:t>
            </a:r>
            <a:r>
              <a:rPr lang="en-US" dirty="0" smtClean="0"/>
              <a:t>;</a:t>
            </a:r>
          </a:p>
          <a:p>
            <a:endParaRPr lang="en-US" dirty="0" smtClean="0"/>
          </a:p>
          <a:p>
            <a:r>
              <a:rPr lang="en-US" dirty="0" smtClean="0"/>
              <a:t>The functional interfaces described so far are utilized throughout the JDK, and they can also be utilized in developer applications.</a:t>
            </a:r>
          </a:p>
          <a:p>
            <a:endParaRPr lang="en-US" dirty="0" smtClean="0"/>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Method Reference</a:t>
            </a:r>
          </a:p>
          <a:p>
            <a:endParaRPr lang="en-US" dirty="0" smtClean="0"/>
          </a:p>
          <a:p>
            <a:r>
              <a:rPr lang="en-US" dirty="0" smtClean="0"/>
              <a:t>If a lambda expression is written only to invoke a single method by name, then such expression can be shorthanded by using method reference. The syntax of method reference is:</a:t>
            </a:r>
          </a:p>
          <a:p>
            <a:endParaRPr lang="en-US" dirty="0" smtClean="0"/>
          </a:p>
          <a:p>
            <a:r>
              <a:rPr lang="en-US" dirty="0" smtClean="0"/>
              <a:t>	&lt;class or instance name&gt; :: &lt;method name&gt;</a:t>
            </a:r>
          </a:p>
          <a:p>
            <a:endParaRPr lang="en-US" dirty="0" smtClean="0"/>
          </a:p>
          <a:p>
            <a:r>
              <a:rPr lang="en-US" dirty="0" smtClean="0"/>
              <a:t>The double colon operator specifies the method reference. The method which is referred must reflect pre-defined or custom functional interface. </a:t>
            </a:r>
          </a:p>
          <a:p>
            <a:endParaRPr lang="en-US" dirty="0" smtClean="0"/>
          </a:p>
          <a:p>
            <a:r>
              <a:rPr lang="en-US" dirty="0" smtClean="0"/>
              <a:t>The slide example shows method </a:t>
            </a:r>
            <a:r>
              <a:rPr lang="en-US" dirty="0" err="1" smtClean="0"/>
              <a:t>println</a:t>
            </a:r>
            <a:r>
              <a:rPr lang="en-US" dirty="0" smtClean="0"/>
              <a:t>() which accept object to print and  returns nothing, suits perfectly with predefined functional interface called Consumer&lt;T&gt; and matches with abstract method void accept(T) signature.  Hence lambda expression can be short handed by refereeing it with method reference. </a:t>
            </a:r>
            <a:endParaRPr lang="en-US" dirty="0"/>
          </a:p>
        </p:txBody>
      </p:sp>
      <p:sp>
        <p:nvSpPr>
          <p:cNvPr id="6" name="Slide Image Placeholder 5"/>
          <p:cNvSpPr>
            <a:spLocks noGrp="1" noRot="1" noChangeAspect="1"/>
          </p:cNvSpPr>
          <p:nvPr>
            <p:ph type="sldImg"/>
          </p:nvPr>
        </p:nvSpPr>
        <p:spPr>
          <a:xfrm>
            <a:off x="1931988" y="720725"/>
            <a:ext cx="4800600" cy="36004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As shown in the slide example, a functional interface is annotated with @</a:t>
            </a:r>
            <a:r>
              <a:rPr lang="en-US" dirty="0" err="1" smtClean="0"/>
              <a:t>FunctionalInterface</a:t>
            </a:r>
            <a:r>
              <a:rPr lang="en-US" dirty="0" smtClean="0"/>
              <a:t> so as it instructs compiler to rectify any rules violation. </a:t>
            </a:r>
          </a:p>
        </p:txBody>
      </p:sp>
      <p:sp>
        <p:nvSpPr>
          <p:cNvPr id="6" name="Slide Image Placeholder 5"/>
          <p:cNvSpPr>
            <a:spLocks noGrp="1" noRot="1" noChangeAspect="1"/>
          </p:cNvSpPr>
          <p:nvPr>
            <p:ph type="sldImg"/>
          </p:nvPr>
        </p:nvSpPr>
        <p:spPr>
          <a:xfrm>
            <a:off x="1931988" y="720725"/>
            <a:ext cx="4800600" cy="36004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slides shows one way to implement the functional interfaces. Is it worthy to create separate class for single method implementation? </a:t>
            </a:r>
          </a:p>
          <a:p>
            <a:endParaRPr lang="en-US" dirty="0"/>
          </a:p>
        </p:txBody>
      </p:sp>
      <p:sp>
        <p:nvSpPr>
          <p:cNvPr id="6" name="Slide Image Placeholder 5"/>
          <p:cNvSpPr>
            <a:spLocks noGrp="1" noRot="1" noChangeAspect="1"/>
          </p:cNvSpPr>
          <p:nvPr>
            <p:ph type="sldImg"/>
          </p:nvPr>
        </p:nvSpPr>
        <p:spPr>
          <a:xfrm>
            <a:off x="1931988" y="720725"/>
            <a:ext cx="4800600" cy="36004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slides shows how to implement the functional interfaces using lambda expression. This way is more concise as we are implementing functional interface without creating additional class.</a:t>
            </a:r>
          </a:p>
          <a:p>
            <a:endParaRPr lang="en-US" dirty="0" smtClean="0"/>
          </a:p>
          <a:p>
            <a:r>
              <a:rPr lang="en-US" dirty="0" smtClean="0"/>
              <a:t>Lets discover the lambda expression in detail.  </a:t>
            </a:r>
          </a:p>
          <a:p>
            <a:endParaRPr lang="en-US" dirty="0"/>
          </a:p>
        </p:txBody>
      </p:sp>
      <p:sp>
        <p:nvSpPr>
          <p:cNvPr id="5" name="Slide Image Placeholder 4"/>
          <p:cNvSpPr>
            <a:spLocks noGrp="1" noRot="1" noChangeAspect="1"/>
          </p:cNvSpPr>
          <p:nvPr>
            <p:ph type="sldImg"/>
          </p:nvPr>
        </p:nvSpPr>
        <p:spPr>
          <a:xfrm>
            <a:off x="1931988" y="720725"/>
            <a:ext cx="4800600" cy="36004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What is Lambda expression?</a:t>
            </a:r>
          </a:p>
          <a:p>
            <a:endParaRPr lang="en-US" dirty="0" smtClean="0"/>
          </a:p>
          <a:p>
            <a:r>
              <a:rPr lang="en-US" dirty="0" smtClean="0"/>
              <a:t>Lambda expression allows for creation and use of single method anonymous classes instead of creating separate concrete class for functional interface implementation.</a:t>
            </a:r>
          </a:p>
          <a:p>
            <a:endParaRPr lang="en-US" dirty="0" smtClean="0"/>
          </a:p>
          <a:p>
            <a:r>
              <a:rPr lang="en-US" dirty="0" smtClean="0"/>
              <a:t>A lambda expression is an anonymous block of code that encapsulates an expression or a series of statements and returns a result. They can accept zero or more parameters, any of which can be passed with or without type specification since the type can be automatically derived from the context.</a:t>
            </a:r>
          </a:p>
          <a:p>
            <a:endParaRPr lang="en-US" dirty="0" smtClean="0"/>
          </a:p>
          <a:p>
            <a:r>
              <a:rPr lang="en-US" dirty="0" smtClean="0"/>
              <a:t>The parameter list for a lambda expression can include zero or more arguments. If there are no arguments, then an empty set of parentheses can be used. No parenthesis is required for single argument.</a:t>
            </a:r>
          </a:p>
          <a:p>
            <a:endParaRPr lang="en-US" dirty="0" smtClean="0"/>
          </a:p>
          <a:p>
            <a:r>
              <a:rPr lang="en-US" dirty="0" smtClean="0"/>
              <a:t>Why Lambda Expressions?</a:t>
            </a:r>
          </a:p>
          <a:p>
            <a:endParaRPr lang="en-US" dirty="0" smtClean="0"/>
          </a:p>
          <a:p>
            <a:r>
              <a:rPr lang="en-US" dirty="0" smtClean="0"/>
              <a:t>Lambda expressions are an important addition to Java that greatly improves overall maintainability, readability, and developer productivity. They can be applied in many different contexts, ranging from simple anonymous functions to sorting and filtering Collections. Moreover, lambda expressions can be assigned to variables and then passed into other objects.</a:t>
            </a:r>
          </a:p>
        </p:txBody>
      </p:sp>
      <p:sp>
        <p:nvSpPr>
          <p:cNvPr id="6" name="Slide Image Placeholder 5"/>
          <p:cNvSpPr>
            <a:spLocks noGrp="1" noRot="1" noChangeAspect="1"/>
          </p:cNvSpPr>
          <p:nvPr>
            <p:ph type="sldImg"/>
          </p:nvPr>
        </p:nvSpPr>
        <p:spPr>
          <a:xfrm>
            <a:off x="1931988" y="720725"/>
            <a:ext cx="4800600" cy="36004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Built-in Functional Interfaces</a:t>
            </a:r>
          </a:p>
          <a:p>
            <a:endParaRPr lang="en-US" dirty="0" smtClean="0"/>
          </a:p>
          <a:p>
            <a:r>
              <a:rPr lang="en-US" dirty="0" smtClean="0"/>
              <a:t>As we have learnt so far, functional interfaces can be implemented by writing lambda expressions. Does it means, we have to write functional interface every time if we want to work with Lambda expressions? </a:t>
            </a:r>
          </a:p>
          <a:p>
            <a:endParaRPr lang="en-US" dirty="0" smtClean="0"/>
          </a:p>
          <a:p>
            <a:r>
              <a:rPr lang="en-US" dirty="0" smtClean="0"/>
              <a:t>Certainly no. As Java 8 comes with dozens of built-in functional interfaces, all are written and kept in </a:t>
            </a:r>
            <a:r>
              <a:rPr lang="en-US" dirty="0" err="1" smtClean="0"/>
              <a:t>java.util.function</a:t>
            </a:r>
            <a:r>
              <a:rPr lang="en-US" dirty="0" smtClean="0"/>
              <a:t> package. These interfaces can be useful when implementing lambda expressions. </a:t>
            </a:r>
          </a:p>
          <a:p>
            <a:endParaRPr lang="en-US" dirty="0" smtClean="0"/>
          </a:p>
          <a:p>
            <a:r>
              <a:rPr lang="en-US" dirty="0" smtClean="0"/>
              <a:t>All of these functional interfaces are written in generics format and hence can be applied in many different contexts. Use of such interfaces can greatly reduce the amount of code. </a:t>
            </a:r>
          </a:p>
          <a:p>
            <a:endParaRPr lang="en-US" dirty="0" smtClean="0"/>
          </a:p>
          <a:p>
            <a:r>
              <a:rPr lang="en-US" dirty="0" smtClean="0"/>
              <a:t>Functional Interfaces are categories into four types:</a:t>
            </a:r>
          </a:p>
          <a:p>
            <a:endParaRPr lang="en-US" dirty="0" smtClean="0"/>
          </a:p>
          <a:p>
            <a:r>
              <a:rPr lang="en-US" dirty="0" smtClean="0"/>
              <a:t>Supplier</a:t>
            </a:r>
          </a:p>
          <a:p>
            <a:r>
              <a:rPr lang="en-US" dirty="0" smtClean="0"/>
              <a:t>Consumer</a:t>
            </a:r>
          </a:p>
          <a:p>
            <a:r>
              <a:rPr lang="en-US" dirty="0" smtClean="0"/>
              <a:t>Predicate</a:t>
            </a:r>
          </a:p>
          <a:p>
            <a:r>
              <a:rPr lang="en-US" dirty="0" smtClean="0"/>
              <a:t>Function</a:t>
            </a:r>
          </a:p>
          <a:p>
            <a:endParaRPr lang="en-US" dirty="0" smtClean="0"/>
          </a:p>
          <a:p>
            <a:r>
              <a:rPr lang="en-US" dirty="0" smtClean="0"/>
              <a:t>Lets discover the each type in detail!</a:t>
            </a:r>
          </a:p>
        </p:txBody>
      </p:sp>
      <p:sp>
        <p:nvSpPr>
          <p:cNvPr id="6" name="Slide Image Placeholder 5"/>
          <p:cNvSpPr>
            <a:spLocks noGrp="1" noRot="1" noChangeAspect="1"/>
          </p:cNvSpPr>
          <p:nvPr>
            <p:ph type="sldImg"/>
          </p:nvPr>
        </p:nvSpPr>
        <p:spPr>
          <a:xfrm>
            <a:off x="1931988" y="720725"/>
            <a:ext cx="4800600" cy="36004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Supplier&lt;T&gt;</a:t>
            </a:r>
          </a:p>
          <a:p>
            <a:endParaRPr lang="en-US" dirty="0" smtClean="0"/>
          </a:p>
          <a:p>
            <a:r>
              <a:rPr lang="en-US" dirty="0" smtClean="0"/>
              <a:t>As the name suggest, Supplier&lt;T&gt; interface contains only one method get() which accepts no arguments but supplies a new object of type T. There are few predefined suppliers which returns object of specified type. For example, </a:t>
            </a:r>
            <a:r>
              <a:rPr lang="en-US" dirty="0" err="1" smtClean="0"/>
              <a:t>BooleanSupplier</a:t>
            </a:r>
            <a:r>
              <a:rPr lang="en-US" dirty="0" smtClean="0"/>
              <a:t> supplies Boolean valued results.  </a:t>
            </a:r>
          </a:p>
        </p:txBody>
      </p:sp>
      <p:sp>
        <p:nvSpPr>
          <p:cNvPr id="6" name="Slide Image Placeholder 5"/>
          <p:cNvSpPr>
            <a:spLocks noGrp="1" noRot="1" noChangeAspect="1"/>
          </p:cNvSpPr>
          <p:nvPr>
            <p:ph type="sldImg"/>
          </p:nvPr>
        </p:nvSpPr>
        <p:spPr>
          <a:xfrm>
            <a:off x="1931988" y="720725"/>
            <a:ext cx="4800600" cy="36004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Consumer&lt;T&gt;/</a:t>
            </a:r>
            <a:r>
              <a:rPr lang="en-US" dirty="0" err="1" smtClean="0"/>
              <a:t>BiConsumer</a:t>
            </a:r>
            <a:r>
              <a:rPr lang="en-US" dirty="0" smtClean="0"/>
              <a:t>&lt;T,U&gt;</a:t>
            </a:r>
          </a:p>
          <a:p>
            <a:endParaRPr lang="en-US" dirty="0" smtClean="0"/>
          </a:p>
          <a:p>
            <a:r>
              <a:rPr lang="en-US" dirty="0" smtClean="0"/>
              <a:t>Consumers are of two types, a Consumer&lt;T&gt; accepts a single object and returns nothing, while the another </a:t>
            </a:r>
            <a:r>
              <a:rPr lang="en-US" dirty="0" err="1" smtClean="0"/>
              <a:t>BiConsumer</a:t>
            </a:r>
            <a:r>
              <a:rPr lang="en-US" dirty="0" smtClean="0"/>
              <a:t>&lt;T&gt; accepts two objects of any type and returns nothing. It contains a single method called accept() as shown in the slide. </a:t>
            </a:r>
          </a:p>
          <a:p>
            <a:endParaRPr lang="en-US" dirty="0" smtClean="0"/>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Master" Target="../slideMasters/slideMaster9.xml"/><Relationship Id="rId2" Type="http://schemas.openxmlformats.org/officeDocument/2006/relationships/image" Target="../media/image7.jpe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Master" Target="../slideMasters/slideMaster11.xml"/><Relationship Id="rId2" Type="http://schemas.openxmlformats.org/officeDocument/2006/relationships/image" Target="../media/image12.jpe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slideMaster" Target="../slideMasters/slideMaster1.xml"/><Relationship Id="rId6" Type="http://schemas.openxmlformats.org/officeDocument/2006/relationships/oleObject" Target="../embeddings/oleObject1.bin"/><Relationship Id="rId7"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tags" Target="../tags/tag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2.jpeg"/></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Master" Target="../slideMasters/slideMaster14.xml"/><Relationship Id="rId2" Type="http://schemas.openxmlformats.org/officeDocument/2006/relationships/image" Target="../media/image7.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Master" Target="../slideMasters/slideMaster16.xml"/><Relationship Id="rId2" Type="http://schemas.openxmlformats.org/officeDocument/2006/relationships/image" Target="../media/image12.jpeg"/></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Master" Target="../slideMasters/slideMaster5.xml"/><Relationship Id="rId2" Type="http://schemas.openxmlformats.org/officeDocument/2006/relationships/image" Target="../media/image12.jpe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jpe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jpe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2951163" y="1720850"/>
            <a:ext cx="6110287" cy="1171575"/>
          </a:xfrm>
        </p:spPr>
        <p:txBody>
          <a:bodyPr/>
          <a:lstStyle>
            <a:lvl1pPr>
              <a:defRPr sz="4500"/>
            </a:lvl1pPr>
          </a:lstStyle>
          <a:p>
            <a:r>
              <a:rPr lang="en-US" smtClean="0"/>
              <a:t>Click to edit Master title style</a:t>
            </a:r>
            <a:endParaRPr lang="en-US" dirty="0"/>
          </a:p>
        </p:txBody>
      </p:sp>
      <p:sp>
        <p:nvSpPr>
          <p:cNvPr id="4099" name="Rectangle 1027"/>
          <p:cNvSpPr>
            <a:spLocks noGrp="1" noChangeArrowheads="1"/>
          </p:cNvSpPr>
          <p:nvPr>
            <p:ph type="subTitle" idx="1"/>
          </p:nvPr>
        </p:nvSpPr>
        <p:spPr>
          <a:xfrm>
            <a:off x="6562725" y="5564188"/>
            <a:ext cx="2581275" cy="619125"/>
          </a:xfrm>
        </p:spPr>
        <p:txBody>
          <a:bodyPr/>
          <a:lstStyle>
            <a:lvl1pPr marL="0" indent="0" algn="ctr">
              <a:buFontTx/>
              <a:buNone/>
              <a:defRPr sz="2000">
                <a:effectLst>
                  <a:outerShdw blurRad="38100" dist="38100" dir="2700000" algn="tl">
                    <a:srgbClr val="C0C0C0"/>
                  </a:outerShdw>
                </a:effectLst>
              </a:defRPr>
            </a:lvl1pPr>
          </a:lstStyle>
          <a:p>
            <a:r>
              <a:rPr lang="en-US" smtClean="0"/>
              <a:t>Click to edit Master subtitle style</a:t>
            </a:r>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9588"/>
            <a:chOff x="0" y="0"/>
            <a:chExt cx="5760" cy="4321"/>
          </a:xfrm>
        </p:grpSpPr>
        <p:sp>
          <p:nvSpPr>
            <p:cNvPr id="5" name="Rectangle 3"/>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6" name="Rectangle 4"/>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7" name="Rectangle 5"/>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6"/>
            <p:cNvGrpSpPr>
              <a:grpSpLocks/>
            </p:cNvGrpSpPr>
            <p:nvPr/>
          </p:nvGrpSpPr>
          <p:grpSpPr bwMode="auto">
            <a:xfrm>
              <a:off x="0" y="1"/>
              <a:ext cx="144" cy="4320"/>
              <a:chOff x="0" y="1"/>
              <a:chExt cx="144" cy="4320"/>
            </a:xfrm>
          </p:grpSpPr>
          <p:sp>
            <p:nvSpPr>
              <p:cNvPr id="21" name="Rectangle 7"/>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22" name="Rectangle 8"/>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3" name="Rectangle 9"/>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4" name="Rectangle 10"/>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5" name="Rectangle 11"/>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6" name="Rectangle 12"/>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7" name="Rectangle 13"/>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8" name="Rectangle 14"/>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5"/>
            <p:cNvGrpSpPr>
              <a:grpSpLocks/>
            </p:cNvGrpSpPr>
            <p:nvPr/>
          </p:nvGrpSpPr>
          <p:grpSpPr bwMode="auto">
            <a:xfrm>
              <a:off x="5615" y="0"/>
              <a:ext cx="145" cy="4320"/>
              <a:chOff x="5615" y="0"/>
              <a:chExt cx="145" cy="4320"/>
            </a:xfrm>
          </p:grpSpPr>
          <p:sp>
            <p:nvSpPr>
              <p:cNvPr id="13" name="Rectangle 16"/>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14" name="Rectangle 17"/>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5" name="Rectangle 18"/>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6" name="Rectangle 19"/>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17" name="Rectangle 20"/>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8" name="Rectangle 21"/>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9" name="Rectangle 22"/>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0" name="Rectangle 23"/>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10" name="Picture 24" descr="D:\work\microsoft backgrounds\CHESS2.jpg"/>
            <p:cNvPicPr>
              <a:picLocks noChangeAspect="1" noChangeArrowheads="1"/>
            </p:cNvPicPr>
            <p:nvPr/>
          </p:nvPicPr>
          <p:blipFill>
            <a:blip r:embed="rId2" cstate="print"/>
            <a:srcRect/>
            <a:stretch>
              <a:fillRect/>
            </a:stretch>
          </p:blipFill>
          <p:spPr bwMode="auto">
            <a:xfrm>
              <a:off x="153" y="1132"/>
              <a:ext cx="1000" cy="1056"/>
            </a:xfrm>
            <a:prstGeom prst="rect">
              <a:avLst/>
            </a:prstGeom>
            <a:noFill/>
            <a:ln w="19050">
              <a:solidFill>
                <a:schemeClr val="tx1"/>
              </a:solidFill>
              <a:miter lim="800000"/>
              <a:headEnd/>
              <a:tailEnd/>
            </a:ln>
          </p:spPr>
        </p:pic>
        <p:pic>
          <p:nvPicPr>
            <p:cNvPr id="11" name="Picture 25" descr="D:\work\microsoft backgrounds\COMPASS2.jpg"/>
            <p:cNvPicPr>
              <a:picLocks noChangeAspect="1" noChangeArrowheads="1"/>
            </p:cNvPicPr>
            <p:nvPr/>
          </p:nvPicPr>
          <p:blipFill>
            <a:blip r:embed="rId3" cstate="print"/>
            <a:srcRect/>
            <a:stretch>
              <a:fillRect/>
            </a:stretch>
          </p:blipFill>
          <p:spPr bwMode="auto">
            <a:xfrm>
              <a:off x="153" y="2193"/>
              <a:ext cx="1001" cy="1778"/>
            </a:xfrm>
            <a:prstGeom prst="rect">
              <a:avLst/>
            </a:prstGeom>
            <a:noFill/>
            <a:ln w="19050">
              <a:solidFill>
                <a:schemeClr val="tx1"/>
              </a:solidFill>
              <a:miter lim="800000"/>
              <a:headEnd/>
              <a:tailEnd/>
            </a:ln>
          </p:spPr>
        </p:pic>
        <p:pic>
          <p:nvPicPr>
            <p:cNvPr id="12" name="Picture 26" descr="D:\work\microsoft backgrounds\HOURGLASS2.jpg"/>
            <p:cNvPicPr>
              <a:picLocks noChangeAspect="1" noChangeArrowheads="1"/>
            </p:cNvPicPr>
            <p:nvPr/>
          </p:nvPicPr>
          <p:blipFill>
            <a:blip r:embed="rId4" cstate="print"/>
            <a:srcRect/>
            <a:stretch>
              <a:fillRect/>
            </a:stretch>
          </p:blipFill>
          <p:spPr bwMode="auto">
            <a:xfrm>
              <a:off x="1165" y="1131"/>
              <a:ext cx="1536" cy="2841"/>
            </a:xfrm>
            <a:prstGeom prst="rect">
              <a:avLst/>
            </a:prstGeom>
            <a:noFill/>
            <a:ln w="19050">
              <a:solidFill>
                <a:schemeClr val="tx1"/>
              </a:solidFill>
              <a:miter lim="800000"/>
              <a:headEnd/>
              <a:tailEnd/>
            </a:ln>
          </p:spPr>
        </p:pic>
      </p:grpSp>
      <p:sp>
        <p:nvSpPr>
          <p:cNvPr id="100379" name="Rectangle 27"/>
          <p:cNvSpPr>
            <a:spLocks noGrp="1" noChangeArrowheads="1"/>
          </p:cNvSpPr>
          <p:nvPr>
            <p:ph type="ctrTitle"/>
          </p:nvPr>
        </p:nvSpPr>
        <p:spPr>
          <a:xfrm>
            <a:off x="685800" y="601663"/>
            <a:ext cx="7772400" cy="1143000"/>
          </a:xfrm>
        </p:spPr>
        <p:txBody>
          <a:bodyPr/>
          <a:lstStyle>
            <a:lvl1pPr>
              <a:defRPr/>
            </a:lvl1pPr>
          </a:lstStyle>
          <a:p>
            <a:r>
              <a:rPr lang="en-US" smtClean="0"/>
              <a:t>Click to edit Master title style</a:t>
            </a:r>
            <a:endParaRPr lang="en-US"/>
          </a:p>
        </p:txBody>
      </p:sp>
      <p:sp>
        <p:nvSpPr>
          <p:cNvPr id="100380" name="Rectangle 28"/>
          <p:cNvSpPr>
            <a:spLocks noGrp="1" noChangeArrowheads="1"/>
          </p:cNvSpPr>
          <p:nvPr>
            <p:ph type="subTitle" idx="1"/>
          </p:nvPr>
        </p:nvSpPr>
        <p:spPr>
          <a:xfrm>
            <a:off x="4711703" y="3017838"/>
            <a:ext cx="3648075" cy="2286000"/>
          </a:xfrm>
        </p:spPr>
        <p:txBody>
          <a:bodyPr/>
          <a:lstStyle>
            <a:lvl1pPr marL="0" indent="0" algn="ctr">
              <a:buFontTx/>
              <a:buNone/>
              <a:defRPr/>
            </a:lvl1pPr>
          </a:lstStyle>
          <a:p>
            <a:r>
              <a:rPr lang="en-US" smtClean="0"/>
              <a:t>Click to edit Master subtitle style</a:t>
            </a:r>
            <a:endParaRPr lang="en-US"/>
          </a:p>
        </p:txBody>
      </p:sp>
      <p:sp>
        <p:nvSpPr>
          <p:cNvPr id="29" name="Rectangle 29"/>
          <p:cNvSpPr>
            <a:spLocks noGrp="1" noChangeArrowheads="1"/>
          </p:cNvSpPr>
          <p:nvPr>
            <p:ph type="dt" sz="half" idx="10"/>
          </p:nvPr>
        </p:nvSpPr>
        <p:spPr>
          <a:xfrm>
            <a:off x="685800" y="6400800"/>
            <a:ext cx="1905000" cy="457200"/>
          </a:xfrm>
        </p:spPr>
        <p:txBody>
          <a:bodyPr/>
          <a:lstStyle>
            <a:lvl1pPr>
              <a:defRPr/>
            </a:lvl1pPr>
          </a:lstStyle>
          <a:p>
            <a:pPr>
              <a:defRPr/>
            </a:pPr>
            <a:endParaRPr lang="en-US"/>
          </a:p>
        </p:txBody>
      </p:sp>
      <p:sp>
        <p:nvSpPr>
          <p:cNvPr id="30" name="Rectangle 30"/>
          <p:cNvSpPr>
            <a:spLocks noGrp="1" noChangeArrowheads="1"/>
          </p:cNvSpPr>
          <p:nvPr>
            <p:ph type="ftr" sz="quarter" idx="11"/>
          </p:nvPr>
        </p:nvSpPr>
        <p:spPr>
          <a:xfrm>
            <a:off x="3124200" y="6400800"/>
            <a:ext cx="2895600" cy="457200"/>
          </a:xfrm>
        </p:spPr>
        <p:txBody>
          <a:bodyPr/>
          <a:lstStyle>
            <a:lvl1pPr>
              <a:defRPr smtClean="0"/>
            </a:lvl1pPr>
          </a:lstStyle>
          <a:p>
            <a:pPr>
              <a:defRPr/>
            </a:pPr>
            <a:r>
              <a:rPr lang="en-US" smtClean="0"/>
              <a:t>http://zubairshaikh.com</a:t>
            </a:r>
            <a:endParaRPr lang="en-US"/>
          </a:p>
        </p:txBody>
      </p:sp>
      <p:sp>
        <p:nvSpPr>
          <p:cNvPr id="31" name="Rectangle 31"/>
          <p:cNvSpPr>
            <a:spLocks noGrp="1" noChangeArrowheads="1"/>
          </p:cNvSpPr>
          <p:nvPr>
            <p:ph type="sldNum" sz="quarter" idx="12"/>
          </p:nvPr>
        </p:nvSpPr>
        <p:spPr>
          <a:xfrm>
            <a:off x="6967538" y="6400800"/>
            <a:ext cx="1905000" cy="457200"/>
          </a:xfrm>
        </p:spPr>
        <p:txBody>
          <a:bodyPr/>
          <a:lstStyle>
            <a:lvl1pPr>
              <a:defRPr/>
            </a:lvl1pPr>
          </a:lstStyle>
          <a:p>
            <a:pPr>
              <a:defRPr/>
            </a:pPr>
            <a:fld id="{A8207DDF-139F-4AEC-BC73-904A69D5EF9F}" type="slidenum">
              <a:rPr lang="en-US"/>
              <a:pPr>
                <a:defRPr/>
              </a:pPr>
              <a:t>‹#›</a:t>
            </a:fld>
            <a:endParaRPr lang="en-US"/>
          </a:p>
        </p:txBody>
      </p:sp>
    </p:spTree>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AAB4926E-5580-4392-BE88-4DE3071FEA66}" type="slidenum">
              <a:rPr lang="en-US"/>
              <a:pPr>
                <a:defRPr/>
              </a:pPr>
              <a:t>‹#›</a:t>
            </a:fld>
            <a:endParaRPr lang="en-US"/>
          </a:p>
        </p:txBody>
      </p:sp>
    </p:spTree>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67898FD6-51B7-4B08-9F13-FF94F7B2EC3D}" type="slidenum">
              <a:rPr lang="en-US"/>
              <a:pPr>
                <a:defRPr/>
              </a:pPr>
              <a:t>‹#›</a:t>
            </a:fld>
            <a:endParaRPr lang="en-US"/>
          </a:p>
        </p:txBody>
      </p:sp>
    </p:spTree>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99BD6C41-DF84-4A17-98B0-88FD43E88A54}" type="slidenum">
              <a:rPr lang="en-US"/>
              <a:pPr>
                <a:defRPr/>
              </a:pPr>
              <a:t>‹#›</a:t>
            </a:fld>
            <a:endParaRPr lang="en-US"/>
          </a:p>
        </p:txBody>
      </p:sp>
    </p:spTree>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9" name="Rectangle 5"/>
          <p:cNvSpPr>
            <a:spLocks noGrp="1" noChangeArrowheads="1"/>
          </p:cNvSpPr>
          <p:nvPr>
            <p:ph type="sldNum" sz="quarter" idx="12"/>
          </p:nvPr>
        </p:nvSpPr>
        <p:spPr>
          <a:ln/>
        </p:spPr>
        <p:txBody>
          <a:bodyPr/>
          <a:lstStyle>
            <a:lvl1pPr>
              <a:defRPr/>
            </a:lvl1pPr>
          </a:lstStyle>
          <a:p>
            <a:pPr>
              <a:defRPr/>
            </a:pPr>
            <a:fld id="{763B5EB5-B10A-4BB6-8CEA-78B8644F24A4}" type="slidenum">
              <a:rPr lang="en-US"/>
              <a:pPr>
                <a:defRPr/>
              </a:pPr>
              <a:t>‹#›</a:t>
            </a:fld>
            <a:endParaRPr lang="en-US"/>
          </a:p>
        </p:txBody>
      </p:sp>
    </p:spTree>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5" name="Rectangle 5"/>
          <p:cNvSpPr>
            <a:spLocks noGrp="1" noChangeArrowheads="1"/>
          </p:cNvSpPr>
          <p:nvPr>
            <p:ph type="sldNum" sz="quarter" idx="12"/>
          </p:nvPr>
        </p:nvSpPr>
        <p:spPr>
          <a:ln/>
        </p:spPr>
        <p:txBody>
          <a:bodyPr/>
          <a:lstStyle>
            <a:lvl1pPr>
              <a:defRPr/>
            </a:lvl1pPr>
          </a:lstStyle>
          <a:p>
            <a:pPr>
              <a:defRPr/>
            </a:pPr>
            <a:fld id="{46409516-7CD0-4F37-A8B3-176E14E9C92E}" type="slidenum">
              <a:rPr lang="en-US"/>
              <a:pPr>
                <a:defRPr/>
              </a:pPr>
              <a:t>‹#›</a:t>
            </a:fld>
            <a:endParaRPr lang="en-US"/>
          </a:p>
        </p:txBody>
      </p:sp>
    </p:spTree>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4" name="Rectangle 5"/>
          <p:cNvSpPr>
            <a:spLocks noGrp="1" noChangeArrowheads="1"/>
          </p:cNvSpPr>
          <p:nvPr>
            <p:ph type="sldNum" sz="quarter" idx="12"/>
          </p:nvPr>
        </p:nvSpPr>
        <p:spPr>
          <a:ln/>
        </p:spPr>
        <p:txBody>
          <a:bodyPr/>
          <a:lstStyle>
            <a:lvl1pPr>
              <a:defRPr/>
            </a:lvl1pPr>
          </a:lstStyle>
          <a:p>
            <a:pPr>
              <a:defRPr/>
            </a:pPr>
            <a:fld id="{D63FF829-065A-4821-864C-B824E3AB5B7C}" type="slidenum">
              <a:rPr lang="en-US"/>
              <a:pPr>
                <a:defRPr/>
              </a:pPr>
              <a:t>‹#›</a:t>
            </a:fld>
            <a:endParaRPr lang="en-US"/>
          </a:p>
        </p:txBody>
      </p:sp>
    </p:spTree>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99FC9938-BF97-4247-82CE-D118B35257B1}" type="slidenum">
              <a:rPr lang="en-US"/>
              <a:pPr>
                <a:defRPr/>
              </a:pPr>
              <a:t>‹#›</a:t>
            </a:fld>
            <a:endParaRPr lang="en-US"/>
          </a:p>
        </p:txBody>
      </p:sp>
    </p:spTree>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42131D86-686A-4948-85B8-78458E116A4B}" type="slidenum">
              <a:rPr lang="en-US"/>
              <a:pPr>
                <a:defRPr/>
              </a:pPr>
              <a:t>‹#›</a:t>
            </a:fld>
            <a:endParaRPr lang="en-US"/>
          </a:p>
        </p:txBody>
      </p:sp>
    </p:spTree>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E7508498-B67F-48FD-BE19-14D728F698A6}" type="slidenum">
              <a:rPr lang="en-US"/>
              <a:pPr>
                <a:defRPr/>
              </a:pPr>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9125" y="76200"/>
            <a:ext cx="2024063"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175" y="76200"/>
            <a:ext cx="592455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609600"/>
            <a:ext cx="21018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609600"/>
            <a:ext cx="61531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3A2FABCB-13A7-4D27-BFC4-13433BCC44D1}" type="slidenum">
              <a:rPr lang="en-US"/>
              <a:pPr>
                <a:defRPr/>
              </a:pPr>
              <a:t>‹#›</a:t>
            </a:fld>
            <a:endParaRPr lang="en-US"/>
          </a:p>
        </p:txBody>
      </p:sp>
    </p:spTree>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92175" y="1363663"/>
            <a:ext cx="8031163" cy="5189537"/>
          </a:xfrm>
        </p:spPr>
        <p:txBody>
          <a:bodyPr/>
          <a:lstStyle/>
          <a:p>
            <a:pPr lvl="0"/>
            <a:r>
              <a:rPr lang="en-US" noProof="0" smtClean="0"/>
              <a:t>Click icon to add table</a:t>
            </a:r>
            <a:endParaRPr lang="en-US" noProof="0" smtClean="0"/>
          </a:p>
        </p:txBody>
      </p:sp>
    </p:spTree>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92175" y="1363663"/>
            <a:ext cx="3938588" cy="5189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83163" y="1363663"/>
            <a:ext cx="3940175" cy="2517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83163" y="4033838"/>
            <a:ext cx="3940175" cy="251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43" indent="0" algn="ctr">
              <a:buNone/>
              <a:defRPr/>
            </a:lvl2pPr>
            <a:lvl3pPr marL="914283" indent="0" algn="ctr">
              <a:buNone/>
              <a:defRPr/>
            </a:lvl3pPr>
            <a:lvl4pPr marL="1371424" indent="0" algn="ctr">
              <a:buNone/>
              <a:defRPr/>
            </a:lvl4pPr>
            <a:lvl5pPr marL="1828566" indent="0" algn="ctr">
              <a:buNone/>
              <a:defRPr/>
            </a:lvl5pPr>
            <a:lvl6pPr marL="2285707" indent="0" algn="ctr">
              <a:buNone/>
              <a:defRPr/>
            </a:lvl6pPr>
            <a:lvl7pPr marL="2742849" indent="0" algn="ctr">
              <a:buNone/>
              <a:defRPr/>
            </a:lvl7pPr>
            <a:lvl8pPr marL="3199989" indent="0" algn="ctr">
              <a:buNone/>
              <a:defRPr/>
            </a:lvl8pPr>
            <a:lvl9pPr marL="3657129" indent="0" algn="ctr">
              <a:buNone/>
              <a:defRPr/>
            </a:lvl9pPr>
          </a:lstStyle>
          <a:p>
            <a:r>
              <a:rPr lang="en-US" smtClean="0"/>
              <a:t>Click to edit Master subtitle style</a:t>
            </a:r>
            <a:endParaRPr lang="en-US"/>
          </a:p>
        </p:txBody>
      </p:sp>
    </p:spTree>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Tree>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0438" y="1920875"/>
            <a:ext cx="35925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5353" y="1920875"/>
            <a:ext cx="359251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92175" y="1363663"/>
            <a:ext cx="8031163" cy="5189537"/>
          </a:xfrm>
        </p:spPr>
        <p:txBody>
          <a:bodyPr/>
          <a:lstStyle/>
          <a:p>
            <a:pPr lvl="0"/>
            <a:r>
              <a:rPr lang="en-US" noProof="0" smtClean="0"/>
              <a:t>Click icon to add table</a:t>
            </a:r>
            <a:endParaRPr lang="en-US" noProof="0" smtClean="0"/>
          </a:p>
        </p:txBody>
      </p:sp>
    </p:spTree>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6403" y="103191"/>
            <a:ext cx="2022475" cy="5932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3" y="103191"/>
            <a:ext cx="5918200" cy="5932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9588"/>
            <a:chOff x="0" y="0"/>
            <a:chExt cx="5760" cy="4321"/>
          </a:xfrm>
        </p:grpSpPr>
        <p:sp>
          <p:nvSpPr>
            <p:cNvPr id="5" name="Rectangle 3"/>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6" name="Rectangle 4"/>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7" name="Rectangle 5"/>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6"/>
            <p:cNvGrpSpPr>
              <a:grpSpLocks/>
            </p:cNvGrpSpPr>
            <p:nvPr/>
          </p:nvGrpSpPr>
          <p:grpSpPr bwMode="auto">
            <a:xfrm>
              <a:off x="0" y="1"/>
              <a:ext cx="144" cy="4320"/>
              <a:chOff x="0" y="1"/>
              <a:chExt cx="144" cy="4320"/>
            </a:xfrm>
          </p:grpSpPr>
          <p:sp>
            <p:nvSpPr>
              <p:cNvPr id="21" name="Rectangle 7"/>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22" name="Rectangle 8"/>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3" name="Rectangle 9"/>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4" name="Rectangle 10"/>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5" name="Rectangle 11"/>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6" name="Rectangle 12"/>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7" name="Rectangle 13"/>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8" name="Rectangle 14"/>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5"/>
            <p:cNvGrpSpPr>
              <a:grpSpLocks/>
            </p:cNvGrpSpPr>
            <p:nvPr/>
          </p:nvGrpSpPr>
          <p:grpSpPr bwMode="auto">
            <a:xfrm>
              <a:off x="5615" y="0"/>
              <a:ext cx="145" cy="4320"/>
              <a:chOff x="5615" y="0"/>
              <a:chExt cx="145" cy="4320"/>
            </a:xfrm>
          </p:grpSpPr>
          <p:sp>
            <p:nvSpPr>
              <p:cNvPr id="13" name="Rectangle 16"/>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14" name="Rectangle 17"/>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5" name="Rectangle 18"/>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6" name="Rectangle 19"/>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17" name="Rectangle 20"/>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8" name="Rectangle 21"/>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9" name="Rectangle 22"/>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0" name="Rectangle 23"/>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10" name="Picture 24" descr="D:\work\microsoft backgrounds\CHESS2.jpg"/>
            <p:cNvPicPr>
              <a:picLocks noChangeAspect="1" noChangeArrowheads="1"/>
            </p:cNvPicPr>
            <p:nvPr/>
          </p:nvPicPr>
          <p:blipFill>
            <a:blip r:embed="rId2" cstate="print"/>
            <a:srcRect/>
            <a:stretch>
              <a:fillRect/>
            </a:stretch>
          </p:blipFill>
          <p:spPr bwMode="auto">
            <a:xfrm>
              <a:off x="153" y="1132"/>
              <a:ext cx="1000" cy="1056"/>
            </a:xfrm>
            <a:prstGeom prst="rect">
              <a:avLst/>
            </a:prstGeom>
            <a:noFill/>
            <a:ln w="19050">
              <a:solidFill>
                <a:schemeClr val="tx1"/>
              </a:solidFill>
              <a:miter lim="800000"/>
              <a:headEnd/>
              <a:tailEnd/>
            </a:ln>
          </p:spPr>
        </p:pic>
        <p:pic>
          <p:nvPicPr>
            <p:cNvPr id="11" name="Picture 25" descr="D:\work\microsoft backgrounds\COMPASS2.jpg"/>
            <p:cNvPicPr>
              <a:picLocks noChangeAspect="1" noChangeArrowheads="1"/>
            </p:cNvPicPr>
            <p:nvPr/>
          </p:nvPicPr>
          <p:blipFill>
            <a:blip r:embed="rId3" cstate="print"/>
            <a:srcRect/>
            <a:stretch>
              <a:fillRect/>
            </a:stretch>
          </p:blipFill>
          <p:spPr bwMode="auto">
            <a:xfrm>
              <a:off x="153" y="2193"/>
              <a:ext cx="1001" cy="1778"/>
            </a:xfrm>
            <a:prstGeom prst="rect">
              <a:avLst/>
            </a:prstGeom>
            <a:noFill/>
            <a:ln w="19050">
              <a:solidFill>
                <a:schemeClr val="tx1"/>
              </a:solidFill>
              <a:miter lim="800000"/>
              <a:headEnd/>
              <a:tailEnd/>
            </a:ln>
          </p:spPr>
        </p:pic>
        <p:pic>
          <p:nvPicPr>
            <p:cNvPr id="12" name="Picture 26" descr="D:\work\microsoft backgrounds\HOURGLASS2.jpg"/>
            <p:cNvPicPr>
              <a:picLocks noChangeAspect="1" noChangeArrowheads="1"/>
            </p:cNvPicPr>
            <p:nvPr/>
          </p:nvPicPr>
          <p:blipFill>
            <a:blip r:embed="rId4" cstate="print"/>
            <a:srcRect/>
            <a:stretch>
              <a:fillRect/>
            </a:stretch>
          </p:blipFill>
          <p:spPr bwMode="auto">
            <a:xfrm>
              <a:off x="1165" y="1131"/>
              <a:ext cx="1536" cy="2841"/>
            </a:xfrm>
            <a:prstGeom prst="rect">
              <a:avLst/>
            </a:prstGeom>
            <a:noFill/>
            <a:ln w="19050">
              <a:solidFill>
                <a:schemeClr val="tx1"/>
              </a:solidFill>
              <a:miter lim="800000"/>
              <a:headEnd/>
              <a:tailEnd/>
            </a:ln>
          </p:spPr>
        </p:pic>
      </p:grpSp>
      <p:sp>
        <p:nvSpPr>
          <p:cNvPr id="100379" name="Rectangle 27"/>
          <p:cNvSpPr>
            <a:spLocks noGrp="1" noChangeArrowheads="1"/>
          </p:cNvSpPr>
          <p:nvPr>
            <p:ph type="ctrTitle"/>
          </p:nvPr>
        </p:nvSpPr>
        <p:spPr>
          <a:xfrm>
            <a:off x="685800" y="601663"/>
            <a:ext cx="7772400" cy="1143000"/>
          </a:xfrm>
        </p:spPr>
        <p:txBody>
          <a:bodyPr/>
          <a:lstStyle>
            <a:lvl1pPr>
              <a:defRPr/>
            </a:lvl1pPr>
          </a:lstStyle>
          <a:p>
            <a:r>
              <a:rPr lang="en-US" smtClean="0"/>
              <a:t>Click to edit Master title style</a:t>
            </a:r>
            <a:endParaRPr lang="en-US"/>
          </a:p>
        </p:txBody>
      </p:sp>
      <p:sp>
        <p:nvSpPr>
          <p:cNvPr id="100380" name="Rectangle 28"/>
          <p:cNvSpPr>
            <a:spLocks noGrp="1" noChangeArrowheads="1"/>
          </p:cNvSpPr>
          <p:nvPr>
            <p:ph type="subTitle" idx="1"/>
          </p:nvPr>
        </p:nvSpPr>
        <p:spPr>
          <a:xfrm>
            <a:off x="4711703" y="3017838"/>
            <a:ext cx="3648075" cy="2286000"/>
          </a:xfrm>
        </p:spPr>
        <p:txBody>
          <a:bodyPr/>
          <a:lstStyle>
            <a:lvl1pPr marL="0" indent="0" algn="ctr">
              <a:buFontTx/>
              <a:buNone/>
              <a:defRPr/>
            </a:lvl1pPr>
          </a:lstStyle>
          <a:p>
            <a:r>
              <a:rPr lang="en-US" smtClean="0"/>
              <a:t>Click to edit Master subtitle style</a:t>
            </a:r>
            <a:endParaRPr lang="en-US"/>
          </a:p>
        </p:txBody>
      </p:sp>
      <p:sp>
        <p:nvSpPr>
          <p:cNvPr id="29" name="Rectangle 29"/>
          <p:cNvSpPr>
            <a:spLocks noGrp="1" noChangeArrowheads="1"/>
          </p:cNvSpPr>
          <p:nvPr>
            <p:ph type="dt" sz="half" idx="10"/>
          </p:nvPr>
        </p:nvSpPr>
        <p:spPr>
          <a:xfrm>
            <a:off x="685800" y="6400800"/>
            <a:ext cx="1905000" cy="457200"/>
          </a:xfrm>
        </p:spPr>
        <p:txBody>
          <a:bodyPr/>
          <a:lstStyle>
            <a:lvl1pPr>
              <a:defRPr/>
            </a:lvl1pPr>
          </a:lstStyle>
          <a:p>
            <a:pPr>
              <a:defRPr/>
            </a:pPr>
            <a:endParaRPr lang="en-US"/>
          </a:p>
        </p:txBody>
      </p:sp>
      <p:sp>
        <p:nvSpPr>
          <p:cNvPr id="30" name="Rectangle 30"/>
          <p:cNvSpPr>
            <a:spLocks noGrp="1" noChangeArrowheads="1"/>
          </p:cNvSpPr>
          <p:nvPr>
            <p:ph type="ftr" sz="quarter" idx="11"/>
          </p:nvPr>
        </p:nvSpPr>
        <p:spPr>
          <a:xfrm>
            <a:off x="3124200" y="6400800"/>
            <a:ext cx="2895600" cy="457200"/>
          </a:xfrm>
        </p:spPr>
        <p:txBody>
          <a:bodyPr/>
          <a:lstStyle>
            <a:lvl1pPr>
              <a:defRPr smtClean="0"/>
            </a:lvl1pPr>
          </a:lstStyle>
          <a:p>
            <a:pPr>
              <a:defRPr/>
            </a:pPr>
            <a:r>
              <a:rPr lang="en-US" smtClean="0"/>
              <a:t>http://zubairshaikh.com</a:t>
            </a:r>
            <a:endParaRPr lang="en-US"/>
          </a:p>
        </p:txBody>
      </p:sp>
      <p:sp>
        <p:nvSpPr>
          <p:cNvPr id="31" name="Rectangle 31"/>
          <p:cNvSpPr>
            <a:spLocks noGrp="1" noChangeArrowheads="1"/>
          </p:cNvSpPr>
          <p:nvPr>
            <p:ph type="sldNum" sz="quarter" idx="12"/>
          </p:nvPr>
        </p:nvSpPr>
        <p:spPr>
          <a:xfrm>
            <a:off x="6967538" y="6400800"/>
            <a:ext cx="1905000" cy="457200"/>
          </a:xfrm>
        </p:spPr>
        <p:txBody>
          <a:bodyPr/>
          <a:lstStyle>
            <a:lvl1pPr>
              <a:defRPr/>
            </a:lvl1pPr>
          </a:lstStyle>
          <a:p>
            <a:pPr>
              <a:defRPr/>
            </a:pPr>
            <a:fld id="{1E867568-317B-4EB6-B561-8F796E218F70}" type="slidenum">
              <a:rPr lang="en-US"/>
              <a:pPr>
                <a:defRPr/>
              </a:pPr>
              <a:t>‹#›</a:t>
            </a:fld>
            <a:endParaRPr lang="en-US"/>
          </a:p>
        </p:txBody>
      </p:sp>
    </p:spTree>
    <p:extLst/>
  </p:cSld>
  <p:clrMapOvr>
    <a:masterClrMapping/>
  </p:clrMapOvr>
  <p:transition spd="slow"/>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0C2605EA-9B99-4F96-B054-B324B43E2052}" type="slidenum">
              <a:rPr lang="en-US"/>
              <a:pPr>
                <a:defRPr/>
              </a:pPr>
              <a:t>‹#›</a:t>
            </a:fld>
            <a:endParaRPr lang="en-US"/>
          </a:p>
        </p:txBody>
      </p:sp>
    </p:spTree>
    <p:extLst/>
  </p:cSld>
  <p:clrMapOvr>
    <a:masterClrMapping/>
  </p:clrMapOvr>
  <p:transition spd="slow"/>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43FA6E8B-496D-4337-8A89-85D13CDFB9B1}" type="slidenum">
              <a:rPr lang="en-US"/>
              <a:pPr>
                <a:defRPr/>
              </a:pPr>
              <a:t>‹#›</a:t>
            </a:fld>
            <a:endParaRPr lang="en-US"/>
          </a:p>
        </p:txBody>
      </p:sp>
    </p:spTree>
    <p:extLst/>
  </p:cSld>
  <p:clrMapOvr>
    <a:masterClrMapping/>
  </p:clrMapOvr>
  <p:transition spd="slow"/>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7" name="Slide Number Placeholder 6"/>
          <p:cNvSpPr>
            <a:spLocks noGrp="1"/>
          </p:cNvSpPr>
          <p:nvPr>
            <p:ph type="sldNum" sz="quarter" idx="12"/>
          </p:nvPr>
        </p:nvSpPr>
        <p:spPr/>
        <p:txBody>
          <a:bodyPr/>
          <a:lstStyle>
            <a:lvl1pPr>
              <a:defRPr/>
            </a:lvl1pPr>
          </a:lstStyle>
          <a:p>
            <a:pPr>
              <a:defRPr/>
            </a:pPr>
            <a:fld id="{6812DC74-86B3-42B1-866F-8089B492A0F7}" type="slidenum">
              <a:rPr lang="en-US"/>
              <a:pPr>
                <a:defRPr/>
              </a:pPr>
              <a:t>‹#›</a:t>
            </a:fld>
            <a:endParaRPr lang="en-US"/>
          </a:p>
        </p:txBody>
      </p:sp>
    </p:spTree>
    <p:extLst/>
  </p:cSld>
  <p:clrMapOvr>
    <a:masterClrMapping/>
  </p:clrMapOvr>
  <p:transition spd="slow"/>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9" name="Slide Number Placeholder 8"/>
          <p:cNvSpPr>
            <a:spLocks noGrp="1"/>
          </p:cNvSpPr>
          <p:nvPr>
            <p:ph type="sldNum" sz="quarter" idx="12"/>
          </p:nvPr>
        </p:nvSpPr>
        <p:spPr/>
        <p:txBody>
          <a:bodyPr/>
          <a:lstStyle>
            <a:lvl1pPr>
              <a:defRPr/>
            </a:lvl1pPr>
          </a:lstStyle>
          <a:p>
            <a:pPr>
              <a:defRPr/>
            </a:pPr>
            <a:fld id="{0C186512-9C07-47FF-8D23-4054A3D9FEC5}" type="slidenum">
              <a:rPr lang="en-US"/>
              <a:pPr>
                <a:defRPr/>
              </a:pPr>
              <a:t>‹#›</a:t>
            </a:fld>
            <a:endParaRPr lang="en-US"/>
          </a:p>
        </p:txBody>
      </p:sp>
    </p:spTree>
    <p:extLst/>
  </p:cSld>
  <p:clrMapOvr>
    <a:masterClrMapping/>
  </p:clrMapOvr>
  <p:transition spd="slow"/>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5" name="Slide Number Placeholder 4"/>
          <p:cNvSpPr>
            <a:spLocks noGrp="1"/>
          </p:cNvSpPr>
          <p:nvPr>
            <p:ph type="sldNum" sz="quarter" idx="12"/>
          </p:nvPr>
        </p:nvSpPr>
        <p:spPr/>
        <p:txBody>
          <a:bodyPr/>
          <a:lstStyle>
            <a:lvl1pPr>
              <a:defRPr/>
            </a:lvl1pPr>
          </a:lstStyle>
          <a:p>
            <a:pPr>
              <a:defRPr/>
            </a:pPr>
            <a:fld id="{E0940E34-6ACE-4ECC-929C-103DF8CAF1FF}" type="slidenum">
              <a:rPr lang="en-US"/>
              <a:pPr>
                <a:defRPr/>
              </a:pPr>
              <a:t>‹#›</a:t>
            </a:fld>
            <a:endParaRPr lang="en-US"/>
          </a:p>
        </p:txBody>
      </p:sp>
    </p:spTree>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92175" y="1363663"/>
            <a:ext cx="3938588" cy="5189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83163" y="1363663"/>
            <a:ext cx="3940175" cy="2517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83163" y="4033838"/>
            <a:ext cx="3940175" cy="251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4" name="Slide Number Placeholder 3"/>
          <p:cNvSpPr>
            <a:spLocks noGrp="1"/>
          </p:cNvSpPr>
          <p:nvPr>
            <p:ph type="sldNum" sz="quarter" idx="12"/>
          </p:nvPr>
        </p:nvSpPr>
        <p:spPr/>
        <p:txBody>
          <a:bodyPr/>
          <a:lstStyle>
            <a:lvl1pPr>
              <a:defRPr/>
            </a:lvl1pPr>
          </a:lstStyle>
          <a:p>
            <a:pPr>
              <a:defRPr/>
            </a:pPr>
            <a:fld id="{8813BE38-198F-4BB6-A0BE-2F0DEE32D38F}" type="slidenum">
              <a:rPr lang="en-US"/>
              <a:pPr>
                <a:defRPr/>
              </a:pPr>
              <a:t>‹#›</a:t>
            </a:fld>
            <a:endParaRPr lang="en-US"/>
          </a:p>
        </p:txBody>
      </p:sp>
    </p:spTree>
    <p:extLst/>
  </p:cSld>
  <p:clrMapOvr>
    <a:masterClrMapping/>
  </p:clrMapOvr>
  <p:transition spd="slow"/>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7" name="Slide Number Placeholder 6"/>
          <p:cNvSpPr>
            <a:spLocks noGrp="1"/>
          </p:cNvSpPr>
          <p:nvPr>
            <p:ph type="sldNum" sz="quarter" idx="12"/>
          </p:nvPr>
        </p:nvSpPr>
        <p:spPr/>
        <p:txBody>
          <a:bodyPr/>
          <a:lstStyle>
            <a:lvl1pPr>
              <a:defRPr/>
            </a:lvl1pPr>
          </a:lstStyle>
          <a:p>
            <a:pPr>
              <a:defRPr/>
            </a:pPr>
            <a:fld id="{08CD096B-4417-441D-BA5A-51EC9A2ABCBE}" type="slidenum">
              <a:rPr lang="en-US"/>
              <a:pPr>
                <a:defRPr/>
              </a:pPr>
              <a:t>‹#›</a:t>
            </a:fld>
            <a:endParaRPr lang="en-US"/>
          </a:p>
        </p:txBody>
      </p:sp>
    </p:spTree>
    <p:extLst/>
  </p:cSld>
  <p:clrMapOvr>
    <a:masterClrMapping/>
  </p:clrMapOvr>
  <p:transition spd="slow"/>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7" name="Slide Number Placeholder 6"/>
          <p:cNvSpPr>
            <a:spLocks noGrp="1"/>
          </p:cNvSpPr>
          <p:nvPr>
            <p:ph type="sldNum" sz="quarter" idx="12"/>
          </p:nvPr>
        </p:nvSpPr>
        <p:spPr/>
        <p:txBody>
          <a:bodyPr/>
          <a:lstStyle>
            <a:lvl1pPr>
              <a:defRPr/>
            </a:lvl1pPr>
          </a:lstStyle>
          <a:p>
            <a:pPr>
              <a:defRPr/>
            </a:pPr>
            <a:fld id="{FA7C2B5E-11C0-49EE-8C11-E80E367883BA}" type="slidenum">
              <a:rPr lang="en-US"/>
              <a:pPr>
                <a:defRPr/>
              </a:pPr>
              <a:t>‹#›</a:t>
            </a:fld>
            <a:endParaRPr lang="en-US"/>
          </a:p>
        </p:txBody>
      </p:sp>
    </p:spTree>
    <p:extLst/>
  </p:cSld>
  <p:clrMapOvr>
    <a:masterClrMapping/>
  </p:clrMapOvr>
  <p:transition spd="slow"/>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81B8BBF6-15A2-43C3-955E-4860B37F3C9E}" type="slidenum">
              <a:rPr lang="en-US"/>
              <a:pPr>
                <a:defRPr/>
              </a:pPr>
              <a:t>‹#›</a:t>
            </a:fld>
            <a:endParaRPr lang="en-US"/>
          </a:p>
        </p:txBody>
      </p:sp>
    </p:spTree>
    <p:extLst/>
  </p:cSld>
  <p:clrMapOvr>
    <a:masterClrMapping/>
  </p:clrMapOvr>
  <p:transition spd="slow"/>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609600"/>
            <a:ext cx="21018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609600"/>
            <a:ext cx="61531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25260719-759F-49CB-976D-28AD2C5297C9}" type="slidenum">
              <a:rPr lang="en-US"/>
              <a:pPr>
                <a:defRPr/>
              </a:pPr>
              <a:t>‹#›</a:t>
            </a:fld>
            <a:endParaRPr lang="en-US"/>
          </a:p>
        </p:txBody>
      </p:sp>
    </p:spTree>
    <p:extLst/>
  </p:cSld>
  <p:clrMapOvr>
    <a:masterClrMapping/>
  </p:clrMapOvr>
  <p:transition spd="slow"/>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43" indent="0" algn="ctr">
              <a:buNone/>
              <a:defRPr/>
            </a:lvl2pPr>
            <a:lvl3pPr marL="914283" indent="0" algn="ctr">
              <a:buNone/>
              <a:defRPr/>
            </a:lvl3pPr>
            <a:lvl4pPr marL="1371424" indent="0" algn="ctr">
              <a:buNone/>
              <a:defRPr/>
            </a:lvl4pPr>
            <a:lvl5pPr marL="1828566" indent="0" algn="ctr">
              <a:buNone/>
              <a:defRPr/>
            </a:lvl5pPr>
            <a:lvl6pPr marL="2285707" indent="0" algn="ctr">
              <a:buNone/>
              <a:defRPr/>
            </a:lvl6pPr>
            <a:lvl7pPr marL="2742849" indent="0" algn="ctr">
              <a:buNone/>
              <a:defRPr/>
            </a:lvl7pPr>
            <a:lvl8pPr marL="3199989" indent="0" algn="ctr">
              <a:buNone/>
              <a:defRPr/>
            </a:lvl8pPr>
            <a:lvl9pPr marL="3657129" indent="0" algn="ctr">
              <a:buNone/>
              <a:defRPr/>
            </a:lvl9pPr>
          </a:lstStyle>
          <a:p>
            <a:r>
              <a:rPr lang="en-US" smtClean="0"/>
              <a:t>Click to edit Master subtitle style</a:t>
            </a:r>
            <a:endParaRPr lang="en-US"/>
          </a:p>
        </p:txBody>
      </p:sp>
    </p:spTree>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Tree>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0438" y="1920875"/>
            <a:ext cx="35925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5353" y="1920875"/>
            <a:ext cx="359251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84529333"/>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6403" y="103191"/>
            <a:ext cx="2022475" cy="5932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3" y="103191"/>
            <a:ext cx="5918200" cy="5932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51707" y="1721313"/>
            <a:ext cx="6109348" cy="1170493"/>
          </a:xfrm>
        </p:spPr>
        <p:txBody>
          <a:bodyPr/>
          <a:lstStyle>
            <a:lvl1pPr>
              <a:defRPr sz="4300" b="0">
                <a:solidFill>
                  <a:srgbClr val="92D050"/>
                </a:solidFill>
                <a:effectLst/>
                <a:latin typeface="Maiandra GD" pitchFamily="34" charset="0"/>
              </a:defRPr>
            </a:lvl1pPr>
          </a:lstStyle>
          <a:p>
            <a:r>
              <a:rPr lang="en-US" smtClean="0"/>
              <a:t>Click to edit Master title style</a:t>
            </a:r>
            <a:endParaRPr lang="en-US" dirty="0"/>
          </a:p>
        </p:txBody>
      </p:sp>
      <p:sp>
        <p:nvSpPr>
          <p:cNvPr id="2051" name="Rectangle 3"/>
          <p:cNvSpPr>
            <a:spLocks noGrp="1" noChangeArrowheads="1"/>
          </p:cNvSpPr>
          <p:nvPr>
            <p:ph type="subTitle" idx="1"/>
          </p:nvPr>
        </p:nvSpPr>
        <p:spPr>
          <a:xfrm>
            <a:off x="3679622" y="5563429"/>
            <a:ext cx="5464378" cy="481968"/>
          </a:xfrm>
        </p:spPr>
        <p:txBody>
          <a:bodyPr/>
          <a:lstStyle>
            <a:lvl1pPr marL="0" indent="0" algn="r">
              <a:buFont typeface="Trebuchet MS" pitchFamily="34" charset="0"/>
              <a:buNone/>
              <a:defRPr sz="2500" b="0">
                <a:solidFill>
                  <a:srgbClr val="002060"/>
                </a:solidFill>
                <a:effectLst/>
              </a:defRPr>
            </a:lvl1pPr>
          </a:lstStyle>
          <a:p>
            <a:r>
              <a:rPr lang="en-US" smtClean="0"/>
              <a:t>Click to edit Master subtitle style</a:t>
            </a:r>
            <a:endParaRPr lang="en-US"/>
          </a:p>
        </p:txBody>
      </p:sp>
    </p:spTree>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5" name="Rectangle 4"/>
          <p:cNvSpPr>
            <a:spLocks noGrp="1" noChangeArrowheads="1"/>
          </p:cNvSpPr>
          <p:nvPr>
            <p:ph type="sldNum" sz="quarter" idx="11"/>
          </p:nvPr>
        </p:nvSpPr>
        <p:spPr/>
        <p:txBody>
          <a:bodyPr/>
          <a:lstStyle>
            <a:lvl1pPr>
              <a:defRPr/>
            </a:lvl1pPr>
          </a:lstStyle>
          <a:p>
            <a:pPr>
              <a:defRPr/>
            </a:pPr>
            <a:fld id="{DBEED302-D749-418D-83FC-27BE2E52CA90}" type="slidenum">
              <a:rPr lang="en-US"/>
              <a:pPr>
                <a:defRPr/>
              </a:pPr>
              <a:t>‹#›</a:t>
            </a:fld>
            <a:endParaRPr lang="en-US"/>
          </a:p>
        </p:txBody>
      </p:sp>
    </p:spTree>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96" y="4406563"/>
            <a:ext cx="7772543" cy="1362706"/>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196" y="2906151"/>
            <a:ext cx="7772543" cy="1500412"/>
          </a:xfrm>
        </p:spPr>
        <p:txBody>
          <a:bodyPr anchor="b"/>
          <a:lstStyle>
            <a:lvl1pPr marL="0" indent="0">
              <a:buNone/>
              <a:defRPr sz="1800"/>
            </a:lvl1pPr>
            <a:lvl2pPr marL="412394" indent="0">
              <a:buNone/>
              <a:defRPr sz="1600"/>
            </a:lvl2pPr>
            <a:lvl3pPr marL="824789" indent="0">
              <a:buNone/>
              <a:defRPr sz="1400"/>
            </a:lvl3pPr>
            <a:lvl4pPr marL="1237183" indent="0">
              <a:buNone/>
              <a:defRPr sz="1300"/>
            </a:lvl4pPr>
            <a:lvl5pPr marL="1649578" indent="0">
              <a:buNone/>
              <a:defRPr sz="1300"/>
            </a:lvl5pPr>
            <a:lvl6pPr marL="2061972" indent="0">
              <a:buNone/>
              <a:defRPr sz="1300"/>
            </a:lvl6pPr>
            <a:lvl7pPr marL="2474366" indent="0">
              <a:buNone/>
              <a:defRPr sz="1300"/>
            </a:lvl7pPr>
            <a:lvl8pPr marL="2886761" indent="0">
              <a:buNone/>
              <a:defRPr sz="1300"/>
            </a:lvl8pPr>
            <a:lvl9pPr marL="3299155" indent="0">
              <a:buNone/>
              <a:defRPr sz="1300"/>
            </a:lvl9pPr>
          </a:lstStyle>
          <a:p>
            <a:pPr lvl="0"/>
            <a:r>
              <a:rPr lang="en-US" smtClean="0"/>
              <a:t>Click to edit Master text styles</a:t>
            </a:r>
          </a:p>
        </p:txBody>
      </p:sp>
      <p:sp>
        <p:nvSpPr>
          <p:cNvPr id="4" name="Rectangle 3"/>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5" name="Rectangle 4"/>
          <p:cNvSpPr>
            <a:spLocks noGrp="1" noChangeArrowheads="1"/>
          </p:cNvSpPr>
          <p:nvPr>
            <p:ph type="sldNum" sz="quarter" idx="11"/>
          </p:nvPr>
        </p:nvSpPr>
        <p:spPr/>
        <p:txBody>
          <a:bodyPr/>
          <a:lstStyle>
            <a:lvl1pPr>
              <a:defRPr/>
            </a:lvl1pPr>
          </a:lstStyle>
          <a:p>
            <a:pPr>
              <a:defRPr/>
            </a:pPr>
            <a:fld id="{BE72F9FD-1AAF-4CF5-9736-E8A732E361EA}" type="slidenum">
              <a:rPr lang="en-US"/>
              <a:pPr>
                <a:defRPr/>
              </a:pPr>
              <a:t>‹#›</a:t>
            </a:fld>
            <a:endParaRPr lang="en-US"/>
          </a:p>
        </p:txBody>
      </p:sp>
    </p:spTree>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577" y="1364142"/>
            <a:ext cx="4255950" cy="4719268"/>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816" y="1364142"/>
            <a:ext cx="4255950" cy="4719268"/>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6" name="Rectangle 5"/>
          <p:cNvSpPr>
            <a:spLocks noGrp="1" noChangeArrowheads="1"/>
          </p:cNvSpPr>
          <p:nvPr>
            <p:ph type="sldNum" sz="quarter" idx="11"/>
          </p:nvPr>
        </p:nvSpPr>
        <p:spPr/>
        <p:txBody>
          <a:bodyPr/>
          <a:lstStyle>
            <a:lvl1pPr>
              <a:defRPr/>
            </a:lvl1pPr>
          </a:lstStyle>
          <a:p>
            <a:pPr>
              <a:defRPr/>
            </a:pPr>
            <a:fld id="{CF02287A-E223-4B3D-854B-906A657C4710}" type="slidenum">
              <a:rPr lang="en-US"/>
              <a:pPr>
                <a:defRPr/>
              </a:pPr>
              <a:t>‹#›</a:t>
            </a:fld>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2951163" y="1720850"/>
            <a:ext cx="6110287" cy="1171575"/>
          </a:xfrm>
        </p:spPr>
        <p:txBody>
          <a:bodyPr/>
          <a:lstStyle>
            <a:lvl1pPr>
              <a:defRPr sz="4500"/>
            </a:lvl1pPr>
          </a:lstStyle>
          <a:p>
            <a:r>
              <a:rPr lang="en-US" smtClean="0"/>
              <a:t>Click to edit Master title style</a:t>
            </a:r>
            <a:endParaRPr lang="en-US" dirty="0"/>
          </a:p>
        </p:txBody>
      </p:sp>
      <p:sp>
        <p:nvSpPr>
          <p:cNvPr id="4099" name="Rectangle 1027"/>
          <p:cNvSpPr>
            <a:spLocks noGrp="1" noChangeArrowheads="1"/>
          </p:cNvSpPr>
          <p:nvPr>
            <p:ph type="subTitle" idx="1"/>
          </p:nvPr>
        </p:nvSpPr>
        <p:spPr>
          <a:xfrm>
            <a:off x="6562725" y="5564188"/>
            <a:ext cx="2581275" cy="619125"/>
          </a:xfrm>
        </p:spPr>
        <p:txBody>
          <a:bodyPr/>
          <a:lstStyle>
            <a:lvl1pPr marL="0" indent="0" algn="ctr">
              <a:buFontTx/>
              <a:buNone/>
              <a:defRPr sz="2000">
                <a:effectLst>
                  <a:outerShdw blurRad="38100" dist="38100" dir="2700000" algn="tl">
                    <a:srgbClr val="C0C0C0"/>
                  </a:outerShdw>
                </a:effectLst>
              </a:defRPr>
            </a:lvl1pPr>
          </a:lstStyle>
          <a:p>
            <a:r>
              <a:rPr lang="en-US" smtClean="0"/>
              <a:t>Click to edit Master subtitle style</a:t>
            </a:r>
            <a:endParaRPr lang="en-US"/>
          </a:p>
        </p:txBody>
      </p:sp>
    </p:spTree>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29" y="273976"/>
            <a:ext cx="8228742" cy="11432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29" y="1534838"/>
            <a:ext cx="4040007"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629" y="2174593"/>
            <a:ext cx="4040007"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935" y="1534838"/>
            <a:ext cx="4041436"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4935" y="2174593"/>
            <a:ext cx="4041436"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8" name="Rectangle 7"/>
          <p:cNvSpPr>
            <a:spLocks noGrp="1" noChangeArrowheads="1"/>
          </p:cNvSpPr>
          <p:nvPr>
            <p:ph type="sldNum" sz="quarter" idx="11"/>
          </p:nvPr>
        </p:nvSpPr>
        <p:spPr/>
        <p:txBody>
          <a:bodyPr/>
          <a:lstStyle>
            <a:lvl1pPr>
              <a:defRPr/>
            </a:lvl1pPr>
          </a:lstStyle>
          <a:p>
            <a:pPr>
              <a:defRPr/>
            </a:pPr>
            <a:fld id="{D2F2FDFA-9D3E-4C3E-94FF-C6E8636EA452}" type="slidenum">
              <a:rPr lang="en-US"/>
              <a:pPr>
                <a:defRPr/>
              </a:pPr>
              <a:t>‹#›</a:t>
            </a:fld>
            <a:endParaRPr lang="en-US"/>
          </a:p>
        </p:txBody>
      </p:sp>
    </p:spTree>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4" name="Rectangle 3"/>
          <p:cNvSpPr>
            <a:spLocks noGrp="1" noChangeArrowheads="1"/>
          </p:cNvSpPr>
          <p:nvPr>
            <p:ph type="sldNum" sz="quarter" idx="11"/>
          </p:nvPr>
        </p:nvSpPr>
        <p:spPr/>
        <p:txBody>
          <a:bodyPr/>
          <a:lstStyle>
            <a:lvl1pPr>
              <a:defRPr/>
            </a:lvl1pPr>
          </a:lstStyle>
          <a:p>
            <a:pPr>
              <a:defRPr/>
            </a:pPr>
            <a:fld id="{CB24ECB6-C9F2-440D-91A0-72D9F0A3096F}" type="slidenum">
              <a:rPr lang="en-US"/>
              <a:pPr>
                <a:defRPr/>
              </a:pPr>
              <a:t>‹#›</a:t>
            </a:fld>
            <a:endParaRPr lang="en-US"/>
          </a:p>
        </p:txBody>
      </p:sp>
    </p:spTree>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3" name="Rectangle 2"/>
          <p:cNvSpPr>
            <a:spLocks noGrp="1" noChangeArrowheads="1"/>
          </p:cNvSpPr>
          <p:nvPr>
            <p:ph type="sldNum" sz="quarter" idx="11"/>
          </p:nvPr>
        </p:nvSpPr>
        <p:spPr/>
        <p:txBody>
          <a:bodyPr/>
          <a:lstStyle>
            <a:lvl1pPr>
              <a:defRPr/>
            </a:lvl1pPr>
          </a:lstStyle>
          <a:p>
            <a:pPr>
              <a:defRPr/>
            </a:pPr>
            <a:fld id="{46B1C161-F843-45E5-9F71-8257EE80BD27}" type="slidenum">
              <a:rPr lang="en-US"/>
              <a:pPr>
                <a:defRPr/>
              </a:pPr>
              <a:t>‹#›</a:t>
            </a:fld>
            <a:endParaRPr lang="en-US"/>
          </a:p>
        </p:txBody>
      </p:sp>
    </p:spTree>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30" y="272542"/>
            <a:ext cx="3007481" cy="116188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227" y="272541"/>
            <a:ext cx="5111144" cy="5853901"/>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30" y="1434428"/>
            <a:ext cx="3007481" cy="46920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6" name="Rectangle 5"/>
          <p:cNvSpPr>
            <a:spLocks noGrp="1" noChangeArrowheads="1"/>
          </p:cNvSpPr>
          <p:nvPr>
            <p:ph type="sldNum" sz="quarter" idx="11"/>
          </p:nvPr>
        </p:nvSpPr>
        <p:spPr/>
        <p:txBody>
          <a:bodyPr/>
          <a:lstStyle>
            <a:lvl1pPr>
              <a:defRPr/>
            </a:lvl1pPr>
          </a:lstStyle>
          <a:p>
            <a:pPr>
              <a:defRPr/>
            </a:pPr>
            <a:fld id="{C7FF2E23-3688-4A61-80CE-7AF2ED5C060D}" type="slidenum">
              <a:rPr lang="en-US"/>
              <a:pPr>
                <a:defRPr/>
              </a:pPr>
              <a:t>‹#›</a:t>
            </a:fld>
            <a:endParaRPr lang="en-US"/>
          </a:p>
        </p:txBody>
      </p:sp>
    </p:spTree>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04" y="4801030"/>
            <a:ext cx="5487258" cy="566599"/>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1904" y="612502"/>
            <a:ext cx="5487258" cy="4115373"/>
          </a:xfrm>
        </p:spPr>
        <p:txBody>
          <a:bodyPr/>
          <a:lstStyle>
            <a:lvl1pPr marL="0" indent="0">
              <a:buNone/>
              <a:defRPr sz="2900"/>
            </a:lvl1pPr>
            <a:lvl2pPr marL="412394" indent="0">
              <a:buNone/>
              <a:defRPr sz="2500"/>
            </a:lvl2pPr>
            <a:lvl3pPr marL="824789" indent="0">
              <a:buNone/>
              <a:defRPr sz="2200"/>
            </a:lvl3pPr>
            <a:lvl4pPr marL="1237183" indent="0">
              <a:buNone/>
              <a:defRPr sz="1800"/>
            </a:lvl4pPr>
            <a:lvl5pPr marL="1649578" indent="0">
              <a:buNone/>
              <a:defRPr sz="1800"/>
            </a:lvl5pPr>
            <a:lvl6pPr marL="2061972" indent="0">
              <a:buNone/>
              <a:defRPr sz="1800"/>
            </a:lvl6pPr>
            <a:lvl7pPr marL="2474366" indent="0">
              <a:buNone/>
              <a:defRPr sz="1800"/>
            </a:lvl7pPr>
            <a:lvl8pPr marL="2886761" indent="0">
              <a:buNone/>
              <a:defRPr sz="1800"/>
            </a:lvl8pPr>
            <a:lvl9pPr marL="3299155" indent="0">
              <a:buNone/>
              <a:defRPr sz="18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1904" y="5367629"/>
            <a:ext cx="5487258" cy="8047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2479" tIns="41239" rIns="82479" bIns="41239"/>
          <a:lstStyle>
            <a:lvl1pPr>
              <a:defRPr>
                <a:latin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smtClean="0"/>
            </a:lvl1pPr>
          </a:lstStyle>
          <a:p>
            <a:pPr>
              <a:defRPr/>
            </a:pPr>
            <a:r>
              <a:rPr lang="en-GB" smtClean="0"/>
              <a:t>http://zubairshaikh.com</a:t>
            </a:r>
            <a:endParaRPr lang="en-GB"/>
          </a:p>
        </p:txBody>
      </p:sp>
      <p:sp>
        <p:nvSpPr>
          <p:cNvPr id="7" name="Rectangle 6"/>
          <p:cNvSpPr>
            <a:spLocks noGrp="1" noChangeArrowheads="1"/>
          </p:cNvSpPr>
          <p:nvPr>
            <p:ph type="sldNum" sz="quarter" idx="12"/>
          </p:nvPr>
        </p:nvSpPr>
        <p:spPr/>
        <p:txBody>
          <a:bodyPr/>
          <a:lstStyle>
            <a:lvl1pPr>
              <a:defRPr/>
            </a:lvl1pPr>
          </a:lstStyle>
          <a:p>
            <a:pPr>
              <a:defRPr/>
            </a:pPr>
            <a:fld id="{6E813417-3E88-44D5-9569-8321EDBC67BF}" type="slidenum">
              <a:rPr lang="en-US"/>
              <a:pPr>
                <a:defRPr/>
              </a:pPr>
              <a:t>‹#›</a:t>
            </a:fld>
            <a:endParaRPr lang="en-US"/>
          </a:p>
        </p:txBody>
      </p:sp>
    </p:spTree>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lIns="82479" tIns="41239" rIns="82479" bIns="41239"/>
          <a:lstStyle>
            <a:lvl1pPr>
              <a:defRPr>
                <a:latin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smtClean="0"/>
            </a:lvl1pPr>
          </a:lstStyle>
          <a:p>
            <a:pPr>
              <a:defRPr/>
            </a:pPr>
            <a:r>
              <a:rPr lang="en-GB" smtClean="0"/>
              <a:t>http://zubairshaikh.com</a:t>
            </a:r>
            <a:endParaRPr lang="en-GB"/>
          </a:p>
        </p:txBody>
      </p:sp>
      <p:sp>
        <p:nvSpPr>
          <p:cNvPr id="6" name="Rectangle 6"/>
          <p:cNvSpPr>
            <a:spLocks noGrp="1" noChangeArrowheads="1"/>
          </p:cNvSpPr>
          <p:nvPr>
            <p:ph type="sldNum" sz="quarter" idx="12"/>
          </p:nvPr>
        </p:nvSpPr>
        <p:spPr/>
        <p:txBody>
          <a:bodyPr/>
          <a:lstStyle>
            <a:lvl1pPr>
              <a:defRPr/>
            </a:lvl1pPr>
          </a:lstStyle>
          <a:p>
            <a:pPr>
              <a:defRPr/>
            </a:pPr>
            <a:fld id="{8BCB304E-D58D-42EF-A590-EEEC504856FD}" type="slidenum">
              <a:rPr lang="en-US"/>
              <a:pPr>
                <a:defRPr/>
              </a:pPr>
              <a:t>‹#›</a:t>
            </a:fld>
            <a:endParaRPr lang="en-US"/>
          </a:p>
        </p:txBody>
      </p:sp>
    </p:spTree>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2952" y="68853"/>
            <a:ext cx="2179458" cy="60145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577" y="68853"/>
            <a:ext cx="6401086" cy="60145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lIns="82479" tIns="41239" rIns="82479" bIns="41239"/>
          <a:lstStyle>
            <a:lvl1pPr>
              <a:defRPr>
                <a:latin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smtClean="0"/>
            </a:lvl1pPr>
          </a:lstStyle>
          <a:p>
            <a:pPr>
              <a:defRPr/>
            </a:pPr>
            <a:r>
              <a:rPr lang="en-GB" smtClean="0"/>
              <a:t>http://zubairshaikh.com</a:t>
            </a:r>
            <a:endParaRPr lang="en-GB"/>
          </a:p>
        </p:txBody>
      </p:sp>
      <p:sp>
        <p:nvSpPr>
          <p:cNvPr id="6" name="Rectangle 6"/>
          <p:cNvSpPr>
            <a:spLocks noGrp="1" noChangeArrowheads="1"/>
          </p:cNvSpPr>
          <p:nvPr>
            <p:ph type="sldNum" sz="quarter" idx="12"/>
          </p:nvPr>
        </p:nvSpPr>
        <p:spPr/>
        <p:txBody>
          <a:bodyPr/>
          <a:lstStyle>
            <a:lvl1pPr>
              <a:defRPr/>
            </a:lvl1pPr>
          </a:lstStyle>
          <a:p>
            <a:pPr>
              <a:defRPr/>
            </a:pPr>
            <a:fld id="{E2DB7581-1C0E-4F18-9CA0-9D8C2569D280}" type="slidenum">
              <a:rPr lang="en-US"/>
              <a:pPr>
                <a:defRPr/>
              </a:pPr>
              <a:t>‹#›</a:t>
            </a:fld>
            <a:endParaRPr lang="en-US"/>
          </a:p>
        </p:txBody>
      </p:sp>
    </p:spTree>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92175" y="1363663"/>
            <a:ext cx="8031163" cy="5189537"/>
          </a:xfrm>
        </p:spPr>
        <p:txBody>
          <a:bodyPr/>
          <a:lstStyle/>
          <a:p>
            <a:pPr lvl="0"/>
            <a:r>
              <a:rPr lang="en-US" noProof="0" smtClean="0"/>
              <a:t>Click icon to add table</a:t>
            </a:r>
            <a:endParaRPr lang="en-US" noProof="0" smtClean="0"/>
          </a:p>
        </p:txBody>
      </p:sp>
    </p:spTree>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92175" y="1363663"/>
            <a:ext cx="3938588" cy="5189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83163" y="1363663"/>
            <a:ext cx="3940175" cy="2517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83163" y="4033838"/>
            <a:ext cx="3940175" cy="251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9588"/>
            <a:chOff x="0" y="0"/>
            <a:chExt cx="5760" cy="4321"/>
          </a:xfrm>
        </p:grpSpPr>
        <p:sp>
          <p:nvSpPr>
            <p:cNvPr id="5" name="Rectangle 3"/>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6" name="Rectangle 4"/>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7" name="Rectangle 5"/>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6"/>
            <p:cNvGrpSpPr>
              <a:grpSpLocks/>
            </p:cNvGrpSpPr>
            <p:nvPr/>
          </p:nvGrpSpPr>
          <p:grpSpPr bwMode="auto">
            <a:xfrm>
              <a:off x="0" y="1"/>
              <a:ext cx="144" cy="4320"/>
              <a:chOff x="0" y="1"/>
              <a:chExt cx="144" cy="4320"/>
            </a:xfrm>
          </p:grpSpPr>
          <p:sp>
            <p:nvSpPr>
              <p:cNvPr id="21" name="Rectangle 7"/>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22" name="Rectangle 8"/>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3" name="Rectangle 9"/>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4" name="Rectangle 10"/>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5" name="Rectangle 11"/>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6" name="Rectangle 12"/>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7" name="Rectangle 13"/>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8" name="Rectangle 14"/>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5"/>
            <p:cNvGrpSpPr>
              <a:grpSpLocks/>
            </p:cNvGrpSpPr>
            <p:nvPr/>
          </p:nvGrpSpPr>
          <p:grpSpPr bwMode="auto">
            <a:xfrm>
              <a:off x="5615" y="0"/>
              <a:ext cx="145" cy="4320"/>
              <a:chOff x="5615" y="0"/>
              <a:chExt cx="145" cy="4320"/>
            </a:xfrm>
          </p:grpSpPr>
          <p:sp>
            <p:nvSpPr>
              <p:cNvPr id="13" name="Rectangle 16"/>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14" name="Rectangle 17"/>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5" name="Rectangle 18"/>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6" name="Rectangle 19"/>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17" name="Rectangle 20"/>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8" name="Rectangle 21"/>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9" name="Rectangle 22"/>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0" name="Rectangle 23"/>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10" name="Picture 24" descr="D:\work\microsoft backgrounds\CHESS2.jpg"/>
            <p:cNvPicPr>
              <a:picLocks noChangeAspect="1" noChangeArrowheads="1"/>
            </p:cNvPicPr>
            <p:nvPr/>
          </p:nvPicPr>
          <p:blipFill>
            <a:blip r:embed="rId2" cstate="print"/>
            <a:srcRect/>
            <a:stretch>
              <a:fillRect/>
            </a:stretch>
          </p:blipFill>
          <p:spPr bwMode="auto">
            <a:xfrm>
              <a:off x="153" y="1132"/>
              <a:ext cx="1000" cy="1056"/>
            </a:xfrm>
            <a:prstGeom prst="rect">
              <a:avLst/>
            </a:prstGeom>
            <a:noFill/>
            <a:ln w="19050">
              <a:solidFill>
                <a:schemeClr val="tx1"/>
              </a:solidFill>
              <a:miter lim="800000"/>
              <a:headEnd/>
              <a:tailEnd/>
            </a:ln>
          </p:spPr>
        </p:pic>
        <p:pic>
          <p:nvPicPr>
            <p:cNvPr id="11" name="Picture 25" descr="D:\work\microsoft backgrounds\COMPASS2.jpg"/>
            <p:cNvPicPr>
              <a:picLocks noChangeAspect="1" noChangeArrowheads="1"/>
            </p:cNvPicPr>
            <p:nvPr/>
          </p:nvPicPr>
          <p:blipFill>
            <a:blip r:embed="rId3" cstate="print"/>
            <a:srcRect/>
            <a:stretch>
              <a:fillRect/>
            </a:stretch>
          </p:blipFill>
          <p:spPr bwMode="auto">
            <a:xfrm>
              <a:off x="153" y="2193"/>
              <a:ext cx="1001" cy="1778"/>
            </a:xfrm>
            <a:prstGeom prst="rect">
              <a:avLst/>
            </a:prstGeom>
            <a:noFill/>
            <a:ln w="19050">
              <a:solidFill>
                <a:schemeClr val="tx1"/>
              </a:solidFill>
              <a:miter lim="800000"/>
              <a:headEnd/>
              <a:tailEnd/>
            </a:ln>
          </p:spPr>
        </p:pic>
        <p:pic>
          <p:nvPicPr>
            <p:cNvPr id="12" name="Picture 26" descr="D:\work\microsoft backgrounds\HOURGLASS2.jpg"/>
            <p:cNvPicPr>
              <a:picLocks noChangeAspect="1" noChangeArrowheads="1"/>
            </p:cNvPicPr>
            <p:nvPr/>
          </p:nvPicPr>
          <p:blipFill>
            <a:blip r:embed="rId4" cstate="print"/>
            <a:srcRect/>
            <a:stretch>
              <a:fillRect/>
            </a:stretch>
          </p:blipFill>
          <p:spPr bwMode="auto">
            <a:xfrm>
              <a:off x="1165" y="1131"/>
              <a:ext cx="1536" cy="2841"/>
            </a:xfrm>
            <a:prstGeom prst="rect">
              <a:avLst/>
            </a:prstGeom>
            <a:noFill/>
            <a:ln w="19050">
              <a:solidFill>
                <a:schemeClr val="tx1"/>
              </a:solidFill>
              <a:miter lim="800000"/>
              <a:headEnd/>
              <a:tailEnd/>
            </a:ln>
          </p:spPr>
        </p:pic>
      </p:grpSp>
      <p:sp>
        <p:nvSpPr>
          <p:cNvPr id="100379" name="Rectangle 27"/>
          <p:cNvSpPr>
            <a:spLocks noGrp="1" noChangeArrowheads="1"/>
          </p:cNvSpPr>
          <p:nvPr>
            <p:ph type="ctrTitle"/>
          </p:nvPr>
        </p:nvSpPr>
        <p:spPr>
          <a:xfrm>
            <a:off x="685800" y="601663"/>
            <a:ext cx="7772400" cy="1143000"/>
          </a:xfrm>
        </p:spPr>
        <p:txBody>
          <a:bodyPr/>
          <a:lstStyle>
            <a:lvl1pPr>
              <a:defRPr/>
            </a:lvl1pPr>
          </a:lstStyle>
          <a:p>
            <a:r>
              <a:rPr lang="en-US" smtClean="0"/>
              <a:t>Click to edit Master title style</a:t>
            </a:r>
            <a:endParaRPr lang="en-US"/>
          </a:p>
        </p:txBody>
      </p:sp>
      <p:sp>
        <p:nvSpPr>
          <p:cNvPr id="100380" name="Rectangle 28"/>
          <p:cNvSpPr>
            <a:spLocks noGrp="1" noChangeArrowheads="1"/>
          </p:cNvSpPr>
          <p:nvPr>
            <p:ph type="subTitle" idx="1"/>
          </p:nvPr>
        </p:nvSpPr>
        <p:spPr>
          <a:xfrm>
            <a:off x="4711703" y="3017838"/>
            <a:ext cx="3648075" cy="2286000"/>
          </a:xfrm>
        </p:spPr>
        <p:txBody>
          <a:bodyPr/>
          <a:lstStyle>
            <a:lvl1pPr marL="0" indent="0" algn="ctr">
              <a:buFontTx/>
              <a:buNone/>
              <a:defRPr/>
            </a:lvl1pPr>
          </a:lstStyle>
          <a:p>
            <a:r>
              <a:rPr lang="en-US" smtClean="0"/>
              <a:t>Click to edit Master subtitle style</a:t>
            </a:r>
            <a:endParaRPr lang="en-US"/>
          </a:p>
        </p:txBody>
      </p:sp>
      <p:sp>
        <p:nvSpPr>
          <p:cNvPr id="29" name="Rectangle 29"/>
          <p:cNvSpPr>
            <a:spLocks noGrp="1" noChangeArrowheads="1"/>
          </p:cNvSpPr>
          <p:nvPr>
            <p:ph type="dt" sz="half" idx="10"/>
          </p:nvPr>
        </p:nvSpPr>
        <p:spPr>
          <a:xfrm>
            <a:off x="685800" y="6400800"/>
            <a:ext cx="1905000" cy="457200"/>
          </a:xfrm>
        </p:spPr>
        <p:txBody>
          <a:bodyPr/>
          <a:lstStyle>
            <a:lvl1pPr>
              <a:defRPr/>
            </a:lvl1pPr>
          </a:lstStyle>
          <a:p>
            <a:pPr>
              <a:defRPr/>
            </a:pPr>
            <a:endParaRPr lang="en-US"/>
          </a:p>
        </p:txBody>
      </p:sp>
      <p:sp>
        <p:nvSpPr>
          <p:cNvPr id="30" name="Rectangle 30"/>
          <p:cNvSpPr>
            <a:spLocks noGrp="1" noChangeArrowheads="1"/>
          </p:cNvSpPr>
          <p:nvPr>
            <p:ph type="ftr" sz="quarter" idx="11"/>
          </p:nvPr>
        </p:nvSpPr>
        <p:spPr>
          <a:xfrm>
            <a:off x="3124200" y="6400800"/>
            <a:ext cx="2895600" cy="457200"/>
          </a:xfrm>
        </p:spPr>
        <p:txBody>
          <a:bodyPr/>
          <a:lstStyle>
            <a:lvl1pPr>
              <a:defRPr smtClean="0"/>
            </a:lvl1pPr>
          </a:lstStyle>
          <a:p>
            <a:pPr>
              <a:defRPr/>
            </a:pPr>
            <a:r>
              <a:rPr lang="en-US" smtClean="0"/>
              <a:t>Zubair Shaikh (zubairshaikh.com)</a:t>
            </a:r>
            <a:endParaRPr lang="en-US"/>
          </a:p>
        </p:txBody>
      </p:sp>
      <p:sp>
        <p:nvSpPr>
          <p:cNvPr id="31" name="Rectangle 31"/>
          <p:cNvSpPr>
            <a:spLocks noGrp="1" noChangeArrowheads="1"/>
          </p:cNvSpPr>
          <p:nvPr>
            <p:ph type="sldNum" sz="quarter" idx="12"/>
          </p:nvPr>
        </p:nvSpPr>
        <p:spPr>
          <a:xfrm>
            <a:off x="6967538" y="6400800"/>
            <a:ext cx="1905000" cy="457200"/>
          </a:xfrm>
        </p:spPr>
        <p:txBody>
          <a:bodyPr/>
          <a:lstStyle>
            <a:lvl1pPr>
              <a:defRPr/>
            </a:lvl1pPr>
          </a:lstStyle>
          <a:p>
            <a:pPr>
              <a:defRPr/>
            </a:pPr>
            <a:fld id="{A8207DDF-139F-4AEC-BC73-904A69D5EF9F}" type="slidenum">
              <a:rPr lang="en-US"/>
              <a:pPr>
                <a:defRPr/>
              </a:pPr>
              <a:t>‹#›</a:t>
            </a:fld>
            <a:endParaRPr lang="en-US"/>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5"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Zubair Shaikh (zubairshaikh.com)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AAB4926E-5580-4392-BE88-4DE3071FEA66}" type="slidenum">
              <a:rPr lang="en-US"/>
              <a:pPr>
                <a:defRPr/>
              </a:pPr>
              <a:t>‹#›</a:t>
            </a:fld>
            <a:endParaRPr lang="en-US"/>
          </a:p>
        </p:txBody>
      </p:sp>
    </p:spTree>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Zubair Shaikh (zubairshaikh.com)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67898FD6-51B7-4B08-9F13-FF94F7B2EC3D}" type="slidenum">
              <a:rPr lang="en-US"/>
              <a:pPr>
                <a:defRPr/>
              </a:pPr>
              <a:t>‹#›</a:t>
            </a:fld>
            <a:endParaRPr lang="en-US"/>
          </a:p>
        </p:txBody>
      </p:sp>
    </p:spTree>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smtClean="0"/>
              <a:t>Zubair Shaikh (zubairshaikh.com)</a:t>
            </a: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99BD6C41-DF84-4A17-98B0-88FD43E88A54}" type="slidenum">
              <a:rPr lang="en-US"/>
              <a:pPr>
                <a:defRPr/>
              </a:pPr>
              <a:t>‹#›</a:t>
            </a:fld>
            <a:endParaRPr lang="en-US"/>
          </a:p>
        </p:txBody>
      </p:sp>
    </p:spTree>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r>
              <a:rPr lang="en-US" smtClean="0"/>
              <a:t>Zubair Shaikh (zubairshaikh.com)</a:t>
            </a:r>
            <a:endParaRPr lang="en-US"/>
          </a:p>
        </p:txBody>
      </p:sp>
      <p:sp>
        <p:nvSpPr>
          <p:cNvPr id="9" name="Rectangle 5"/>
          <p:cNvSpPr>
            <a:spLocks noGrp="1" noChangeArrowheads="1"/>
          </p:cNvSpPr>
          <p:nvPr>
            <p:ph type="sldNum" sz="quarter" idx="12"/>
          </p:nvPr>
        </p:nvSpPr>
        <p:spPr>
          <a:ln/>
        </p:spPr>
        <p:txBody>
          <a:bodyPr/>
          <a:lstStyle>
            <a:lvl1pPr>
              <a:defRPr/>
            </a:lvl1pPr>
          </a:lstStyle>
          <a:p>
            <a:pPr>
              <a:defRPr/>
            </a:pPr>
            <a:fld id="{763B5EB5-B10A-4BB6-8CEA-78B8644F24A4}" type="slidenum">
              <a:rPr lang="en-US"/>
              <a:pPr>
                <a:defRPr/>
              </a:pPr>
              <a:t>‹#›</a:t>
            </a:fld>
            <a:endParaRPr lang="en-US"/>
          </a:p>
        </p:txBody>
      </p:sp>
    </p:spTree>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r>
              <a:rPr lang="en-US" smtClean="0"/>
              <a:t>Zubair Shaikh (zubairshaikh.com)</a:t>
            </a:r>
            <a:endParaRPr lang="en-US"/>
          </a:p>
        </p:txBody>
      </p:sp>
      <p:sp>
        <p:nvSpPr>
          <p:cNvPr id="5" name="Rectangle 5"/>
          <p:cNvSpPr>
            <a:spLocks noGrp="1" noChangeArrowheads="1"/>
          </p:cNvSpPr>
          <p:nvPr>
            <p:ph type="sldNum" sz="quarter" idx="12"/>
          </p:nvPr>
        </p:nvSpPr>
        <p:spPr>
          <a:ln/>
        </p:spPr>
        <p:txBody>
          <a:bodyPr/>
          <a:lstStyle>
            <a:lvl1pPr>
              <a:defRPr/>
            </a:lvl1pPr>
          </a:lstStyle>
          <a:p>
            <a:pPr>
              <a:defRPr/>
            </a:pPr>
            <a:fld id="{46409516-7CD0-4F37-A8B3-176E14E9C92E}" type="slidenum">
              <a:rPr lang="en-US"/>
              <a:pPr>
                <a:defRPr/>
              </a:pPr>
              <a:t>‹#›</a:t>
            </a:fld>
            <a:endParaRPr lang="en-US"/>
          </a:p>
        </p:txBody>
      </p:sp>
    </p:spTree>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r>
              <a:rPr lang="en-US" smtClean="0"/>
              <a:t>Zubair Shaikh (zubairshaikh.com)</a:t>
            </a:r>
            <a:endParaRPr lang="en-US"/>
          </a:p>
        </p:txBody>
      </p:sp>
      <p:sp>
        <p:nvSpPr>
          <p:cNvPr id="4" name="Rectangle 5"/>
          <p:cNvSpPr>
            <a:spLocks noGrp="1" noChangeArrowheads="1"/>
          </p:cNvSpPr>
          <p:nvPr>
            <p:ph type="sldNum" sz="quarter" idx="12"/>
          </p:nvPr>
        </p:nvSpPr>
        <p:spPr>
          <a:ln/>
        </p:spPr>
        <p:txBody>
          <a:bodyPr/>
          <a:lstStyle>
            <a:lvl1pPr>
              <a:defRPr/>
            </a:lvl1pPr>
          </a:lstStyle>
          <a:p>
            <a:pPr>
              <a:defRPr/>
            </a:pPr>
            <a:fld id="{D63FF829-065A-4821-864C-B824E3AB5B7C}" type="slidenum">
              <a:rPr lang="en-US"/>
              <a:pPr>
                <a:defRPr/>
              </a:pPr>
              <a:t>‹#›</a:t>
            </a:fld>
            <a:endParaRPr lang="en-US"/>
          </a:p>
        </p:txBody>
      </p:sp>
    </p:spTree>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smtClean="0"/>
              <a:t>Zubair Shaikh (zubairshaikh.com)</a:t>
            </a: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99FC9938-BF97-4247-82CE-D118B35257B1}" type="slidenum">
              <a:rPr lang="en-US"/>
              <a:pPr>
                <a:defRPr/>
              </a:pPr>
              <a:t>‹#›</a:t>
            </a:fld>
            <a:endParaRPr lang="en-US"/>
          </a:p>
        </p:txBody>
      </p:sp>
    </p:spTree>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smtClean="0"/>
              <a:t>Zubair Shaikh (zubairshaikh.com)</a:t>
            </a: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42131D86-686A-4948-85B8-78458E116A4B}" type="slidenum">
              <a:rPr lang="en-US"/>
              <a:pPr>
                <a:defRPr/>
              </a:pPr>
              <a:t>‹#›</a:t>
            </a:fld>
            <a:endParaRPr lang="en-US"/>
          </a:p>
        </p:txBody>
      </p:sp>
    </p:spTree>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Zubair Shaikh (zubairshaikh.com)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E7508498-B67F-48FD-BE19-14D728F698A6}" type="slidenum">
              <a:rPr lang="en-US"/>
              <a:pPr>
                <a:defRPr/>
              </a:pPr>
              <a:t>‹#›</a:t>
            </a:fld>
            <a:endParaRPr lang="en-US"/>
          </a:p>
        </p:txBody>
      </p:sp>
    </p:spTree>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609600"/>
            <a:ext cx="21018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609600"/>
            <a:ext cx="61531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Zubair Shaikh (zubairshaikh.com)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3A2FABCB-13A7-4D27-BFC4-13433BCC44D1}" type="slidenum">
              <a:rPr lang="en-US"/>
              <a:pPr>
                <a:defRPr/>
              </a:pPr>
              <a:t>‹#›</a:t>
            </a:fld>
            <a:endParaRPr lang="en-US"/>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5"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92175" y="1363663"/>
            <a:ext cx="8031163" cy="5189537"/>
          </a:xfrm>
        </p:spPr>
        <p:txBody>
          <a:bodyPr/>
          <a:lstStyle/>
          <a:p>
            <a:pPr lvl="0"/>
            <a:r>
              <a:rPr lang="en-US" noProof="0" smtClean="0"/>
              <a:t>Click icon to add table</a:t>
            </a:r>
            <a:endParaRPr lang="en-US" noProof="0" smtClean="0"/>
          </a:p>
        </p:txBody>
      </p:sp>
    </p:spTree>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92175" y="1363663"/>
            <a:ext cx="3938588" cy="5189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83163" y="1363663"/>
            <a:ext cx="3940175" cy="2517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83163" y="4033838"/>
            <a:ext cx="3940175" cy="251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43" indent="0" algn="ctr">
              <a:buNone/>
              <a:defRPr/>
            </a:lvl2pPr>
            <a:lvl3pPr marL="914283" indent="0" algn="ctr">
              <a:buNone/>
              <a:defRPr/>
            </a:lvl3pPr>
            <a:lvl4pPr marL="1371424" indent="0" algn="ctr">
              <a:buNone/>
              <a:defRPr/>
            </a:lvl4pPr>
            <a:lvl5pPr marL="1828566" indent="0" algn="ctr">
              <a:buNone/>
              <a:defRPr/>
            </a:lvl5pPr>
            <a:lvl6pPr marL="2285707" indent="0" algn="ctr">
              <a:buNone/>
              <a:defRPr/>
            </a:lvl6pPr>
            <a:lvl7pPr marL="2742849" indent="0" algn="ctr">
              <a:buNone/>
              <a:defRPr/>
            </a:lvl7pPr>
            <a:lvl8pPr marL="3199989" indent="0" algn="ctr">
              <a:buNone/>
              <a:defRPr/>
            </a:lvl8pPr>
            <a:lvl9pPr marL="3657129" indent="0" algn="ctr">
              <a:buNone/>
              <a:defRPr/>
            </a:lvl9pPr>
          </a:lstStyle>
          <a:p>
            <a:r>
              <a:rPr lang="en-US" smtClean="0"/>
              <a:t>Click to edit Master subtitle style</a:t>
            </a:r>
            <a:endParaRPr lang="en-US"/>
          </a:p>
        </p:txBody>
      </p:sp>
    </p:spTree>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Tree>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0438" y="1920875"/>
            <a:ext cx="35925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5353" y="1920875"/>
            <a:ext cx="359251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175" y="1363663"/>
            <a:ext cx="3938588" cy="5189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83163" y="1363663"/>
            <a:ext cx="3940175" cy="5189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6"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6403" y="103191"/>
            <a:ext cx="2022475" cy="5932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3" y="103191"/>
            <a:ext cx="5918200" cy="5932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9588"/>
            <a:chOff x="0" y="0"/>
            <a:chExt cx="5760" cy="4321"/>
          </a:xfrm>
        </p:grpSpPr>
        <p:sp>
          <p:nvSpPr>
            <p:cNvPr id="5" name="Rectangle 3"/>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6" name="Rectangle 4"/>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7" name="Rectangle 5"/>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6"/>
            <p:cNvGrpSpPr>
              <a:grpSpLocks/>
            </p:cNvGrpSpPr>
            <p:nvPr/>
          </p:nvGrpSpPr>
          <p:grpSpPr bwMode="auto">
            <a:xfrm>
              <a:off x="0" y="1"/>
              <a:ext cx="144" cy="4320"/>
              <a:chOff x="0" y="1"/>
              <a:chExt cx="144" cy="4320"/>
            </a:xfrm>
          </p:grpSpPr>
          <p:sp>
            <p:nvSpPr>
              <p:cNvPr id="21" name="Rectangle 7"/>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22" name="Rectangle 8"/>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3" name="Rectangle 9"/>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4" name="Rectangle 10"/>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5" name="Rectangle 11"/>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6" name="Rectangle 12"/>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7" name="Rectangle 13"/>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8" name="Rectangle 14"/>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5"/>
            <p:cNvGrpSpPr>
              <a:grpSpLocks/>
            </p:cNvGrpSpPr>
            <p:nvPr/>
          </p:nvGrpSpPr>
          <p:grpSpPr bwMode="auto">
            <a:xfrm>
              <a:off x="5615" y="0"/>
              <a:ext cx="145" cy="4320"/>
              <a:chOff x="5615" y="0"/>
              <a:chExt cx="145" cy="4320"/>
            </a:xfrm>
          </p:grpSpPr>
          <p:sp>
            <p:nvSpPr>
              <p:cNvPr id="13" name="Rectangle 16"/>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14" name="Rectangle 17"/>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5" name="Rectangle 18"/>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6" name="Rectangle 19"/>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17" name="Rectangle 20"/>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8" name="Rectangle 21"/>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9" name="Rectangle 22"/>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0" name="Rectangle 23"/>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10" name="Picture 24" descr="D:\work\microsoft backgrounds\CHESS2.jpg"/>
            <p:cNvPicPr>
              <a:picLocks noChangeAspect="1" noChangeArrowheads="1"/>
            </p:cNvPicPr>
            <p:nvPr/>
          </p:nvPicPr>
          <p:blipFill>
            <a:blip r:embed="rId2" cstate="print"/>
            <a:srcRect/>
            <a:stretch>
              <a:fillRect/>
            </a:stretch>
          </p:blipFill>
          <p:spPr bwMode="auto">
            <a:xfrm>
              <a:off x="153" y="1132"/>
              <a:ext cx="1000" cy="1056"/>
            </a:xfrm>
            <a:prstGeom prst="rect">
              <a:avLst/>
            </a:prstGeom>
            <a:noFill/>
            <a:ln w="19050">
              <a:solidFill>
                <a:schemeClr val="tx1"/>
              </a:solidFill>
              <a:miter lim="800000"/>
              <a:headEnd/>
              <a:tailEnd/>
            </a:ln>
          </p:spPr>
        </p:pic>
        <p:pic>
          <p:nvPicPr>
            <p:cNvPr id="11" name="Picture 25" descr="D:\work\microsoft backgrounds\COMPASS2.jpg"/>
            <p:cNvPicPr>
              <a:picLocks noChangeAspect="1" noChangeArrowheads="1"/>
            </p:cNvPicPr>
            <p:nvPr/>
          </p:nvPicPr>
          <p:blipFill>
            <a:blip r:embed="rId3" cstate="print"/>
            <a:srcRect/>
            <a:stretch>
              <a:fillRect/>
            </a:stretch>
          </p:blipFill>
          <p:spPr bwMode="auto">
            <a:xfrm>
              <a:off x="153" y="2193"/>
              <a:ext cx="1001" cy="1778"/>
            </a:xfrm>
            <a:prstGeom prst="rect">
              <a:avLst/>
            </a:prstGeom>
            <a:noFill/>
            <a:ln w="19050">
              <a:solidFill>
                <a:schemeClr val="tx1"/>
              </a:solidFill>
              <a:miter lim="800000"/>
              <a:headEnd/>
              <a:tailEnd/>
            </a:ln>
          </p:spPr>
        </p:pic>
        <p:pic>
          <p:nvPicPr>
            <p:cNvPr id="12" name="Picture 26" descr="D:\work\microsoft backgrounds\HOURGLASS2.jpg"/>
            <p:cNvPicPr>
              <a:picLocks noChangeAspect="1" noChangeArrowheads="1"/>
            </p:cNvPicPr>
            <p:nvPr/>
          </p:nvPicPr>
          <p:blipFill>
            <a:blip r:embed="rId4" cstate="print"/>
            <a:srcRect/>
            <a:stretch>
              <a:fillRect/>
            </a:stretch>
          </p:blipFill>
          <p:spPr bwMode="auto">
            <a:xfrm>
              <a:off x="1165" y="1131"/>
              <a:ext cx="1536" cy="2841"/>
            </a:xfrm>
            <a:prstGeom prst="rect">
              <a:avLst/>
            </a:prstGeom>
            <a:noFill/>
            <a:ln w="19050">
              <a:solidFill>
                <a:schemeClr val="tx1"/>
              </a:solidFill>
              <a:miter lim="800000"/>
              <a:headEnd/>
              <a:tailEnd/>
            </a:ln>
          </p:spPr>
        </p:pic>
      </p:grpSp>
      <p:sp>
        <p:nvSpPr>
          <p:cNvPr id="100379" name="Rectangle 27"/>
          <p:cNvSpPr>
            <a:spLocks noGrp="1" noChangeArrowheads="1"/>
          </p:cNvSpPr>
          <p:nvPr>
            <p:ph type="ctrTitle"/>
          </p:nvPr>
        </p:nvSpPr>
        <p:spPr>
          <a:xfrm>
            <a:off x="685800" y="601663"/>
            <a:ext cx="7772400" cy="1143000"/>
          </a:xfrm>
        </p:spPr>
        <p:txBody>
          <a:bodyPr/>
          <a:lstStyle>
            <a:lvl1pPr>
              <a:defRPr/>
            </a:lvl1pPr>
          </a:lstStyle>
          <a:p>
            <a:r>
              <a:rPr lang="en-US" smtClean="0"/>
              <a:t>Click to edit Master title style</a:t>
            </a:r>
            <a:endParaRPr lang="en-US"/>
          </a:p>
        </p:txBody>
      </p:sp>
      <p:sp>
        <p:nvSpPr>
          <p:cNvPr id="100380" name="Rectangle 28"/>
          <p:cNvSpPr>
            <a:spLocks noGrp="1" noChangeArrowheads="1"/>
          </p:cNvSpPr>
          <p:nvPr>
            <p:ph type="subTitle" idx="1"/>
          </p:nvPr>
        </p:nvSpPr>
        <p:spPr>
          <a:xfrm>
            <a:off x="4711703" y="3017838"/>
            <a:ext cx="3648075" cy="2286000"/>
          </a:xfrm>
        </p:spPr>
        <p:txBody>
          <a:bodyPr/>
          <a:lstStyle>
            <a:lvl1pPr marL="0" indent="0" algn="ctr">
              <a:buFontTx/>
              <a:buNone/>
              <a:defRPr/>
            </a:lvl1pPr>
          </a:lstStyle>
          <a:p>
            <a:r>
              <a:rPr lang="en-US" smtClean="0"/>
              <a:t>Click to edit Master subtitle style</a:t>
            </a:r>
            <a:endParaRPr lang="en-US"/>
          </a:p>
        </p:txBody>
      </p:sp>
      <p:sp>
        <p:nvSpPr>
          <p:cNvPr id="29" name="Rectangle 29"/>
          <p:cNvSpPr>
            <a:spLocks noGrp="1" noChangeArrowheads="1"/>
          </p:cNvSpPr>
          <p:nvPr>
            <p:ph type="dt" sz="half" idx="10"/>
          </p:nvPr>
        </p:nvSpPr>
        <p:spPr>
          <a:xfrm>
            <a:off x="685800" y="6400800"/>
            <a:ext cx="1905000" cy="457200"/>
          </a:xfrm>
        </p:spPr>
        <p:txBody>
          <a:bodyPr/>
          <a:lstStyle>
            <a:lvl1pPr>
              <a:defRPr/>
            </a:lvl1pPr>
          </a:lstStyle>
          <a:p>
            <a:pPr>
              <a:defRPr/>
            </a:pPr>
            <a:endParaRPr lang="en-US"/>
          </a:p>
        </p:txBody>
      </p:sp>
      <p:sp>
        <p:nvSpPr>
          <p:cNvPr id="30" name="Rectangle 30"/>
          <p:cNvSpPr>
            <a:spLocks noGrp="1" noChangeArrowheads="1"/>
          </p:cNvSpPr>
          <p:nvPr>
            <p:ph type="ftr" sz="quarter" idx="11"/>
          </p:nvPr>
        </p:nvSpPr>
        <p:spPr>
          <a:xfrm>
            <a:off x="3124200" y="6400800"/>
            <a:ext cx="2895600" cy="457200"/>
          </a:xfrm>
        </p:spPr>
        <p:txBody>
          <a:bodyPr/>
          <a:lstStyle>
            <a:lvl1pPr>
              <a:defRPr smtClean="0"/>
            </a:lvl1pPr>
          </a:lstStyle>
          <a:p>
            <a:pPr>
              <a:defRPr/>
            </a:pPr>
            <a:r>
              <a:rPr lang="en-US" smtClean="0"/>
              <a:t>Zubair Shaikh (zubairshaikh.com)</a:t>
            </a:r>
            <a:endParaRPr lang="en-US"/>
          </a:p>
        </p:txBody>
      </p:sp>
      <p:sp>
        <p:nvSpPr>
          <p:cNvPr id="31" name="Rectangle 31"/>
          <p:cNvSpPr>
            <a:spLocks noGrp="1" noChangeArrowheads="1"/>
          </p:cNvSpPr>
          <p:nvPr>
            <p:ph type="sldNum" sz="quarter" idx="12"/>
          </p:nvPr>
        </p:nvSpPr>
        <p:spPr>
          <a:xfrm>
            <a:off x="6967538" y="6400800"/>
            <a:ext cx="1905000" cy="457200"/>
          </a:xfrm>
        </p:spPr>
        <p:txBody>
          <a:bodyPr/>
          <a:lstStyle>
            <a:lvl1pPr>
              <a:defRPr/>
            </a:lvl1pPr>
          </a:lstStyle>
          <a:p>
            <a:pPr>
              <a:defRPr/>
            </a:pPr>
            <a:fld id="{1E867568-317B-4EB6-B561-8F796E218F70}" type="slidenum">
              <a:rPr lang="en-US"/>
              <a:pPr>
                <a:defRPr/>
              </a:pPr>
              <a:t>‹#›</a:t>
            </a:fld>
            <a:endParaRPr lang="en-US"/>
          </a:p>
        </p:txBody>
      </p:sp>
    </p:spTree>
    <p:extLst/>
  </p:cSld>
  <p:clrMapOvr>
    <a:masterClrMapping/>
  </p:clrMapOvr>
  <p:transition spd="slow"/>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Zubair Shaikh (zubairshaikh.com)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0C2605EA-9B99-4F96-B054-B324B43E2052}" type="slidenum">
              <a:rPr lang="en-US"/>
              <a:pPr>
                <a:defRPr/>
              </a:pPr>
              <a:t>‹#›</a:t>
            </a:fld>
            <a:endParaRPr lang="en-US"/>
          </a:p>
        </p:txBody>
      </p:sp>
    </p:spTree>
    <p:extLst/>
  </p:cSld>
  <p:clrMapOvr>
    <a:masterClrMapping/>
  </p:clrMapOvr>
  <p:transition spd="slow"/>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Zubair Shaikh (zubairshaikh.com)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43FA6E8B-496D-4337-8A89-85D13CDFB9B1}" type="slidenum">
              <a:rPr lang="en-US"/>
              <a:pPr>
                <a:defRPr/>
              </a:pPr>
              <a:t>‹#›</a:t>
            </a:fld>
            <a:endParaRPr lang="en-US"/>
          </a:p>
        </p:txBody>
      </p:sp>
    </p:spTree>
    <p:extLst/>
  </p:cSld>
  <p:clrMapOvr>
    <a:masterClrMapping/>
  </p:clrMapOvr>
  <p:transition spd="slow"/>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GB" smtClean="0"/>
              <a:t>Zubair Shaikh (zubairshaikh.com)</a:t>
            </a:r>
            <a:endParaRPr lang="en-GB"/>
          </a:p>
        </p:txBody>
      </p:sp>
      <p:sp>
        <p:nvSpPr>
          <p:cNvPr id="7" name="Slide Number Placeholder 6"/>
          <p:cNvSpPr>
            <a:spLocks noGrp="1"/>
          </p:cNvSpPr>
          <p:nvPr>
            <p:ph type="sldNum" sz="quarter" idx="12"/>
          </p:nvPr>
        </p:nvSpPr>
        <p:spPr/>
        <p:txBody>
          <a:bodyPr/>
          <a:lstStyle>
            <a:lvl1pPr>
              <a:defRPr/>
            </a:lvl1pPr>
          </a:lstStyle>
          <a:p>
            <a:pPr>
              <a:defRPr/>
            </a:pPr>
            <a:fld id="{6812DC74-86B3-42B1-866F-8089B492A0F7}" type="slidenum">
              <a:rPr lang="en-US"/>
              <a:pPr>
                <a:defRPr/>
              </a:pPr>
              <a:t>‹#›</a:t>
            </a:fld>
            <a:endParaRPr lang="en-US"/>
          </a:p>
        </p:txBody>
      </p:sp>
    </p:spTree>
    <p:extLst/>
  </p:cSld>
  <p:clrMapOvr>
    <a:masterClrMapping/>
  </p:clrMapOvr>
  <p:transition spd="slow"/>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smtClean="0"/>
            </a:lvl1pPr>
          </a:lstStyle>
          <a:p>
            <a:pPr>
              <a:defRPr/>
            </a:pPr>
            <a:r>
              <a:rPr lang="en-GB" smtClean="0"/>
              <a:t>Zubair Shaikh (zubairshaikh.com)</a:t>
            </a:r>
            <a:endParaRPr lang="en-GB"/>
          </a:p>
        </p:txBody>
      </p:sp>
      <p:sp>
        <p:nvSpPr>
          <p:cNvPr id="9" name="Slide Number Placeholder 8"/>
          <p:cNvSpPr>
            <a:spLocks noGrp="1"/>
          </p:cNvSpPr>
          <p:nvPr>
            <p:ph type="sldNum" sz="quarter" idx="12"/>
          </p:nvPr>
        </p:nvSpPr>
        <p:spPr/>
        <p:txBody>
          <a:bodyPr/>
          <a:lstStyle>
            <a:lvl1pPr>
              <a:defRPr/>
            </a:lvl1pPr>
          </a:lstStyle>
          <a:p>
            <a:pPr>
              <a:defRPr/>
            </a:pPr>
            <a:fld id="{0C186512-9C07-47FF-8D23-4054A3D9FEC5}" type="slidenum">
              <a:rPr lang="en-US"/>
              <a:pPr>
                <a:defRPr/>
              </a:pPr>
              <a:t>‹#›</a:t>
            </a:fld>
            <a:endParaRPr lang="en-US"/>
          </a:p>
        </p:txBody>
      </p:sp>
    </p:spTree>
    <p:extLst/>
  </p:cSld>
  <p:clrMapOvr>
    <a:masterClrMapping/>
  </p:clrMapOvr>
  <p:transition spd="slow"/>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smtClean="0"/>
            </a:lvl1pPr>
          </a:lstStyle>
          <a:p>
            <a:pPr>
              <a:defRPr/>
            </a:pPr>
            <a:r>
              <a:rPr lang="en-GB" smtClean="0"/>
              <a:t>Zubair Shaikh (zubairshaikh.com)</a:t>
            </a:r>
            <a:endParaRPr lang="en-GB"/>
          </a:p>
        </p:txBody>
      </p:sp>
      <p:sp>
        <p:nvSpPr>
          <p:cNvPr id="5" name="Slide Number Placeholder 4"/>
          <p:cNvSpPr>
            <a:spLocks noGrp="1"/>
          </p:cNvSpPr>
          <p:nvPr>
            <p:ph type="sldNum" sz="quarter" idx="12"/>
          </p:nvPr>
        </p:nvSpPr>
        <p:spPr/>
        <p:txBody>
          <a:bodyPr/>
          <a:lstStyle>
            <a:lvl1pPr>
              <a:defRPr/>
            </a:lvl1pPr>
          </a:lstStyle>
          <a:p>
            <a:pPr>
              <a:defRPr/>
            </a:pPr>
            <a:fld id="{E0940E34-6ACE-4ECC-929C-103DF8CAF1FF}" type="slidenum">
              <a:rPr lang="en-US"/>
              <a:pPr>
                <a:defRPr/>
              </a:pPr>
              <a:t>‹#›</a:t>
            </a:fld>
            <a:endParaRPr lang="en-US"/>
          </a:p>
        </p:txBody>
      </p:sp>
    </p:spTree>
    <p:extLst/>
  </p:cSld>
  <p:clrMapOvr>
    <a:masterClrMapping/>
  </p:clrMapOvr>
  <p:transition spd="slow"/>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smtClean="0"/>
            </a:lvl1pPr>
          </a:lstStyle>
          <a:p>
            <a:pPr>
              <a:defRPr/>
            </a:pPr>
            <a:r>
              <a:rPr lang="en-GB" smtClean="0"/>
              <a:t>Zubair Shaikh (zubairshaikh.com)</a:t>
            </a:r>
            <a:endParaRPr lang="en-GB"/>
          </a:p>
        </p:txBody>
      </p:sp>
      <p:sp>
        <p:nvSpPr>
          <p:cNvPr id="4" name="Slide Number Placeholder 3"/>
          <p:cNvSpPr>
            <a:spLocks noGrp="1"/>
          </p:cNvSpPr>
          <p:nvPr>
            <p:ph type="sldNum" sz="quarter" idx="12"/>
          </p:nvPr>
        </p:nvSpPr>
        <p:spPr/>
        <p:txBody>
          <a:bodyPr/>
          <a:lstStyle>
            <a:lvl1pPr>
              <a:defRPr/>
            </a:lvl1pPr>
          </a:lstStyle>
          <a:p>
            <a:pPr>
              <a:defRPr/>
            </a:pPr>
            <a:fld id="{8813BE38-198F-4BB6-A0BE-2F0DEE32D38F}" type="slidenum">
              <a:rPr lang="en-US"/>
              <a:pPr>
                <a:defRPr/>
              </a:pPr>
              <a:t>‹#›</a:t>
            </a:fld>
            <a:endParaRPr lang="en-US"/>
          </a:p>
        </p:txBody>
      </p:sp>
    </p:spTree>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8"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GB" smtClean="0"/>
              <a:t>Zubair Shaikh (zubairshaikh.com)</a:t>
            </a:r>
            <a:endParaRPr lang="en-GB"/>
          </a:p>
        </p:txBody>
      </p:sp>
      <p:sp>
        <p:nvSpPr>
          <p:cNvPr id="7" name="Slide Number Placeholder 6"/>
          <p:cNvSpPr>
            <a:spLocks noGrp="1"/>
          </p:cNvSpPr>
          <p:nvPr>
            <p:ph type="sldNum" sz="quarter" idx="12"/>
          </p:nvPr>
        </p:nvSpPr>
        <p:spPr/>
        <p:txBody>
          <a:bodyPr/>
          <a:lstStyle>
            <a:lvl1pPr>
              <a:defRPr/>
            </a:lvl1pPr>
          </a:lstStyle>
          <a:p>
            <a:pPr>
              <a:defRPr/>
            </a:pPr>
            <a:fld id="{08CD096B-4417-441D-BA5A-51EC9A2ABCBE}" type="slidenum">
              <a:rPr lang="en-US"/>
              <a:pPr>
                <a:defRPr/>
              </a:pPr>
              <a:t>‹#›</a:t>
            </a:fld>
            <a:endParaRPr lang="en-US"/>
          </a:p>
        </p:txBody>
      </p:sp>
    </p:spTree>
    <p:extLst/>
  </p:cSld>
  <p:clrMapOvr>
    <a:masterClrMapping/>
  </p:clrMapOvr>
  <p:transition spd="slow"/>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GB" smtClean="0"/>
              <a:t>Zubair Shaikh (zubairshaikh.com)</a:t>
            </a:r>
            <a:endParaRPr lang="en-GB"/>
          </a:p>
        </p:txBody>
      </p:sp>
      <p:sp>
        <p:nvSpPr>
          <p:cNvPr id="7" name="Slide Number Placeholder 6"/>
          <p:cNvSpPr>
            <a:spLocks noGrp="1"/>
          </p:cNvSpPr>
          <p:nvPr>
            <p:ph type="sldNum" sz="quarter" idx="12"/>
          </p:nvPr>
        </p:nvSpPr>
        <p:spPr/>
        <p:txBody>
          <a:bodyPr/>
          <a:lstStyle>
            <a:lvl1pPr>
              <a:defRPr/>
            </a:lvl1pPr>
          </a:lstStyle>
          <a:p>
            <a:pPr>
              <a:defRPr/>
            </a:pPr>
            <a:fld id="{FA7C2B5E-11C0-49EE-8C11-E80E367883BA}" type="slidenum">
              <a:rPr lang="en-US"/>
              <a:pPr>
                <a:defRPr/>
              </a:pPr>
              <a:t>‹#›</a:t>
            </a:fld>
            <a:endParaRPr lang="en-US"/>
          </a:p>
        </p:txBody>
      </p:sp>
    </p:spTree>
    <p:extLst/>
  </p:cSld>
  <p:clrMapOvr>
    <a:masterClrMapping/>
  </p:clrMapOvr>
  <p:transition spd="slow"/>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Zubair Shaikh (zubairshaikh.com)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81B8BBF6-15A2-43C3-955E-4860B37F3C9E}" type="slidenum">
              <a:rPr lang="en-US"/>
              <a:pPr>
                <a:defRPr/>
              </a:pPr>
              <a:t>‹#›</a:t>
            </a:fld>
            <a:endParaRPr lang="en-US"/>
          </a:p>
        </p:txBody>
      </p:sp>
    </p:spTree>
    <p:extLst/>
  </p:cSld>
  <p:clrMapOvr>
    <a:masterClrMapping/>
  </p:clrMapOvr>
  <p:transition spd="slow"/>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609600"/>
            <a:ext cx="21018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609600"/>
            <a:ext cx="61531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Zubair Shaikh (zubairshaikh.com)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25260719-759F-49CB-976D-28AD2C5297C9}" type="slidenum">
              <a:rPr lang="en-US"/>
              <a:pPr>
                <a:defRPr/>
              </a:pPr>
              <a:t>‹#›</a:t>
            </a:fld>
            <a:endParaRPr lang="en-US"/>
          </a:p>
        </p:txBody>
      </p:sp>
    </p:spTree>
    <p:extLst/>
  </p:cSld>
  <p:clrMapOvr>
    <a:masterClrMapping/>
  </p:clrMapOvr>
  <p:transition spd="slow"/>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43" indent="0" algn="ctr">
              <a:buNone/>
              <a:defRPr/>
            </a:lvl2pPr>
            <a:lvl3pPr marL="914283" indent="0" algn="ctr">
              <a:buNone/>
              <a:defRPr/>
            </a:lvl3pPr>
            <a:lvl4pPr marL="1371424" indent="0" algn="ctr">
              <a:buNone/>
              <a:defRPr/>
            </a:lvl4pPr>
            <a:lvl5pPr marL="1828566" indent="0" algn="ctr">
              <a:buNone/>
              <a:defRPr/>
            </a:lvl5pPr>
            <a:lvl6pPr marL="2285707" indent="0" algn="ctr">
              <a:buNone/>
              <a:defRPr/>
            </a:lvl6pPr>
            <a:lvl7pPr marL="2742849" indent="0" algn="ctr">
              <a:buNone/>
              <a:defRPr/>
            </a:lvl7pPr>
            <a:lvl8pPr marL="3199989" indent="0" algn="ctr">
              <a:buNone/>
              <a:defRPr/>
            </a:lvl8pPr>
            <a:lvl9pPr marL="3657129" indent="0" algn="ctr">
              <a:buNone/>
              <a:defRPr/>
            </a:lvl9pPr>
          </a:lstStyle>
          <a:p>
            <a:r>
              <a:rPr lang="en-US" smtClean="0"/>
              <a:t>Click to edit Master subtitle style</a:t>
            </a:r>
            <a:endParaRPr lang="en-US"/>
          </a:p>
        </p:txBody>
      </p:sp>
    </p:spTree>
    <p:extLst/>
  </p:cSld>
  <p:clrMapOvr>
    <a:masterClrMapping/>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Tree>
    <p:extLst/>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0438" y="1920875"/>
            <a:ext cx="35925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5353" y="1920875"/>
            <a:ext cx="359251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D6D3C"/>
                </a:solidFill>
              </a:defRPr>
            </a:lvl1pPr>
          </a:lstStyle>
          <a:p>
            <a:r>
              <a:rPr lang="en-US" smtClean="0"/>
              <a:t>Click to edit Master title style</a:t>
            </a:r>
            <a:endParaRPr lang="en-US"/>
          </a:p>
        </p:txBody>
      </p:sp>
      <p:sp>
        <p:nvSpPr>
          <p:cNvPr id="3" name="Content Placeholder 2"/>
          <p:cNvSpPr>
            <a:spLocks noGrp="1"/>
          </p:cNvSpPr>
          <p:nvPr>
            <p:ph idx="1"/>
          </p:nvPr>
        </p:nvSpPr>
        <p:spPr>
          <a:xfrm>
            <a:off x="950050" y="1236338"/>
            <a:ext cx="8031163" cy="5189537"/>
          </a:xfrm>
        </p:spPr>
        <p:txBody>
          <a:bodyPr/>
          <a:lstStyle>
            <a:lvl1pPr>
              <a:defRPr sz="2400" b="0" i="0">
                <a:solidFill>
                  <a:schemeClr val="tx2"/>
                </a:solidFill>
                <a:latin typeface="Candara" charset="0"/>
                <a:ea typeface="Candara" charset="0"/>
                <a:cs typeface="Candara" charset="0"/>
              </a:defRPr>
            </a:lvl1pPr>
            <a:lvl2pPr>
              <a:defRPr sz="2000" b="0" i="0">
                <a:solidFill>
                  <a:schemeClr val="tx2"/>
                </a:solidFill>
                <a:latin typeface="Candara" charset="0"/>
                <a:ea typeface="Candara" charset="0"/>
                <a:cs typeface="Candara" charset="0"/>
              </a:defRPr>
            </a:lvl2pPr>
            <a:lvl3pPr>
              <a:defRPr sz="2000" b="0" i="0">
                <a:solidFill>
                  <a:schemeClr val="tx2"/>
                </a:solidFill>
                <a:latin typeface="Candara" charset="0"/>
                <a:ea typeface="Candara" charset="0"/>
                <a:cs typeface="Candara" charset="0"/>
              </a:defRPr>
            </a:lvl3pPr>
            <a:lvl4pPr>
              <a:defRPr sz="1800" b="0" i="0">
                <a:solidFill>
                  <a:schemeClr val="tx2"/>
                </a:solidFill>
                <a:latin typeface="Candara" charset="0"/>
                <a:ea typeface="Candara" charset="0"/>
                <a:cs typeface="Candara" charset="0"/>
              </a:defRPr>
            </a:lvl4pPr>
            <a:lvl5pPr>
              <a:defRPr sz="1800" b="0" i="0">
                <a:solidFill>
                  <a:schemeClr val="tx2"/>
                </a:solidFill>
                <a:latin typeface="Candara" charset="0"/>
                <a:ea typeface="Candara" charset="0"/>
                <a:cs typeface="Candara"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B654FEC-3AEC-A24C-A571-583E9BC1D2CC}" type="slidenum">
              <a:rPr lang="en-US" smtClean="0"/>
              <a:t>‹#›</a:t>
            </a:fld>
            <a:endParaRPr lang="en-US"/>
          </a:p>
        </p:txBody>
      </p:sp>
    </p:spTree>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4"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6403" y="103191"/>
            <a:ext cx="2022475" cy="5932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3" y="103191"/>
            <a:ext cx="5918200" cy="5932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51707" y="1721313"/>
            <a:ext cx="6109348" cy="1170493"/>
          </a:xfrm>
        </p:spPr>
        <p:txBody>
          <a:bodyPr/>
          <a:lstStyle>
            <a:lvl1pPr>
              <a:defRPr sz="4300" b="0">
                <a:solidFill>
                  <a:srgbClr val="92D050"/>
                </a:solidFill>
                <a:effectLst/>
                <a:latin typeface="Maiandra GD" pitchFamily="34" charset="0"/>
              </a:defRPr>
            </a:lvl1pPr>
          </a:lstStyle>
          <a:p>
            <a:r>
              <a:rPr lang="en-US" smtClean="0"/>
              <a:t>Click to edit Master title style</a:t>
            </a:r>
            <a:endParaRPr lang="en-US" dirty="0"/>
          </a:p>
        </p:txBody>
      </p:sp>
      <p:sp>
        <p:nvSpPr>
          <p:cNvPr id="2051" name="Rectangle 3"/>
          <p:cNvSpPr>
            <a:spLocks noGrp="1" noChangeArrowheads="1"/>
          </p:cNvSpPr>
          <p:nvPr>
            <p:ph type="subTitle" idx="1"/>
          </p:nvPr>
        </p:nvSpPr>
        <p:spPr>
          <a:xfrm>
            <a:off x="3679622" y="5563429"/>
            <a:ext cx="5464378" cy="481968"/>
          </a:xfrm>
        </p:spPr>
        <p:txBody>
          <a:bodyPr/>
          <a:lstStyle>
            <a:lvl1pPr marL="0" indent="0" algn="r">
              <a:buFont typeface="Trebuchet MS" pitchFamily="34" charset="0"/>
              <a:buNone/>
              <a:defRPr sz="2500" b="0">
                <a:solidFill>
                  <a:srgbClr val="002060"/>
                </a:solidFill>
                <a:effectLst/>
              </a:defRPr>
            </a:lvl1pPr>
          </a:lstStyle>
          <a:p>
            <a:r>
              <a:rPr lang="en-US" smtClean="0"/>
              <a:t>Click to edit Master subtitle style</a:t>
            </a:r>
            <a:endParaRPr lang="en-US"/>
          </a:p>
        </p:txBody>
      </p:sp>
    </p:spTree>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smtClean="0"/>
            </a:lvl1pPr>
          </a:lstStyle>
          <a:p>
            <a:pPr>
              <a:defRPr/>
            </a:pPr>
            <a:r>
              <a:rPr lang="en-GB" smtClean="0"/>
              <a:t>Zubair Shaikh (zubairshaikh.com)</a:t>
            </a:r>
            <a:endParaRPr lang="en-GB"/>
          </a:p>
        </p:txBody>
      </p:sp>
      <p:sp>
        <p:nvSpPr>
          <p:cNvPr id="5" name="Rectangle 4"/>
          <p:cNvSpPr>
            <a:spLocks noGrp="1" noChangeArrowheads="1"/>
          </p:cNvSpPr>
          <p:nvPr>
            <p:ph type="sldNum" sz="quarter" idx="11"/>
          </p:nvPr>
        </p:nvSpPr>
        <p:spPr/>
        <p:txBody>
          <a:bodyPr/>
          <a:lstStyle>
            <a:lvl1pPr>
              <a:defRPr/>
            </a:lvl1pPr>
          </a:lstStyle>
          <a:p>
            <a:pPr>
              <a:defRPr/>
            </a:pPr>
            <a:fld id="{DBEED302-D749-418D-83FC-27BE2E52CA90}" type="slidenum">
              <a:rPr lang="en-US"/>
              <a:pPr>
                <a:defRPr/>
              </a:pPr>
              <a:t>‹#›</a:t>
            </a:fld>
            <a:endParaRPr lang="en-US"/>
          </a:p>
        </p:txBody>
      </p:sp>
    </p:spTree>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96" y="4406563"/>
            <a:ext cx="7772543" cy="1362706"/>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196" y="2906151"/>
            <a:ext cx="7772543" cy="1500412"/>
          </a:xfrm>
        </p:spPr>
        <p:txBody>
          <a:bodyPr anchor="b"/>
          <a:lstStyle>
            <a:lvl1pPr marL="0" indent="0">
              <a:buNone/>
              <a:defRPr sz="1800"/>
            </a:lvl1pPr>
            <a:lvl2pPr marL="412394" indent="0">
              <a:buNone/>
              <a:defRPr sz="1600"/>
            </a:lvl2pPr>
            <a:lvl3pPr marL="824789" indent="0">
              <a:buNone/>
              <a:defRPr sz="1400"/>
            </a:lvl3pPr>
            <a:lvl4pPr marL="1237183" indent="0">
              <a:buNone/>
              <a:defRPr sz="1300"/>
            </a:lvl4pPr>
            <a:lvl5pPr marL="1649578" indent="0">
              <a:buNone/>
              <a:defRPr sz="1300"/>
            </a:lvl5pPr>
            <a:lvl6pPr marL="2061972" indent="0">
              <a:buNone/>
              <a:defRPr sz="1300"/>
            </a:lvl6pPr>
            <a:lvl7pPr marL="2474366" indent="0">
              <a:buNone/>
              <a:defRPr sz="1300"/>
            </a:lvl7pPr>
            <a:lvl8pPr marL="2886761" indent="0">
              <a:buNone/>
              <a:defRPr sz="1300"/>
            </a:lvl8pPr>
            <a:lvl9pPr marL="3299155" indent="0">
              <a:buNone/>
              <a:defRPr sz="1300"/>
            </a:lvl9pPr>
          </a:lstStyle>
          <a:p>
            <a:pPr lvl="0"/>
            <a:r>
              <a:rPr lang="en-US" smtClean="0"/>
              <a:t>Click to edit Master text styles</a:t>
            </a:r>
          </a:p>
        </p:txBody>
      </p:sp>
      <p:sp>
        <p:nvSpPr>
          <p:cNvPr id="4" name="Rectangle 3"/>
          <p:cNvSpPr>
            <a:spLocks noGrp="1" noChangeArrowheads="1"/>
          </p:cNvSpPr>
          <p:nvPr>
            <p:ph type="ftr" sz="quarter" idx="10"/>
          </p:nvPr>
        </p:nvSpPr>
        <p:spPr/>
        <p:txBody>
          <a:bodyPr/>
          <a:lstStyle>
            <a:lvl1pPr>
              <a:defRPr smtClean="0"/>
            </a:lvl1pPr>
          </a:lstStyle>
          <a:p>
            <a:pPr>
              <a:defRPr/>
            </a:pPr>
            <a:r>
              <a:rPr lang="en-GB" smtClean="0"/>
              <a:t>Zubair Shaikh (zubairshaikh.com)</a:t>
            </a:r>
            <a:endParaRPr lang="en-GB"/>
          </a:p>
        </p:txBody>
      </p:sp>
      <p:sp>
        <p:nvSpPr>
          <p:cNvPr id="5" name="Rectangle 4"/>
          <p:cNvSpPr>
            <a:spLocks noGrp="1" noChangeArrowheads="1"/>
          </p:cNvSpPr>
          <p:nvPr>
            <p:ph type="sldNum" sz="quarter" idx="11"/>
          </p:nvPr>
        </p:nvSpPr>
        <p:spPr/>
        <p:txBody>
          <a:bodyPr/>
          <a:lstStyle>
            <a:lvl1pPr>
              <a:defRPr/>
            </a:lvl1pPr>
          </a:lstStyle>
          <a:p>
            <a:pPr>
              <a:defRPr/>
            </a:pPr>
            <a:fld id="{BE72F9FD-1AAF-4CF5-9736-E8A732E361EA}" type="slidenum">
              <a:rPr lang="en-US"/>
              <a:pPr>
                <a:defRPr/>
              </a:pPr>
              <a:t>‹#›</a:t>
            </a:fld>
            <a:endParaRPr lang="en-US"/>
          </a:p>
        </p:txBody>
      </p:sp>
    </p:spTree>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577" y="1364142"/>
            <a:ext cx="4255950" cy="4719268"/>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816" y="1364142"/>
            <a:ext cx="4255950" cy="4719268"/>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p:txBody>
          <a:bodyPr/>
          <a:lstStyle>
            <a:lvl1pPr>
              <a:defRPr smtClean="0"/>
            </a:lvl1pPr>
          </a:lstStyle>
          <a:p>
            <a:pPr>
              <a:defRPr/>
            </a:pPr>
            <a:r>
              <a:rPr lang="en-GB" smtClean="0"/>
              <a:t>Zubair Shaikh (zubairshaikh.com)</a:t>
            </a:r>
            <a:endParaRPr lang="en-GB"/>
          </a:p>
        </p:txBody>
      </p:sp>
      <p:sp>
        <p:nvSpPr>
          <p:cNvPr id="6" name="Rectangle 5"/>
          <p:cNvSpPr>
            <a:spLocks noGrp="1" noChangeArrowheads="1"/>
          </p:cNvSpPr>
          <p:nvPr>
            <p:ph type="sldNum" sz="quarter" idx="11"/>
          </p:nvPr>
        </p:nvSpPr>
        <p:spPr/>
        <p:txBody>
          <a:bodyPr/>
          <a:lstStyle>
            <a:lvl1pPr>
              <a:defRPr/>
            </a:lvl1pPr>
          </a:lstStyle>
          <a:p>
            <a:pPr>
              <a:defRPr/>
            </a:pPr>
            <a:fld id="{CF02287A-E223-4B3D-854B-906A657C4710}" type="slidenum">
              <a:rPr lang="en-US"/>
              <a:pPr>
                <a:defRPr/>
              </a:pPr>
              <a:t>‹#›</a:t>
            </a:fld>
            <a:endParaRPr lang="en-US"/>
          </a:p>
        </p:txBody>
      </p:sp>
    </p:spTree>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29" y="273976"/>
            <a:ext cx="8228742" cy="11432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29" y="1534838"/>
            <a:ext cx="4040007"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629" y="2174593"/>
            <a:ext cx="4040007"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935" y="1534838"/>
            <a:ext cx="4041436"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4935" y="2174593"/>
            <a:ext cx="4041436"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p:txBody>
          <a:bodyPr/>
          <a:lstStyle>
            <a:lvl1pPr>
              <a:defRPr smtClean="0"/>
            </a:lvl1pPr>
          </a:lstStyle>
          <a:p>
            <a:pPr>
              <a:defRPr/>
            </a:pPr>
            <a:r>
              <a:rPr lang="en-GB" smtClean="0"/>
              <a:t>Zubair Shaikh (zubairshaikh.com)</a:t>
            </a:r>
            <a:endParaRPr lang="en-GB"/>
          </a:p>
        </p:txBody>
      </p:sp>
      <p:sp>
        <p:nvSpPr>
          <p:cNvPr id="8" name="Rectangle 7"/>
          <p:cNvSpPr>
            <a:spLocks noGrp="1" noChangeArrowheads="1"/>
          </p:cNvSpPr>
          <p:nvPr>
            <p:ph type="sldNum" sz="quarter" idx="11"/>
          </p:nvPr>
        </p:nvSpPr>
        <p:spPr/>
        <p:txBody>
          <a:bodyPr/>
          <a:lstStyle>
            <a:lvl1pPr>
              <a:defRPr/>
            </a:lvl1pPr>
          </a:lstStyle>
          <a:p>
            <a:pPr>
              <a:defRPr/>
            </a:pPr>
            <a:fld id="{D2F2FDFA-9D3E-4C3E-94FF-C6E8636EA452}" type="slidenum">
              <a:rPr lang="en-US"/>
              <a:pPr>
                <a:defRPr/>
              </a:pPr>
              <a:t>‹#›</a:t>
            </a:fld>
            <a:endParaRPr lang="en-US"/>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3"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smtClean="0"/>
            </a:lvl1pPr>
          </a:lstStyle>
          <a:p>
            <a:pPr>
              <a:defRPr/>
            </a:pPr>
            <a:r>
              <a:rPr lang="en-GB" smtClean="0"/>
              <a:t>Zubair Shaikh (zubairshaikh.com)</a:t>
            </a:r>
            <a:endParaRPr lang="en-GB"/>
          </a:p>
        </p:txBody>
      </p:sp>
      <p:sp>
        <p:nvSpPr>
          <p:cNvPr id="4" name="Rectangle 3"/>
          <p:cNvSpPr>
            <a:spLocks noGrp="1" noChangeArrowheads="1"/>
          </p:cNvSpPr>
          <p:nvPr>
            <p:ph type="sldNum" sz="quarter" idx="11"/>
          </p:nvPr>
        </p:nvSpPr>
        <p:spPr/>
        <p:txBody>
          <a:bodyPr/>
          <a:lstStyle>
            <a:lvl1pPr>
              <a:defRPr/>
            </a:lvl1pPr>
          </a:lstStyle>
          <a:p>
            <a:pPr>
              <a:defRPr/>
            </a:pPr>
            <a:fld id="{CB24ECB6-C9F2-440D-91A0-72D9F0A3096F}" type="slidenum">
              <a:rPr lang="en-US"/>
              <a:pPr>
                <a:defRPr/>
              </a:pPr>
              <a:t>‹#›</a:t>
            </a:fld>
            <a:endParaRPr lang="en-US"/>
          </a:p>
        </p:txBody>
      </p:sp>
    </p:spTree>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p:txBody>
          <a:bodyPr/>
          <a:lstStyle>
            <a:lvl1pPr>
              <a:defRPr smtClean="0"/>
            </a:lvl1pPr>
          </a:lstStyle>
          <a:p>
            <a:pPr>
              <a:defRPr/>
            </a:pPr>
            <a:r>
              <a:rPr lang="en-GB" smtClean="0"/>
              <a:t>Zubair Shaikh (zubairshaikh.com)</a:t>
            </a:r>
            <a:endParaRPr lang="en-GB"/>
          </a:p>
        </p:txBody>
      </p:sp>
      <p:sp>
        <p:nvSpPr>
          <p:cNvPr id="3" name="Rectangle 2"/>
          <p:cNvSpPr>
            <a:spLocks noGrp="1" noChangeArrowheads="1"/>
          </p:cNvSpPr>
          <p:nvPr>
            <p:ph type="sldNum" sz="quarter" idx="11"/>
          </p:nvPr>
        </p:nvSpPr>
        <p:spPr/>
        <p:txBody>
          <a:bodyPr/>
          <a:lstStyle>
            <a:lvl1pPr>
              <a:defRPr/>
            </a:lvl1pPr>
          </a:lstStyle>
          <a:p>
            <a:pPr>
              <a:defRPr/>
            </a:pPr>
            <a:fld id="{46B1C161-F843-45E5-9F71-8257EE80BD27}" type="slidenum">
              <a:rPr lang="en-US"/>
              <a:pPr>
                <a:defRPr/>
              </a:pPr>
              <a:t>‹#›</a:t>
            </a:fld>
            <a:endParaRPr lang="en-US"/>
          </a:p>
        </p:txBody>
      </p:sp>
    </p:spTree>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30" y="272542"/>
            <a:ext cx="3007481" cy="116188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227" y="272541"/>
            <a:ext cx="5111144" cy="5853901"/>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30" y="1434428"/>
            <a:ext cx="3007481" cy="46920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smtClean="0"/>
            </a:lvl1pPr>
          </a:lstStyle>
          <a:p>
            <a:pPr>
              <a:defRPr/>
            </a:pPr>
            <a:r>
              <a:rPr lang="en-GB" smtClean="0"/>
              <a:t>Zubair Shaikh (zubairshaikh.com)</a:t>
            </a:r>
            <a:endParaRPr lang="en-GB"/>
          </a:p>
        </p:txBody>
      </p:sp>
      <p:sp>
        <p:nvSpPr>
          <p:cNvPr id="6" name="Rectangle 5"/>
          <p:cNvSpPr>
            <a:spLocks noGrp="1" noChangeArrowheads="1"/>
          </p:cNvSpPr>
          <p:nvPr>
            <p:ph type="sldNum" sz="quarter" idx="11"/>
          </p:nvPr>
        </p:nvSpPr>
        <p:spPr/>
        <p:txBody>
          <a:bodyPr/>
          <a:lstStyle>
            <a:lvl1pPr>
              <a:defRPr/>
            </a:lvl1pPr>
          </a:lstStyle>
          <a:p>
            <a:pPr>
              <a:defRPr/>
            </a:pPr>
            <a:fld id="{C7FF2E23-3688-4A61-80CE-7AF2ED5C060D}" type="slidenum">
              <a:rPr lang="en-US"/>
              <a:pPr>
                <a:defRPr/>
              </a:pPr>
              <a:t>‹#›</a:t>
            </a:fld>
            <a:endParaRPr lang="en-US"/>
          </a:p>
        </p:txBody>
      </p:sp>
    </p:spTree>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04" y="4801030"/>
            <a:ext cx="5487258" cy="566599"/>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1904" y="612502"/>
            <a:ext cx="5487258" cy="4115373"/>
          </a:xfrm>
        </p:spPr>
        <p:txBody>
          <a:bodyPr/>
          <a:lstStyle>
            <a:lvl1pPr marL="0" indent="0">
              <a:buNone/>
              <a:defRPr sz="2900"/>
            </a:lvl1pPr>
            <a:lvl2pPr marL="412394" indent="0">
              <a:buNone/>
              <a:defRPr sz="2500"/>
            </a:lvl2pPr>
            <a:lvl3pPr marL="824789" indent="0">
              <a:buNone/>
              <a:defRPr sz="2200"/>
            </a:lvl3pPr>
            <a:lvl4pPr marL="1237183" indent="0">
              <a:buNone/>
              <a:defRPr sz="1800"/>
            </a:lvl4pPr>
            <a:lvl5pPr marL="1649578" indent="0">
              <a:buNone/>
              <a:defRPr sz="1800"/>
            </a:lvl5pPr>
            <a:lvl6pPr marL="2061972" indent="0">
              <a:buNone/>
              <a:defRPr sz="1800"/>
            </a:lvl6pPr>
            <a:lvl7pPr marL="2474366" indent="0">
              <a:buNone/>
              <a:defRPr sz="1800"/>
            </a:lvl7pPr>
            <a:lvl8pPr marL="2886761" indent="0">
              <a:buNone/>
              <a:defRPr sz="1800"/>
            </a:lvl8pPr>
            <a:lvl9pPr marL="3299155" indent="0">
              <a:buNone/>
              <a:defRPr sz="18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1904" y="5367629"/>
            <a:ext cx="5487258" cy="8047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2479" tIns="41239" rIns="82479" bIns="41239"/>
          <a:lstStyle>
            <a:lvl1pPr>
              <a:defRPr>
                <a:latin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smtClean="0"/>
            </a:lvl1pPr>
          </a:lstStyle>
          <a:p>
            <a:pPr>
              <a:defRPr/>
            </a:pPr>
            <a:r>
              <a:rPr lang="en-GB" smtClean="0"/>
              <a:t>Zubair Shaikh (zubairshaikh.com)</a:t>
            </a:r>
            <a:endParaRPr lang="en-GB"/>
          </a:p>
        </p:txBody>
      </p:sp>
      <p:sp>
        <p:nvSpPr>
          <p:cNvPr id="7" name="Rectangle 6"/>
          <p:cNvSpPr>
            <a:spLocks noGrp="1" noChangeArrowheads="1"/>
          </p:cNvSpPr>
          <p:nvPr>
            <p:ph type="sldNum" sz="quarter" idx="12"/>
          </p:nvPr>
        </p:nvSpPr>
        <p:spPr/>
        <p:txBody>
          <a:bodyPr/>
          <a:lstStyle>
            <a:lvl1pPr>
              <a:defRPr/>
            </a:lvl1pPr>
          </a:lstStyle>
          <a:p>
            <a:pPr>
              <a:defRPr/>
            </a:pPr>
            <a:fld id="{6E813417-3E88-44D5-9569-8321EDBC67BF}" type="slidenum">
              <a:rPr lang="en-US"/>
              <a:pPr>
                <a:defRPr/>
              </a:pPr>
              <a:t>‹#›</a:t>
            </a:fld>
            <a:endParaRPr lang="en-US"/>
          </a:p>
        </p:txBody>
      </p:sp>
    </p:spTree>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lIns="82479" tIns="41239" rIns="82479" bIns="41239"/>
          <a:lstStyle>
            <a:lvl1pPr>
              <a:defRPr>
                <a:latin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smtClean="0"/>
            </a:lvl1pPr>
          </a:lstStyle>
          <a:p>
            <a:pPr>
              <a:defRPr/>
            </a:pPr>
            <a:r>
              <a:rPr lang="en-GB" smtClean="0"/>
              <a:t>Zubair Shaikh (zubairshaikh.com)</a:t>
            </a:r>
            <a:endParaRPr lang="en-GB"/>
          </a:p>
        </p:txBody>
      </p:sp>
      <p:sp>
        <p:nvSpPr>
          <p:cNvPr id="6" name="Rectangle 6"/>
          <p:cNvSpPr>
            <a:spLocks noGrp="1" noChangeArrowheads="1"/>
          </p:cNvSpPr>
          <p:nvPr>
            <p:ph type="sldNum" sz="quarter" idx="12"/>
          </p:nvPr>
        </p:nvSpPr>
        <p:spPr/>
        <p:txBody>
          <a:bodyPr/>
          <a:lstStyle>
            <a:lvl1pPr>
              <a:defRPr/>
            </a:lvl1pPr>
          </a:lstStyle>
          <a:p>
            <a:pPr>
              <a:defRPr/>
            </a:pPr>
            <a:fld id="{8BCB304E-D58D-42EF-A590-EEEC504856FD}" type="slidenum">
              <a:rPr lang="en-US"/>
              <a:pPr>
                <a:defRPr/>
              </a:pPr>
              <a:t>‹#›</a:t>
            </a:fld>
            <a:endParaRPr lang="en-US"/>
          </a:p>
        </p:txBody>
      </p:sp>
    </p:spTree>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2952" y="68853"/>
            <a:ext cx="2179458" cy="60145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577" y="68853"/>
            <a:ext cx="6401086" cy="60145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lIns="82479" tIns="41239" rIns="82479" bIns="41239"/>
          <a:lstStyle>
            <a:lvl1pPr>
              <a:defRPr>
                <a:latin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smtClean="0"/>
            </a:lvl1pPr>
          </a:lstStyle>
          <a:p>
            <a:pPr>
              <a:defRPr/>
            </a:pPr>
            <a:r>
              <a:rPr lang="en-GB" smtClean="0"/>
              <a:t>Zubair Shaikh (zubairshaikh.com)</a:t>
            </a:r>
            <a:endParaRPr lang="en-GB"/>
          </a:p>
        </p:txBody>
      </p:sp>
      <p:sp>
        <p:nvSpPr>
          <p:cNvPr id="6" name="Rectangle 6"/>
          <p:cNvSpPr>
            <a:spLocks noGrp="1" noChangeArrowheads="1"/>
          </p:cNvSpPr>
          <p:nvPr>
            <p:ph type="sldNum" sz="quarter" idx="12"/>
          </p:nvPr>
        </p:nvSpPr>
        <p:spPr/>
        <p:txBody>
          <a:bodyPr/>
          <a:lstStyle>
            <a:lvl1pPr>
              <a:defRPr/>
            </a:lvl1pPr>
          </a:lstStyle>
          <a:p>
            <a:pPr>
              <a:defRPr/>
            </a:pPr>
            <a:fld id="{E2DB7581-1C0E-4F18-9CA0-9D8C2569D280}" type="slidenum">
              <a:rPr lang="en-US"/>
              <a:pPr>
                <a:defRPr/>
              </a:pPr>
              <a:t>‹#›</a:t>
            </a:fld>
            <a:endParaRPr lang="en-US"/>
          </a:p>
        </p:txBody>
      </p:sp>
    </p:spTree>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92175" y="1363663"/>
            <a:ext cx="8031163" cy="5189537"/>
          </a:xfrm>
        </p:spPr>
        <p:txBody>
          <a:bodyPr/>
          <a:lstStyle/>
          <a:p>
            <a:pPr lvl="0"/>
            <a:r>
              <a:rPr lang="en-US" noProof="0" smtClean="0"/>
              <a:t>Click icon to add table</a:t>
            </a:r>
            <a:endParaRPr lang="en-US" noProof="0" smtClean="0"/>
          </a:p>
        </p:txBody>
      </p:sp>
    </p:spTree>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92175" y="1363663"/>
            <a:ext cx="3938588" cy="5189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83163" y="1363663"/>
            <a:ext cx="3940175" cy="2517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83163" y="4033838"/>
            <a:ext cx="3940175" cy="251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9125" y="76200"/>
            <a:ext cx="2024063"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175" y="76200"/>
            <a:ext cx="592455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92175" y="1363663"/>
            <a:ext cx="8031163" cy="5189537"/>
          </a:xfrm>
        </p:spPr>
        <p:txBody>
          <a:bodyPr/>
          <a:lstStyle/>
          <a:p>
            <a:pPr lvl="0"/>
            <a:r>
              <a:rPr lang="en-US" noProof="0" smtClean="0"/>
              <a:t>Click icon to add table</a:t>
            </a:r>
            <a:endParaRPr lang="en-US" noProof="0" smtClean="0"/>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92175" y="1363663"/>
            <a:ext cx="3938588" cy="5189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83163" y="1363663"/>
            <a:ext cx="3940175" cy="2517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83163" y="4033838"/>
            <a:ext cx="3940175" cy="251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9588"/>
            <a:chOff x="0" y="0"/>
            <a:chExt cx="5760" cy="4321"/>
          </a:xfrm>
        </p:grpSpPr>
        <p:sp>
          <p:nvSpPr>
            <p:cNvPr id="5" name="Rectangle 3"/>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6" name="Rectangle 4"/>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7" name="Rectangle 5"/>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6"/>
            <p:cNvGrpSpPr>
              <a:grpSpLocks/>
            </p:cNvGrpSpPr>
            <p:nvPr/>
          </p:nvGrpSpPr>
          <p:grpSpPr bwMode="auto">
            <a:xfrm>
              <a:off x="0" y="1"/>
              <a:ext cx="144" cy="4320"/>
              <a:chOff x="0" y="1"/>
              <a:chExt cx="144" cy="4320"/>
            </a:xfrm>
          </p:grpSpPr>
          <p:sp>
            <p:nvSpPr>
              <p:cNvPr id="21" name="Rectangle 7"/>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22" name="Rectangle 8"/>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3" name="Rectangle 9"/>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4" name="Rectangle 10"/>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5" name="Rectangle 11"/>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6" name="Rectangle 12"/>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7" name="Rectangle 13"/>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8" name="Rectangle 14"/>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5"/>
            <p:cNvGrpSpPr>
              <a:grpSpLocks/>
            </p:cNvGrpSpPr>
            <p:nvPr/>
          </p:nvGrpSpPr>
          <p:grpSpPr bwMode="auto">
            <a:xfrm>
              <a:off x="5615" y="0"/>
              <a:ext cx="145" cy="4320"/>
              <a:chOff x="5615" y="0"/>
              <a:chExt cx="145" cy="4320"/>
            </a:xfrm>
          </p:grpSpPr>
          <p:sp>
            <p:nvSpPr>
              <p:cNvPr id="13" name="Rectangle 16"/>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14" name="Rectangle 17"/>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5" name="Rectangle 18"/>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6" name="Rectangle 19"/>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17" name="Rectangle 20"/>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8" name="Rectangle 21"/>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9" name="Rectangle 22"/>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0" name="Rectangle 23"/>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10" name="Picture 24" descr="D:\work\microsoft backgrounds\CHESS2.jpg"/>
            <p:cNvPicPr>
              <a:picLocks noChangeAspect="1" noChangeArrowheads="1"/>
            </p:cNvPicPr>
            <p:nvPr/>
          </p:nvPicPr>
          <p:blipFill>
            <a:blip r:embed="rId2" cstate="print"/>
            <a:srcRect/>
            <a:stretch>
              <a:fillRect/>
            </a:stretch>
          </p:blipFill>
          <p:spPr bwMode="auto">
            <a:xfrm>
              <a:off x="153" y="1132"/>
              <a:ext cx="1000" cy="1056"/>
            </a:xfrm>
            <a:prstGeom prst="rect">
              <a:avLst/>
            </a:prstGeom>
            <a:noFill/>
            <a:ln w="19050">
              <a:solidFill>
                <a:schemeClr val="tx1"/>
              </a:solidFill>
              <a:miter lim="800000"/>
              <a:headEnd/>
              <a:tailEnd/>
            </a:ln>
          </p:spPr>
        </p:pic>
        <p:pic>
          <p:nvPicPr>
            <p:cNvPr id="11" name="Picture 25" descr="D:\work\microsoft backgrounds\COMPASS2.jpg"/>
            <p:cNvPicPr>
              <a:picLocks noChangeAspect="1" noChangeArrowheads="1"/>
            </p:cNvPicPr>
            <p:nvPr/>
          </p:nvPicPr>
          <p:blipFill>
            <a:blip r:embed="rId3" cstate="print"/>
            <a:srcRect/>
            <a:stretch>
              <a:fillRect/>
            </a:stretch>
          </p:blipFill>
          <p:spPr bwMode="auto">
            <a:xfrm>
              <a:off x="153" y="2193"/>
              <a:ext cx="1001" cy="1778"/>
            </a:xfrm>
            <a:prstGeom prst="rect">
              <a:avLst/>
            </a:prstGeom>
            <a:noFill/>
            <a:ln w="19050">
              <a:solidFill>
                <a:schemeClr val="tx1"/>
              </a:solidFill>
              <a:miter lim="800000"/>
              <a:headEnd/>
              <a:tailEnd/>
            </a:ln>
          </p:spPr>
        </p:pic>
        <p:pic>
          <p:nvPicPr>
            <p:cNvPr id="12" name="Picture 26" descr="D:\work\microsoft backgrounds\HOURGLASS2.jpg"/>
            <p:cNvPicPr>
              <a:picLocks noChangeAspect="1" noChangeArrowheads="1"/>
            </p:cNvPicPr>
            <p:nvPr/>
          </p:nvPicPr>
          <p:blipFill>
            <a:blip r:embed="rId4" cstate="print"/>
            <a:srcRect/>
            <a:stretch>
              <a:fillRect/>
            </a:stretch>
          </p:blipFill>
          <p:spPr bwMode="auto">
            <a:xfrm>
              <a:off x="1165" y="1131"/>
              <a:ext cx="1536" cy="2841"/>
            </a:xfrm>
            <a:prstGeom prst="rect">
              <a:avLst/>
            </a:prstGeom>
            <a:noFill/>
            <a:ln w="19050">
              <a:solidFill>
                <a:schemeClr val="tx1"/>
              </a:solidFill>
              <a:miter lim="800000"/>
              <a:headEnd/>
              <a:tailEnd/>
            </a:ln>
          </p:spPr>
        </p:pic>
      </p:grpSp>
      <p:sp>
        <p:nvSpPr>
          <p:cNvPr id="100379" name="Rectangle 27"/>
          <p:cNvSpPr>
            <a:spLocks noGrp="1" noChangeArrowheads="1"/>
          </p:cNvSpPr>
          <p:nvPr>
            <p:ph type="ctrTitle"/>
          </p:nvPr>
        </p:nvSpPr>
        <p:spPr>
          <a:xfrm>
            <a:off x="685800" y="601663"/>
            <a:ext cx="7772400" cy="1143000"/>
          </a:xfrm>
        </p:spPr>
        <p:txBody>
          <a:bodyPr/>
          <a:lstStyle>
            <a:lvl1pPr>
              <a:defRPr/>
            </a:lvl1pPr>
          </a:lstStyle>
          <a:p>
            <a:r>
              <a:rPr lang="en-US" smtClean="0"/>
              <a:t>Click to edit Master title style</a:t>
            </a:r>
            <a:endParaRPr lang="en-US"/>
          </a:p>
        </p:txBody>
      </p:sp>
      <p:sp>
        <p:nvSpPr>
          <p:cNvPr id="100380" name="Rectangle 28"/>
          <p:cNvSpPr>
            <a:spLocks noGrp="1" noChangeArrowheads="1"/>
          </p:cNvSpPr>
          <p:nvPr>
            <p:ph type="subTitle" idx="1"/>
          </p:nvPr>
        </p:nvSpPr>
        <p:spPr>
          <a:xfrm>
            <a:off x="4711703" y="3017838"/>
            <a:ext cx="3648075" cy="2286000"/>
          </a:xfrm>
        </p:spPr>
        <p:txBody>
          <a:bodyPr/>
          <a:lstStyle>
            <a:lvl1pPr marL="0" indent="0" algn="ctr">
              <a:buFontTx/>
              <a:buNone/>
              <a:defRPr/>
            </a:lvl1pPr>
          </a:lstStyle>
          <a:p>
            <a:r>
              <a:rPr lang="en-US" smtClean="0"/>
              <a:t>Click to edit Master subtitle style</a:t>
            </a:r>
            <a:endParaRPr lang="en-US"/>
          </a:p>
        </p:txBody>
      </p:sp>
      <p:sp>
        <p:nvSpPr>
          <p:cNvPr id="29" name="Rectangle 29"/>
          <p:cNvSpPr>
            <a:spLocks noGrp="1" noChangeArrowheads="1"/>
          </p:cNvSpPr>
          <p:nvPr>
            <p:ph type="dt" sz="half" idx="10"/>
          </p:nvPr>
        </p:nvSpPr>
        <p:spPr>
          <a:xfrm>
            <a:off x="685800" y="6400800"/>
            <a:ext cx="1905000" cy="457200"/>
          </a:xfrm>
        </p:spPr>
        <p:txBody>
          <a:bodyPr/>
          <a:lstStyle>
            <a:lvl1pPr>
              <a:defRPr/>
            </a:lvl1pPr>
          </a:lstStyle>
          <a:p>
            <a:pPr>
              <a:defRPr/>
            </a:pPr>
            <a:endParaRPr lang="en-US"/>
          </a:p>
        </p:txBody>
      </p:sp>
      <p:sp>
        <p:nvSpPr>
          <p:cNvPr id="30" name="Rectangle 30"/>
          <p:cNvSpPr>
            <a:spLocks noGrp="1" noChangeArrowheads="1"/>
          </p:cNvSpPr>
          <p:nvPr>
            <p:ph type="ftr" sz="quarter" idx="11"/>
          </p:nvPr>
        </p:nvSpPr>
        <p:spPr>
          <a:xfrm>
            <a:off x="3124200" y="6400800"/>
            <a:ext cx="2895600" cy="457200"/>
          </a:xfrm>
        </p:spPr>
        <p:txBody>
          <a:bodyPr/>
          <a:lstStyle>
            <a:lvl1pPr>
              <a:defRPr smtClean="0"/>
            </a:lvl1pPr>
          </a:lstStyle>
          <a:p>
            <a:pPr>
              <a:defRPr/>
            </a:pPr>
            <a:r>
              <a:rPr lang="en-US" smtClean="0"/>
              <a:t>http://zubairshaikh.com</a:t>
            </a:r>
            <a:endParaRPr lang="en-US"/>
          </a:p>
        </p:txBody>
      </p:sp>
      <p:sp>
        <p:nvSpPr>
          <p:cNvPr id="31" name="Rectangle 31"/>
          <p:cNvSpPr>
            <a:spLocks noGrp="1" noChangeArrowheads="1"/>
          </p:cNvSpPr>
          <p:nvPr>
            <p:ph type="sldNum" sz="quarter" idx="12"/>
          </p:nvPr>
        </p:nvSpPr>
        <p:spPr>
          <a:xfrm>
            <a:off x="6967538" y="6400800"/>
            <a:ext cx="1905000" cy="457200"/>
          </a:xfrm>
        </p:spPr>
        <p:txBody>
          <a:bodyPr/>
          <a:lstStyle>
            <a:lvl1pPr>
              <a:defRPr/>
            </a:lvl1pPr>
          </a:lstStyle>
          <a:p>
            <a:pPr>
              <a:defRPr/>
            </a:pPr>
            <a:fld id="{A8207DDF-139F-4AEC-BC73-904A69D5EF9F}" type="slidenum">
              <a:rPr lang="en-US"/>
              <a:pPr>
                <a:defRPr/>
              </a:pPr>
              <a:t>‹#›</a:t>
            </a:fld>
            <a:endParaRPr lang="en-US"/>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AAB4926E-5580-4392-BE88-4DE3071FEA66}" type="slidenum">
              <a:rPr lang="en-US"/>
              <a:pPr>
                <a:defRPr/>
              </a:pPr>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B654FEC-3AEC-A24C-A571-583E9BC1D2CC}" type="slidenum">
              <a:rPr lang="en-US" smtClean="0"/>
              <a:t>‹#›</a:t>
            </a:fld>
            <a:endParaRPr lang="en-US"/>
          </a:p>
        </p:txBody>
      </p:sp>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67898FD6-51B7-4B08-9F13-FF94F7B2EC3D}" type="slidenum">
              <a:rPr lang="en-US"/>
              <a:pPr>
                <a:defRPr/>
              </a:pPr>
              <a:t>‹#›</a:t>
            </a:fld>
            <a:endParaRPr lang="en-US"/>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99BD6C41-DF84-4A17-98B0-88FD43E88A54}" type="slidenum">
              <a:rPr lang="en-US"/>
              <a:pPr>
                <a:defRPr/>
              </a:pPr>
              <a:t>‹#›</a:t>
            </a:fld>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9" name="Rectangle 5"/>
          <p:cNvSpPr>
            <a:spLocks noGrp="1" noChangeArrowheads="1"/>
          </p:cNvSpPr>
          <p:nvPr>
            <p:ph type="sldNum" sz="quarter" idx="12"/>
          </p:nvPr>
        </p:nvSpPr>
        <p:spPr>
          <a:ln/>
        </p:spPr>
        <p:txBody>
          <a:bodyPr/>
          <a:lstStyle>
            <a:lvl1pPr>
              <a:defRPr/>
            </a:lvl1pPr>
          </a:lstStyle>
          <a:p>
            <a:pPr>
              <a:defRPr/>
            </a:pPr>
            <a:fld id="{763B5EB5-B10A-4BB6-8CEA-78B8644F24A4}" type="slidenum">
              <a:rPr lang="en-US"/>
              <a:pPr>
                <a:defRPr/>
              </a:pPr>
              <a:t>‹#›</a:t>
            </a:fld>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5" name="Rectangle 5"/>
          <p:cNvSpPr>
            <a:spLocks noGrp="1" noChangeArrowheads="1"/>
          </p:cNvSpPr>
          <p:nvPr>
            <p:ph type="sldNum" sz="quarter" idx="12"/>
          </p:nvPr>
        </p:nvSpPr>
        <p:spPr>
          <a:ln/>
        </p:spPr>
        <p:txBody>
          <a:bodyPr/>
          <a:lstStyle>
            <a:lvl1pPr>
              <a:defRPr/>
            </a:lvl1pPr>
          </a:lstStyle>
          <a:p>
            <a:pPr>
              <a:defRPr/>
            </a:pPr>
            <a:fld id="{46409516-7CD0-4F37-A8B3-176E14E9C92E}" type="slidenum">
              <a:rPr lang="en-US"/>
              <a:pPr>
                <a:defRPr/>
              </a:pPr>
              <a:t>‹#›</a:t>
            </a:fld>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4" name="Rectangle 5"/>
          <p:cNvSpPr>
            <a:spLocks noGrp="1" noChangeArrowheads="1"/>
          </p:cNvSpPr>
          <p:nvPr>
            <p:ph type="sldNum" sz="quarter" idx="12"/>
          </p:nvPr>
        </p:nvSpPr>
        <p:spPr>
          <a:ln/>
        </p:spPr>
        <p:txBody>
          <a:bodyPr/>
          <a:lstStyle>
            <a:lvl1pPr>
              <a:defRPr/>
            </a:lvl1pPr>
          </a:lstStyle>
          <a:p>
            <a:pPr>
              <a:defRPr/>
            </a:pPr>
            <a:fld id="{D63FF829-065A-4821-864C-B824E3AB5B7C}" type="slidenum">
              <a:rPr lang="en-US"/>
              <a:pPr>
                <a:defRPr/>
              </a:pPr>
              <a:t>‹#›</a:t>
            </a:fld>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99FC9938-BF97-4247-82CE-D118B35257B1}" type="slidenum">
              <a:rPr lang="en-US"/>
              <a:pPr>
                <a:defRPr/>
              </a:pPr>
              <a:t>‹#›</a:t>
            </a:fld>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42131D86-686A-4948-85B8-78458E116A4B}" type="slidenum">
              <a:rPr lang="en-US"/>
              <a:pPr>
                <a:defRPr/>
              </a:pPr>
              <a:t>‹#›</a:t>
            </a:fld>
            <a:endParaRPr lang="en-US"/>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E7508498-B67F-48FD-BE19-14D728F698A6}" type="slidenum">
              <a:rPr lang="en-US"/>
              <a:pPr>
                <a:defRPr/>
              </a:pPr>
              <a:t>‹#›</a:t>
            </a:fld>
            <a:endParaRPr lang="en-US"/>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609600"/>
            <a:ext cx="21018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609600"/>
            <a:ext cx="61531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smtClean="0"/>
              <a:t>http://zubairshaikh.com</a:t>
            </a: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3A2FABCB-13A7-4D27-BFC4-13433BCC44D1}" type="slidenum">
              <a:rPr lang="en-US"/>
              <a:pPr>
                <a:defRPr/>
              </a:pPr>
              <a:t>‹#›</a:t>
            </a:fld>
            <a:endParaRPr lang="en-US"/>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92175" y="1363663"/>
            <a:ext cx="8031163" cy="5189537"/>
          </a:xfrm>
        </p:spPr>
        <p:txBody>
          <a:bodyPr/>
          <a:lstStyle/>
          <a:p>
            <a:pPr lvl="0"/>
            <a:r>
              <a:rPr lang="en-US" noProof="0" smtClean="0"/>
              <a:t>Click icon to add table</a:t>
            </a:r>
            <a:endParaRPr lang="en-US" noProof="0" smtClean="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175" y="1363663"/>
            <a:ext cx="3938588" cy="5189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83163" y="1363663"/>
            <a:ext cx="3940175" cy="5189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p:txBody>
          <a:bodyPr/>
          <a:lstStyle>
            <a:lvl1pPr>
              <a:defRPr/>
            </a:lvl1pPr>
          </a:lstStyle>
          <a:p>
            <a:endParaRPr lang="en-US"/>
          </a:p>
        </p:txBody>
      </p:sp>
      <p:sp>
        <p:nvSpPr>
          <p:cNvPr id="6" name="Slide Number Placeholder 4"/>
          <p:cNvSpPr>
            <a:spLocks noGrp="1"/>
          </p:cNvSpPr>
          <p:nvPr>
            <p:ph type="sldNum" sz="quarter" idx="11"/>
          </p:nvPr>
        </p:nvSpPr>
        <p:spPr/>
        <p:txBody>
          <a:bodyPr/>
          <a:lstStyle>
            <a:lvl1pPr>
              <a:defRPr/>
            </a:lvl1pPr>
          </a:lstStyle>
          <a:p>
            <a:fld id="{9B654FEC-3AEC-A24C-A571-583E9BC1D2CC}" type="slidenum">
              <a:rPr lang="en-US" smtClean="0"/>
              <a:t>‹#›</a:t>
            </a:fld>
            <a:endParaRPr lang="en-US"/>
          </a:p>
        </p:txBody>
      </p:sp>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92175" y="1363663"/>
            <a:ext cx="3938588" cy="5189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83163" y="1363663"/>
            <a:ext cx="3940175" cy="2517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83163" y="4033838"/>
            <a:ext cx="3940175" cy="251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43" indent="0" algn="ctr">
              <a:buNone/>
              <a:defRPr/>
            </a:lvl2pPr>
            <a:lvl3pPr marL="914283" indent="0" algn="ctr">
              <a:buNone/>
              <a:defRPr/>
            </a:lvl3pPr>
            <a:lvl4pPr marL="1371424" indent="0" algn="ctr">
              <a:buNone/>
              <a:defRPr/>
            </a:lvl4pPr>
            <a:lvl5pPr marL="1828566" indent="0" algn="ctr">
              <a:buNone/>
              <a:defRPr/>
            </a:lvl5pPr>
            <a:lvl6pPr marL="2285707" indent="0" algn="ctr">
              <a:buNone/>
              <a:defRPr/>
            </a:lvl6pPr>
            <a:lvl7pPr marL="2742849" indent="0" algn="ctr">
              <a:buNone/>
              <a:defRPr/>
            </a:lvl7pPr>
            <a:lvl8pPr marL="3199989" indent="0" algn="ctr">
              <a:buNone/>
              <a:defRPr/>
            </a:lvl8pPr>
            <a:lvl9pPr marL="3657129" indent="0" algn="ctr">
              <a:buNone/>
              <a:defRPr/>
            </a:lvl9pPr>
          </a:lstStyle>
          <a:p>
            <a:r>
              <a:rPr lang="en-US" smtClean="0"/>
              <a:t>Click to edit Master subtitle style</a:t>
            </a:r>
            <a:endParaRPr lang="en-US"/>
          </a:p>
        </p:txBody>
      </p:sp>
    </p:spTree>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Tree>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0438" y="1920875"/>
            <a:ext cx="35925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5353" y="1920875"/>
            <a:ext cx="359251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p:txBody>
          <a:bodyPr/>
          <a:lstStyle>
            <a:lvl1pPr>
              <a:defRPr/>
            </a:lvl1pPr>
          </a:lstStyle>
          <a:p>
            <a:endParaRPr lang="en-US"/>
          </a:p>
        </p:txBody>
      </p:sp>
      <p:sp>
        <p:nvSpPr>
          <p:cNvPr id="8" name="Slide Number Placeholder 4"/>
          <p:cNvSpPr>
            <a:spLocks noGrp="1"/>
          </p:cNvSpPr>
          <p:nvPr>
            <p:ph type="sldNum" sz="quarter" idx="11"/>
          </p:nvPr>
        </p:nvSpPr>
        <p:spPr/>
        <p:txBody>
          <a:bodyPr/>
          <a:lstStyle>
            <a:lvl1pPr>
              <a:defRPr/>
            </a:lvl1pPr>
          </a:lstStyle>
          <a:p>
            <a:fld id="{9B654FEC-3AEC-A24C-A571-583E9BC1D2CC}" type="slidenum">
              <a:rPr lang="en-US" smtClean="0"/>
              <a:t>‹#›</a:t>
            </a:fld>
            <a:endParaRPr lang="en-US"/>
          </a:p>
        </p:txBody>
      </p:sp>
    </p:spTree>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6403" y="103191"/>
            <a:ext cx="2022475" cy="5932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3" y="103191"/>
            <a:ext cx="5918200" cy="5932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9588"/>
            <a:chOff x="0" y="0"/>
            <a:chExt cx="5760" cy="4321"/>
          </a:xfrm>
        </p:grpSpPr>
        <p:sp>
          <p:nvSpPr>
            <p:cNvPr id="5" name="Rectangle 3"/>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6" name="Rectangle 4"/>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7" name="Rectangle 5"/>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6"/>
            <p:cNvGrpSpPr>
              <a:grpSpLocks/>
            </p:cNvGrpSpPr>
            <p:nvPr/>
          </p:nvGrpSpPr>
          <p:grpSpPr bwMode="auto">
            <a:xfrm>
              <a:off x="0" y="1"/>
              <a:ext cx="144" cy="4320"/>
              <a:chOff x="0" y="1"/>
              <a:chExt cx="144" cy="4320"/>
            </a:xfrm>
          </p:grpSpPr>
          <p:sp>
            <p:nvSpPr>
              <p:cNvPr id="21" name="Rectangle 7"/>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22" name="Rectangle 8"/>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3" name="Rectangle 9"/>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4" name="Rectangle 10"/>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5" name="Rectangle 11"/>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6" name="Rectangle 12"/>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27" name="Rectangle 13"/>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28" name="Rectangle 14"/>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5"/>
            <p:cNvGrpSpPr>
              <a:grpSpLocks/>
            </p:cNvGrpSpPr>
            <p:nvPr/>
          </p:nvGrpSpPr>
          <p:grpSpPr bwMode="auto">
            <a:xfrm>
              <a:off x="5615" y="0"/>
              <a:ext cx="145" cy="4320"/>
              <a:chOff x="5615" y="0"/>
              <a:chExt cx="145" cy="4320"/>
            </a:xfrm>
          </p:grpSpPr>
          <p:sp>
            <p:nvSpPr>
              <p:cNvPr id="13" name="Rectangle 16"/>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14" name="Rectangle 17"/>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5" name="Rectangle 18"/>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6" name="Rectangle 19"/>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17" name="Rectangle 20"/>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18" name="Rectangle 21"/>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19" name="Rectangle 22"/>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20" name="Rectangle 23"/>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10" name="Picture 24" descr="D:\work\microsoft backgrounds\CHESS2.jpg"/>
            <p:cNvPicPr>
              <a:picLocks noChangeAspect="1" noChangeArrowheads="1"/>
            </p:cNvPicPr>
            <p:nvPr/>
          </p:nvPicPr>
          <p:blipFill>
            <a:blip r:embed="rId2" cstate="print"/>
            <a:srcRect/>
            <a:stretch>
              <a:fillRect/>
            </a:stretch>
          </p:blipFill>
          <p:spPr bwMode="auto">
            <a:xfrm>
              <a:off x="153" y="1132"/>
              <a:ext cx="1000" cy="1056"/>
            </a:xfrm>
            <a:prstGeom prst="rect">
              <a:avLst/>
            </a:prstGeom>
            <a:noFill/>
            <a:ln w="19050">
              <a:solidFill>
                <a:schemeClr val="tx1"/>
              </a:solidFill>
              <a:miter lim="800000"/>
              <a:headEnd/>
              <a:tailEnd/>
            </a:ln>
          </p:spPr>
        </p:pic>
        <p:pic>
          <p:nvPicPr>
            <p:cNvPr id="11" name="Picture 25" descr="D:\work\microsoft backgrounds\COMPASS2.jpg"/>
            <p:cNvPicPr>
              <a:picLocks noChangeAspect="1" noChangeArrowheads="1"/>
            </p:cNvPicPr>
            <p:nvPr/>
          </p:nvPicPr>
          <p:blipFill>
            <a:blip r:embed="rId3" cstate="print"/>
            <a:srcRect/>
            <a:stretch>
              <a:fillRect/>
            </a:stretch>
          </p:blipFill>
          <p:spPr bwMode="auto">
            <a:xfrm>
              <a:off x="153" y="2193"/>
              <a:ext cx="1001" cy="1778"/>
            </a:xfrm>
            <a:prstGeom prst="rect">
              <a:avLst/>
            </a:prstGeom>
            <a:noFill/>
            <a:ln w="19050">
              <a:solidFill>
                <a:schemeClr val="tx1"/>
              </a:solidFill>
              <a:miter lim="800000"/>
              <a:headEnd/>
              <a:tailEnd/>
            </a:ln>
          </p:spPr>
        </p:pic>
        <p:pic>
          <p:nvPicPr>
            <p:cNvPr id="12" name="Picture 26" descr="D:\work\microsoft backgrounds\HOURGLASS2.jpg"/>
            <p:cNvPicPr>
              <a:picLocks noChangeAspect="1" noChangeArrowheads="1"/>
            </p:cNvPicPr>
            <p:nvPr/>
          </p:nvPicPr>
          <p:blipFill>
            <a:blip r:embed="rId4" cstate="print"/>
            <a:srcRect/>
            <a:stretch>
              <a:fillRect/>
            </a:stretch>
          </p:blipFill>
          <p:spPr bwMode="auto">
            <a:xfrm>
              <a:off x="1165" y="1131"/>
              <a:ext cx="1536" cy="2841"/>
            </a:xfrm>
            <a:prstGeom prst="rect">
              <a:avLst/>
            </a:prstGeom>
            <a:noFill/>
            <a:ln w="19050">
              <a:solidFill>
                <a:schemeClr val="tx1"/>
              </a:solidFill>
              <a:miter lim="800000"/>
              <a:headEnd/>
              <a:tailEnd/>
            </a:ln>
          </p:spPr>
        </p:pic>
      </p:grpSp>
      <p:sp>
        <p:nvSpPr>
          <p:cNvPr id="100379" name="Rectangle 27"/>
          <p:cNvSpPr>
            <a:spLocks noGrp="1" noChangeArrowheads="1"/>
          </p:cNvSpPr>
          <p:nvPr>
            <p:ph type="ctrTitle"/>
          </p:nvPr>
        </p:nvSpPr>
        <p:spPr>
          <a:xfrm>
            <a:off x="685800" y="601663"/>
            <a:ext cx="7772400" cy="1143000"/>
          </a:xfrm>
        </p:spPr>
        <p:txBody>
          <a:bodyPr/>
          <a:lstStyle>
            <a:lvl1pPr>
              <a:defRPr/>
            </a:lvl1pPr>
          </a:lstStyle>
          <a:p>
            <a:r>
              <a:rPr lang="en-US" smtClean="0"/>
              <a:t>Click to edit Master title style</a:t>
            </a:r>
            <a:endParaRPr lang="en-US"/>
          </a:p>
        </p:txBody>
      </p:sp>
      <p:sp>
        <p:nvSpPr>
          <p:cNvPr id="100380" name="Rectangle 28"/>
          <p:cNvSpPr>
            <a:spLocks noGrp="1" noChangeArrowheads="1"/>
          </p:cNvSpPr>
          <p:nvPr>
            <p:ph type="subTitle" idx="1"/>
          </p:nvPr>
        </p:nvSpPr>
        <p:spPr>
          <a:xfrm>
            <a:off x="4711703" y="3017838"/>
            <a:ext cx="3648075" cy="2286000"/>
          </a:xfrm>
        </p:spPr>
        <p:txBody>
          <a:bodyPr/>
          <a:lstStyle>
            <a:lvl1pPr marL="0" indent="0" algn="ctr">
              <a:buFontTx/>
              <a:buNone/>
              <a:defRPr/>
            </a:lvl1pPr>
          </a:lstStyle>
          <a:p>
            <a:r>
              <a:rPr lang="en-US" smtClean="0"/>
              <a:t>Click to edit Master subtitle style</a:t>
            </a:r>
            <a:endParaRPr lang="en-US"/>
          </a:p>
        </p:txBody>
      </p:sp>
      <p:sp>
        <p:nvSpPr>
          <p:cNvPr id="29" name="Rectangle 29"/>
          <p:cNvSpPr>
            <a:spLocks noGrp="1" noChangeArrowheads="1"/>
          </p:cNvSpPr>
          <p:nvPr>
            <p:ph type="dt" sz="half" idx="10"/>
          </p:nvPr>
        </p:nvSpPr>
        <p:spPr>
          <a:xfrm>
            <a:off x="685800" y="6400800"/>
            <a:ext cx="1905000" cy="457200"/>
          </a:xfrm>
        </p:spPr>
        <p:txBody>
          <a:bodyPr/>
          <a:lstStyle>
            <a:lvl1pPr>
              <a:defRPr/>
            </a:lvl1pPr>
          </a:lstStyle>
          <a:p>
            <a:pPr>
              <a:defRPr/>
            </a:pPr>
            <a:endParaRPr lang="en-US"/>
          </a:p>
        </p:txBody>
      </p:sp>
      <p:sp>
        <p:nvSpPr>
          <p:cNvPr id="30" name="Rectangle 30"/>
          <p:cNvSpPr>
            <a:spLocks noGrp="1" noChangeArrowheads="1"/>
          </p:cNvSpPr>
          <p:nvPr>
            <p:ph type="ftr" sz="quarter" idx="11"/>
          </p:nvPr>
        </p:nvSpPr>
        <p:spPr>
          <a:xfrm>
            <a:off x="3124200" y="6400800"/>
            <a:ext cx="2895600" cy="457200"/>
          </a:xfrm>
        </p:spPr>
        <p:txBody>
          <a:bodyPr/>
          <a:lstStyle>
            <a:lvl1pPr>
              <a:defRPr smtClean="0"/>
            </a:lvl1pPr>
          </a:lstStyle>
          <a:p>
            <a:pPr>
              <a:defRPr/>
            </a:pPr>
            <a:r>
              <a:rPr lang="en-US" smtClean="0"/>
              <a:t>http://zubairshaikh.com</a:t>
            </a:r>
            <a:endParaRPr lang="en-US"/>
          </a:p>
        </p:txBody>
      </p:sp>
      <p:sp>
        <p:nvSpPr>
          <p:cNvPr id="31" name="Rectangle 31"/>
          <p:cNvSpPr>
            <a:spLocks noGrp="1" noChangeArrowheads="1"/>
          </p:cNvSpPr>
          <p:nvPr>
            <p:ph type="sldNum" sz="quarter" idx="12"/>
          </p:nvPr>
        </p:nvSpPr>
        <p:spPr>
          <a:xfrm>
            <a:off x="6967538" y="6400800"/>
            <a:ext cx="1905000" cy="457200"/>
          </a:xfrm>
        </p:spPr>
        <p:txBody>
          <a:bodyPr/>
          <a:lstStyle>
            <a:lvl1pPr>
              <a:defRPr/>
            </a:lvl1pPr>
          </a:lstStyle>
          <a:p>
            <a:pPr>
              <a:defRPr/>
            </a:pPr>
            <a:fld id="{1E867568-317B-4EB6-B561-8F796E218F70}" type="slidenum">
              <a:rPr lang="en-US"/>
              <a:pPr>
                <a:defRPr/>
              </a:pPr>
              <a:t>‹#›</a:t>
            </a:fld>
            <a:endParaRPr lang="en-US"/>
          </a:p>
        </p:txBody>
      </p:sp>
    </p:spTree>
    <p:extLst/>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0C2605EA-9B99-4F96-B054-B324B43E2052}" type="slidenum">
              <a:rPr lang="en-US"/>
              <a:pPr>
                <a:defRPr/>
              </a:pPr>
              <a:t>‹#›</a:t>
            </a:fld>
            <a:endParaRPr lang="en-US"/>
          </a:p>
        </p:txBody>
      </p:sp>
    </p:spTree>
    <p:extLst/>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43FA6E8B-496D-4337-8A89-85D13CDFB9B1}" type="slidenum">
              <a:rPr lang="en-US"/>
              <a:pPr>
                <a:defRPr/>
              </a:pPr>
              <a:t>‹#›</a:t>
            </a:fld>
            <a:endParaRPr lang="en-US"/>
          </a:p>
        </p:txBody>
      </p:sp>
    </p:spTree>
    <p:extLst/>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3" y="18288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7" name="Slide Number Placeholder 6"/>
          <p:cNvSpPr>
            <a:spLocks noGrp="1"/>
          </p:cNvSpPr>
          <p:nvPr>
            <p:ph type="sldNum" sz="quarter" idx="12"/>
          </p:nvPr>
        </p:nvSpPr>
        <p:spPr/>
        <p:txBody>
          <a:bodyPr/>
          <a:lstStyle>
            <a:lvl1pPr>
              <a:defRPr/>
            </a:lvl1pPr>
          </a:lstStyle>
          <a:p>
            <a:pPr>
              <a:defRPr/>
            </a:pPr>
            <a:fld id="{6812DC74-86B3-42B1-866F-8089B492A0F7}" type="slidenum">
              <a:rPr lang="en-US"/>
              <a:pPr>
                <a:defRPr/>
              </a:pPr>
              <a:t>‹#›</a:t>
            </a:fld>
            <a:endParaRPr lang="en-US"/>
          </a:p>
        </p:txBody>
      </p:sp>
    </p:spTree>
    <p:extLst/>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9" name="Slide Number Placeholder 8"/>
          <p:cNvSpPr>
            <a:spLocks noGrp="1"/>
          </p:cNvSpPr>
          <p:nvPr>
            <p:ph type="sldNum" sz="quarter" idx="12"/>
          </p:nvPr>
        </p:nvSpPr>
        <p:spPr/>
        <p:txBody>
          <a:bodyPr/>
          <a:lstStyle>
            <a:lvl1pPr>
              <a:defRPr/>
            </a:lvl1pPr>
          </a:lstStyle>
          <a:p>
            <a:pPr>
              <a:defRPr/>
            </a:pPr>
            <a:fld id="{0C186512-9C07-47FF-8D23-4054A3D9FEC5}" type="slidenum">
              <a:rPr lang="en-US"/>
              <a:pPr>
                <a:defRPr/>
              </a:pPr>
              <a:t>‹#›</a:t>
            </a:fld>
            <a:endParaRPr lang="en-US"/>
          </a:p>
        </p:txBody>
      </p:sp>
    </p:spTree>
    <p:extLst/>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5" name="Slide Number Placeholder 4"/>
          <p:cNvSpPr>
            <a:spLocks noGrp="1"/>
          </p:cNvSpPr>
          <p:nvPr>
            <p:ph type="sldNum" sz="quarter" idx="12"/>
          </p:nvPr>
        </p:nvSpPr>
        <p:spPr/>
        <p:txBody>
          <a:bodyPr/>
          <a:lstStyle>
            <a:lvl1pPr>
              <a:defRPr/>
            </a:lvl1pPr>
          </a:lstStyle>
          <a:p>
            <a:pPr>
              <a:defRPr/>
            </a:pPr>
            <a:fld id="{E0940E34-6ACE-4ECC-929C-103DF8CAF1FF}" type="slidenum">
              <a:rPr lang="en-US"/>
              <a:pPr>
                <a:defRPr/>
              </a:pPr>
              <a:t>‹#›</a:t>
            </a:fld>
            <a:endParaRPr lang="en-US"/>
          </a:p>
        </p:txBody>
      </p:sp>
    </p:spTree>
    <p:extLst/>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4" name="Slide Number Placeholder 3"/>
          <p:cNvSpPr>
            <a:spLocks noGrp="1"/>
          </p:cNvSpPr>
          <p:nvPr>
            <p:ph type="sldNum" sz="quarter" idx="12"/>
          </p:nvPr>
        </p:nvSpPr>
        <p:spPr/>
        <p:txBody>
          <a:bodyPr/>
          <a:lstStyle>
            <a:lvl1pPr>
              <a:defRPr/>
            </a:lvl1pPr>
          </a:lstStyle>
          <a:p>
            <a:pPr>
              <a:defRPr/>
            </a:pPr>
            <a:fld id="{8813BE38-198F-4BB6-A0BE-2F0DEE32D38F}" type="slidenum">
              <a:rPr lang="en-US"/>
              <a:pPr>
                <a:defRPr/>
              </a:pPr>
              <a:t>‹#›</a:t>
            </a:fld>
            <a:endParaRPr lang="en-US"/>
          </a:p>
        </p:txBody>
      </p:sp>
    </p:spTree>
    <p:extLst/>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7" name="Slide Number Placeholder 6"/>
          <p:cNvSpPr>
            <a:spLocks noGrp="1"/>
          </p:cNvSpPr>
          <p:nvPr>
            <p:ph type="sldNum" sz="quarter" idx="12"/>
          </p:nvPr>
        </p:nvSpPr>
        <p:spPr/>
        <p:txBody>
          <a:bodyPr/>
          <a:lstStyle>
            <a:lvl1pPr>
              <a:defRPr/>
            </a:lvl1pPr>
          </a:lstStyle>
          <a:p>
            <a:pPr>
              <a:defRPr/>
            </a:pPr>
            <a:fld id="{08CD096B-4417-441D-BA5A-51EC9A2ABCBE}" type="slidenum">
              <a:rPr lang="en-US"/>
              <a:pPr>
                <a:defRPr/>
              </a:pPr>
              <a:t>‹#›</a:t>
            </a:fld>
            <a:endParaRPr lang="en-US"/>
          </a:p>
        </p:txBody>
      </p:sp>
    </p:spTree>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p:txBody>
          <a:bodyPr/>
          <a:lstStyle>
            <a:lvl1pPr>
              <a:defRPr/>
            </a:lvl1pPr>
          </a:lstStyle>
          <a:p>
            <a:endParaRPr lang="en-US"/>
          </a:p>
        </p:txBody>
      </p:sp>
      <p:sp>
        <p:nvSpPr>
          <p:cNvPr id="4" name="Slide Number Placeholder 4"/>
          <p:cNvSpPr>
            <a:spLocks noGrp="1"/>
          </p:cNvSpPr>
          <p:nvPr>
            <p:ph type="sldNum" sz="quarter" idx="11"/>
          </p:nvPr>
        </p:nvSpPr>
        <p:spPr/>
        <p:txBody>
          <a:bodyPr/>
          <a:lstStyle>
            <a:lvl1pPr>
              <a:defRPr/>
            </a:lvl1pPr>
          </a:lstStyle>
          <a:p>
            <a:fld id="{9B654FEC-3AEC-A24C-A571-583E9BC1D2CC}" type="slidenum">
              <a:rPr lang="en-US" smtClean="0"/>
              <a:t>‹#›</a:t>
            </a:fld>
            <a:endParaRPr lang="en-US"/>
          </a:p>
        </p:txBody>
      </p:sp>
    </p:spTree>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7" name="Slide Number Placeholder 6"/>
          <p:cNvSpPr>
            <a:spLocks noGrp="1"/>
          </p:cNvSpPr>
          <p:nvPr>
            <p:ph type="sldNum" sz="quarter" idx="12"/>
          </p:nvPr>
        </p:nvSpPr>
        <p:spPr/>
        <p:txBody>
          <a:bodyPr/>
          <a:lstStyle>
            <a:lvl1pPr>
              <a:defRPr/>
            </a:lvl1pPr>
          </a:lstStyle>
          <a:p>
            <a:pPr>
              <a:defRPr/>
            </a:pPr>
            <a:fld id="{FA7C2B5E-11C0-49EE-8C11-E80E367883BA}" type="slidenum">
              <a:rPr lang="en-US"/>
              <a:pPr>
                <a:defRPr/>
              </a:pPr>
              <a:t>‹#›</a:t>
            </a:fld>
            <a:endParaRPr lang="en-US"/>
          </a:p>
        </p:txBody>
      </p:sp>
    </p:spTree>
    <p:extLst/>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81B8BBF6-15A2-43C3-955E-4860B37F3C9E}" type="slidenum">
              <a:rPr lang="en-US"/>
              <a:pPr>
                <a:defRPr/>
              </a:pPr>
              <a:t>‹#›</a:t>
            </a:fld>
            <a:endParaRPr lang="en-US"/>
          </a:p>
        </p:txBody>
      </p:sp>
    </p:spTree>
    <p:extLst/>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609600"/>
            <a:ext cx="21018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609600"/>
            <a:ext cx="61531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GB" smtClean="0"/>
              <a:t>http://zubairshaikh.com</a:t>
            </a:r>
            <a:endParaRPr lang="en-GB"/>
          </a:p>
        </p:txBody>
      </p:sp>
      <p:sp>
        <p:nvSpPr>
          <p:cNvPr id="6" name="Slide Number Placeholder 5"/>
          <p:cNvSpPr>
            <a:spLocks noGrp="1"/>
          </p:cNvSpPr>
          <p:nvPr>
            <p:ph type="sldNum" sz="quarter" idx="12"/>
          </p:nvPr>
        </p:nvSpPr>
        <p:spPr/>
        <p:txBody>
          <a:bodyPr/>
          <a:lstStyle>
            <a:lvl1pPr>
              <a:defRPr/>
            </a:lvl1pPr>
          </a:lstStyle>
          <a:p>
            <a:pPr>
              <a:defRPr/>
            </a:pPr>
            <a:fld id="{25260719-759F-49CB-976D-28AD2C5297C9}" type="slidenum">
              <a:rPr lang="en-US"/>
              <a:pPr>
                <a:defRPr/>
              </a:pPr>
              <a:t>‹#›</a:t>
            </a:fld>
            <a:endParaRPr lang="en-US"/>
          </a:p>
        </p:txBody>
      </p:sp>
    </p:spTree>
    <p:extLst/>
  </p:cSld>
  <p:clrMapOvr>
    <a:masterClrMapping/>
  </p:clrMapOvr>
  <p:transition spd="slow"/>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43" indent="0" algn="ctr">
              <a:buNone/>
              <a:defRPr/>
            </a:lvl2pPr>
            <a:lvl3pPr marL="914283" indent="0" algn="ctr">
              <a:buNone/>
              <a:defRPr/>
            </a:lvl3pPr>
            <a:lvl4pPr marL="1371424" indent="0" algn="ctr">
              <a:buNone/>
              <a:defRPr/>
            </a:lvl4pPr>
            <a:lvl5pPr marL="1828566" indent="0" algn="ctr">
              <a:buNone/>
              <a:defRPr/>
            </a:lvl5pPr>
            <a:lvl6pPr marL="2285707" indent="0" algn="ctr">
              <a:buNone/>
              <a:defRPr/>
            </a:lvl6pPr>
            <a:lvl7pPr marL="2742849" indent="0" algn="ctr">
              <a:buNone/>
              <a:defRPr/>
            </a:lvl7pPr>
            <a:lvl8pPr marL="3199989" indent="0" algn="ctr">
              <a:buNone/>
              <a:defRPr/>
            </a:lvl8pPr>
            <a:lvl9pPr marL="3657129" indent="0" algn="ctr">
              <a:buNone/>
              <a:defRPr/>
            </a:lvl9pPr>
          </a:lstStyle>
          <a:p>
            <a:r>
              <a:rPr lang="en-US" smtClean="0"/>
              <a:t>Click to edit Master subtitle style</a:t>
            </a:r>
            <a:endParaRPr lang="en-US"/>
          </a:p>
        </p:txBody>
      </p:sp>
    </p:spTree>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43" indent="0">
              <a:buNone/>
              <a:defRPr sz="1800"/>
            </a:lvl2pPr>
            <a:lvl3pPr marL="914283" indent="0">
              <a:buNone/>
              <a:defRPr sz="1600"/>
            </a:lvl3pPr>
            <a:lvl4pPr marL="1371424" indent="0">
              <a:buNone/>
              <a:defRPr sz="1400"/>
            </a:lvl4pPr>
            <a:lvl5pPr marL="1828566" indent="0">
              <a:buNone/>
              <a:defRPr sz="1400"/>
            </a:lvl5pPr>
            <a:lvl6pPr marL="2285707" indent="0">
              <a:buNone/>
              <a:defRPr sz="1400"/>
            </a:lvl6pPr>
            <a:lvl7pPr marL="2742849" indent="0">
              <a:buNone/>
              <a:defRPr sz="1400"/>
            </a:lvl7pPr>
            <a:lvl8pPr marL="3199989" indent="0">
              <a:buNone/>
              <a:defRPr sz="1400"/>
            </a:lvl8pPr>
            <a:lvl9pPr marL="3657129" indent="0">
              <a:buNone/>
              <a:defRPr sz="1400"/>
            </a:lvl9pPr>
          </a:lstStyle>
          <a:p>
            <a:pPr lvl="0"/>
            <a:r>
              <a:rPr lang="en-US" smtClean="0"/>
              <a:t>Click to edit Master text styles</a:t>
            </a:r>
          </a:p>
        </p:txBody>
      </p:sp>
    </p:spTree>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0438" y="1920875"/>
            <a:ext cx="35925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5353" y="1920875"/>
            <a:ext cx="359251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6"/>
            <a:ext cx="4040188"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6"/>
            <a:ext cx="4041775" cy="639762"/>
          </a:xfrm>
        </p:spPr>
        <p:txBody>
          <a:bodyPr anchor="b"/>
          <a:lstStyle>
            <a:lvl1pPr marL="0" indent="0">
              <a:buNone/>
              <a:defRPr sz="2400" b="1"/>
            </a:lvl1pPr>
            <a:lvl2pPr marL="457143" indent="0">
              <a:buNone/>
              <a:defRPr sz="2000" b="1"/>
            </a:lvl2pPr>
            <a:lvl3pPr marL="914283" indent="0">
              <a:buNone/>
              <a:defRPr sz="1800" b="1"/>
            </a:lvl3pPr>
            <a:lvl4pPr marL="1371424" indent="0">
              <a:buNone/>
              <a:defRPr sz="1600" b="1"/>
            </a:lvl4pPr>
            <a:lvl5pPr marL="1828566" indent="0">
              <a:buNone/>
              <a:defRPr sz="1600" b="1"/>
            </a:lvl5pPr>
            <a:lvl6pPr marL="2285707" indent="0">
              <a:buNone/>
              <a:defRPr sz="1600" b="1"/>
            </a:lvl6pPr>
            <a:lvl7pPr marL="2742849" indent="0">
              <a:buNone/>
              <a:defRPr sz="1600" b="1"/>
            </a:lvl7pPr>
            <a:lvl8pPr marL="3199989" indent="0">
              <a:buNone/>
              <a:defRPr sz="1600" b="1"/>
            </a:lvl8pPr>
            <a:lvl9pPr marL="36571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endParaRPr lang="en-US"/>
          </a:p>
        </p:txBody>
      </p:sp>
      <p:sp>
        <p:nvSpPr>
          <p:cNvPr id="3" name="Slide Number Placeholder 4"/>
          <p:cNvSpPr>
            <a:spLocks noGrp="1"/>
          </p:cNvSpPr>
          <p:nvPr>
            <p:ph type="sldNum" sz="quarter" idx="11"/>
          </p:nvPr>
        </p:nvSpPr>
        <p:spPr/>
        <p:txBody>
          <a:bodyPr/>
          <a:lstStyle>
            <a:lvl1pPr>
              <a:defRPr/>
            </a:lvl1pPr>
          </a:lstStyle>
          <a:p>
            <a:fld id="{9B654FEC-3AEC-A24C-A571-583E9BC1D2CC}" type="slidenum">
              <a:rPr lang="en-US" smtClean="0"/>
              <a:t>‹#›</a:t>
            </a:fld>
            <a:endParaRPr lang="en-US"/>
          </a:p>
        </p:txBody>
      </p:sp>
    </p:spTree>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3" indent="0">
              <a:buNone/>
              <a:defRPr sz="2400"/>
            </a:lvl3pPr>
            <a:lvl4pPr marL="1371424" indent="0">
              <a:buNone/>
              <a:defRPr sz="2000"/>
            </a:lvl4pPr>
            <a:lvl5pPr marL="1828566" indent="0">
              <a:buNone/>
              <a:defRPr sz="2000"/>
            </a:lvl5pPr>
            <a:lvl6pPr marL="2285707" indent="0">
              <a:buNone/>
              <a:defRPr sz="2000"/>
            </a:lvl6pPr>
            <a:lvl7pPr marL="2742849" indent="0">
              <a:buNone/>
              <a:defRPr sz="2000"/>
            </a:lvl7pPr>
            <a:lvl8pPr marL="3199989" indent="0">
              <a:buNone/>
              <a:defRPr sz="2000"/>
            </a:lvl8pPr>
            <a:lvl9pPr marL="3657129"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3" indent="0">
              <a:buNone/>
              <a:defRPr sz="1200"/>
            </a:lvl2pPr>
            <a:lvl3pPr marL="914283" indent="0">
              <a:buNone/>
              <a:defRPr sz="1000"/>
            </a:lvl3pPr>
            <a:lvl4pPr marL="1371424" indent="0">
              <a:buNone/>
              <a:defRPr sz="900"/>
            </a:lvl4pPr>
            <a:lvl5pPr marL="1828566" indent="0">
              <a:buNone/>
              <a:defRPr sz="900"/>
            </a:lvl5pPr>
            <a:lvl6pPr marL="2285707" indent="0">
              <a:buNone/>
              <a:defRPr sz="900"/>
            </a:lvl6pPr>
            <a:lvl7pPr marL="2742849" indent="0">
              <a:buNone/>
              <a:defRPr sz="900"/>
            </a:lvl7pPr>
            <a:lvl8pPr marL="3199989" indent="0">
              <a:buNone/>
              <a:defRPr sz="900"/>
            </a:lvl8pPr>
            <a:lvl9pPr marL="3657129" indent="0">
              <a:buNone/>
              <a:defRPr sz="900"/>
            </a:lvl9pPr>
          </a:lstStyle>
          <a:p>
            <a:pPr lvl="0"/>
            <a:r>
              <a:rPr lang="en-US" smtClean="0"/>
              <a:t>Click to edit Master text styles</a:t>
            </a:r>
          </a:p>
        </p:txBody>
      </p:sp>
    </p:spTree>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6403" y="103191"/>
            <a:ext cx="2022475" cy="5932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3" y="103191"/>
            <a:ext cx="5918200" cy="5932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51707" y="1721313"/>
            <a:ext cx="6109348" cy="1170493"/>
          </a:xfrm>
        </p:spPr>
        <p:txBody>
          <a:bodyPr/>
          <a:lstStyle>
            <a:lvl1pPr>
              <a:defRPr sz="4300" b="0">
                <a:solidFill>
                  <a:srgbClr val="92D050"/>
                </a:solidFill>
                <a:effectLst/>
                <a:latin typeface="Maiandra GD" pitchFamily="34" charset="0"/>
              </a:defRPr>
            </a:lvl1pPr>
          </a:lstStyle>
          <a:p>
            <a:r>
              <a:rPr lang="en-US" smtClean="0"/>
              <a:t>Click to edit Master title style</a:t>
            </a:r>
            <a:endParaRPr lang="en-US" dirty="0"/>
          </a:p>
        </p:txBody>
      </p:sp>
      <p:sp>
        <p:nvSpPr>
          <p:cNvPr id="2051" name="Rectangle 3"/>
          <p:cNvSpPr>
            <a:spLocks noGrp="1" noChangeArrowheads="1"/>
          </p:cNvSpPr>
          <p:nvPr>
            <p:ph type="subTitle" idx="1"/>
          </p:nvPr>
        </p:nvSpPr>
        <p:spPr>
          <a:xfrm>
            <a:off x="3679622" y="5563429"/>
            <a:ext cx="5464378" cy="481968"/>
          </a:xfrm>
        </p:spPr>
        <p:txBody>
          <a:bodyPr/>
          <a:lstStyle>
            <a:lvl1pPr marL="0" indent="0" algn="r">
              <a:buFont typeface="Trebuchet MS" pitchFamily="34" charset="0"/>
              <a:buNone/>
              <a:defRPr sz="2500" b="0">
                <a:solidFill>
                  <a:srgbClr val="002060"/>
                </a:solidFill>
                <a:effectLst/>
              </a:defRPr>
            </a:lvl1pPr>
          </a:lstStyle>
          <a:p>
            <a:r>
              <a:rPr lang="en-US" smtClean="0"/>
              <a:t>Click to edit Master subtitle style</a:t>
            </a:r>
            <a:endParaRPr lang="en-US"/>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5" name="Rectangle 4"/>
          <p:cNvSpPr>
            <a:spLocks noGrp="1" noChangeArrowheads="1"/>
          </p:cNvSpPr>
          <p:nvPr>
            <p:ph type="sldNum" sz="quarter" idx="11"/>
          </p:nvPr>
        </p:nvSpPr>
        <p:spPr/>
        <p:txBody>
          <a:bodyPr/>
          <a:lstStyle>
            <a:lvl1pPr>
              <a:defRPr/>
            </a:lvl1pPr>
          </a:lstStyle>
          <a:p>
            <a:pPr>
              <a:defRPr/>
            </a:pPr>
            <a:fld id="{DBEED302-D749-418D-83FC-27BE2E52CA90}" type="slidenum">
              <a:rPr lang="en-US"/>
              <a:pPr>
                <a:defRPr/>
              </a:pPr>
              <a:t>‹#›</a:t>
            </a:fld>
            <a:endParaRPr lang="en-US"/>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96" y="4406563"/>
            <a:ext cx="7772543" cy="1362706"/>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196" y="2906151"/>
            <a:ext cx="7772543" cy="1500412"/>
          </a:xfrm>
        </p:spPr>
        <p:txBody>
          <a:bodyPr anchor="b"/>
          <a:lstStyle>
            <a:lvl1pPr marL="0" indent="0">
              <a:buNone/>
              <a:defRPr sz="1800"/>
            </a:lvl1pPr>
            <a:lvl2pPr marL="412394" indent="0">
              <a:buNone/>
              <a:defRPr sz="1600"/>
            </a:lvl2pPr>
            <a:lvl3pPr marL="824789" indent="0">
              <a:buNone/>
              <a:defRPr sz="1400"/>
            </a:lvl3pPr>
            <a:lvl4pPr marL="1237183" indent="0">
              <a:buNone/>
              <a:defRPr sz="1300"/>
            </a:lvl4pPr>
            <a:lvl5pPr marL="1649578" indent="0">
              <a:buNone/>
              <a:defRPr sz="1300"/>
            </a:lvl5pPr>
            <a:lvl6pPr marL="2061972" indent="0">
              <a:buNone/>
              <a:defRPr sz="1300"/>
            </a:lvl6pPr>
            <a:lvl7pPr marL="2474366" indent="0">
              <a:buNone/>
              <a:defRPr sz="1300"/>
            </a:lvl7pPr>
            <a:lvl8pPr marL="2886761" indent="0">
              <a:buNone/>
              <a:defRPr sz="1300"/>
            </a:lvl8pPr>
            <a:lvl9pPr marL="3299155" indent="0">
              <a:buNone/>
              <a:defRPr sz="1300"/>
            </a:lvl9pPr>
          </a:lstStyle>
          <a:p>
            <a:pPr lvl="0"/>
            <a:r>
              <a:rPr lang="en-US" smtClean="0"/>
              <a:t>Click to edit Master text styles</a:t>
            </a:r>
          </a:p>
        </p:txBody>
      </p:sp>
      <p:sp>
        <p:nvSpPr>
          <p:cNvPr id="4" name="Rectangle 3"/>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5" name="Rectangle 4"/>
          <p:cNvSpPr>
            <a:spLocks noGrp="1" noChangeArrowheads="1"/>
          </p:cNvSpPr>
          <p:nvPr>
            <p:ph type="sldNum" sz="quarter" idx="11"/>
          </p:nvPr>
        </p:nvSpPr>
        <p:spPr/>
        <p:txBody>
          <a:bodyPr/>
          <a:lstStyle>
            <a:lvl1pPr>
              <a:defRPr/>
            </a:lvl1pPr>
          </a:lstStyle>
          <a:p>
            <a:pPr>
              <a:defRPr/>
            </a:pPr>
            <a:fld id="{BE72F9FD-1AAF-4CF5-9736-E8A732E361EA}" type="slidenum">
              <a:rPr lang="en-US"/>
              <a:pPr>
                <a:defRPr/>
              </a:pPr>
              <a:t>‹#›</a:t>
            </a:fld>
            <a:endParaRPr lang="en-US"/>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577" y="1364142"/>
            <a:ext cx="4255950" cy="4719268"/>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816" y="1364142"/>
            <a:ext cx="4255950" cy="4719268"/>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6" name="Rectangle 5"/>
          <p:cNvSpPr>
            <a:spLocks noGrp="1" noChangeArrowheads="1"/>
          </p:cNvSpPr>
          <p:nvPr>
            <p:ph type="sldNum" sz="quarter" idx="11"/>
          </p:nvPr>
        </p:nvSpPr>
        <p:spPr/>
        <p:txBody>
          <a:bodyPr/>
          <a:lstStyle>
            <a:lvl1pPr>
              <a:defRPr/>
            </a:lvl1pPr>
          </a:lstStyle>
          <a:p>
            <a:pPr>
              <a:defRPr/>
            </a:pPr>
            <a:fld id="{CF02287A-E223-4B3D-854B-906A657C4710}" type="slidenum">
              <a:rPr lang="en-US"/>
              <a:pPr>
                <a:defRPr/>
              </a:pPr>
              <a:t>‹#›</a:t>
            </a:fld>
            <a:endParaRPr lang="en-US"/>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29" y="273976"/>
            <a:ext cx="8228742" cy="11432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29" y="1534838"/>
            <a:ext cx="4040007"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629" y="2174593"/>
            <a:ext cx="4040007"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935" y="1534838"/>
            <a:ext cx="4041436"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4935" y="2174593"/>
            <a:ext cx="4041436"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8" name="Rectangle 7"/>
          <p:cNvSpPr>
            <a:spLocks noGrp="1" noChangeArrowheads="1"/>
          </p:cNvSpPr>
          <p:nvPr>
            <p:ph type="sldNum" sz="quarter" idx="11"/>
          </p:nvPr>
        </p:nvSpPr>
        <p:spPr/>
        <p:txBody>
          <a:bodyPr/>
          <a:lstStyle>
            <a:lvl1pPr>
              <a:defRPr/>
            </a:lvl1pPr>
          </a:lstStyle>
          <a:p>
            <a:pPr>
              <a:defRPr/>
            </a:pPr>
            <a:fld id="{D2F2FDFA-9D3E-4C3E-94FF-C6E8636EA452}" type="slidenum">
              <a:rPr lang="en-US"/>
              <a:pPr>
                <a:defRPr/>
              </a:pPr>
              <a:t>‹#›</a:t>
            </a:fld>
            <a:endParaRPr lang="en-US"/>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4" name="Rectangle 3"/>
          <p:cNvSpPr>
            <a:spLocks noGrp="1" noChangeArrowheads="1"/>
          </p:cNvSpPr>
          <p:nvPr>
            <p:ph type="sldNum" sz="quarter" idx="11"/>
          </p:nvPr>
        </p:nvSpPr>
        <p:spPr/>
        <p:txBody>
          <a:bodyPr/>
          <a:lstStyle>
            <a:lvl1pPr>
              <a:defRPr/>
            </a:lvl1pPr>
          </a:lstStyle>
          <a:p>
            <a:pPr>
              <a:defRPr/>
            </a:pPr>
            <a:fld id="{CB24ECB6-C9F2-440D-91A0-72D9F0A3096F}" type="slidenum">
              <a:rPr lang="en-US"/>
              <a:pPr>
                <a:defRPr/>
              </a:pPr>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3" name="Rectangle 2"/>
          <p:cNvSpPr>
            <a:spLocks noGrp="1" noChangeArrowheads="1"/>
          </p:cNvSpPr>
          <p:nvPr>
            <p:ph type="sldNum" sz="quarter" idx="11"/>
          </p:nvPr>
        </p:nvSpPr>
        <p:spPr/>
        <p:txBody>
          <a:bodyPr/>
          <a:lstStyle>
            <a:lvl1pPr>
              <a:defRPr/>
            </a:lvl1pPr>
          </a:lstStyle>
          <a:p>
            <a:pPr>
              <a:defRPr/>
            </a:pPr>
            <a:fld id="{46B1C161-F843-45E5-9F71-8257EE80BD27}" type="slidenum">
              <a:rPr lang="en-US"/>
              <a:pPr>
                <a:defRPr/>
              </a:pPr>
              <a:t>‹#›</a:t>
            </a:fld>
            <a:endParaRPr lang="en-US"/>
          </a:p>
        </p:txBody>
      </p:sp>
    </p:spTree>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30" y="272542"/>
            <a:ext cx="3007481" cy="116188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227" y="272541"/>
            <a:ext cx="5111144" cy="5853901"/>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30" y="1434428"/>
            <a:ext cx="3007481" cy="46920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smtClean="0"/>
            </a:lvl1pPr>
          </a:lstStyle>
          <a:p>
            <a:pPr>
              <a:defRPr/>
            </a:pPr>
            <a:r>
              <a:rPr lang="en-GB" smtClean="0"/>
              <a:t>http://zubairshaikh.com</a:t>
            </a:r>
            <a:endParaRPr lang="en-GB"/>
          </a:p>
        </p:txBody>
      </p:sp>
      <p:sp>
        <p:nvSpPr>
          <p:cNvPr id="6" name="Rectangle 5"/>
          <p:cNvSpPr>
            <a:spLocks noGrp="1" noChangeArrowheads="1"/>
          </p:cNvSpPr>
          <p:nvPr>
            <p:ph type="sldNum" sz="quarter" idx="11"/>
          </p:nvPr>
        </p:nvSpPr>
        <p:spPr/>
        <p:txBody>
          <a:bodyPr/>
          <a:lstStyle>
            <a:lvl1pPr>
              <a:defRPr/>
            </a:lvl1pPr>
          </a:lstStyle>
          <a:p>
            <a:pPr>
              <a:defRPr/>
            </a:pPr>
            <a:fld id="{C7FF2E23-3688-4A61-80CE-7AF2ED5C060D}" type="slidenum">
              <a:rPr lang="en-US"/>
              <a:pPr>
                <a:defRPr/>
              </a:pPr>
              <a:t>‹#›</a:t>
            </a:fld>
            <a:endParaRPr lang="en-US"/>
          </a:p>
        </p:txBody>
      </p:sp>
    </p:spTree>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04" y="4801030"/>
            <a:ext cx="5487258" cy="566599"/>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1904" y="612502"/>
            <a:ext cx="5487258" cy="4115373"/>
          </a:xfrm>
        </p:spPr>
        <p:txBody>
          <a:bodyPr/>
          <a:lstStyle>
            <a:lvl1pPr marL="0" indent="0">
              <a:buNone/>
              <a:defRPr sz="2900"/>
            </a:lvl1pPr>
            <a:lvl2pPr marL="412394" indent="0">
              <a:buNone/>
              <a:defRPr sz="2500"/>
            </a:lvl2pPr>
            <a:lvl3pPr marL="824789" indent="0">
              <a:buNone/>
              <a:defRPr sz="2200"/>
            </a:lvl3pPr>
            <a:lvl4pPr marL="1237183" indent="0">
              <a:buNone/>
              <a:defRPr sz="1800"/>
            </a:lvl4pPr>
            <a:lvl5pPr marL="1649578" indent="0">
              <a:buNone/>
              <a:defRPr sz="1800"/>
            </a:lvl5pPr>
            <a:lvl6pPr marL="2061972" indent="0">
              <a:buNone/>
              <a:defRPr sz="1800"/>
            </a:lvl6pPr>
            <a:lvl7pPr marL="2474366" indent="0">
              <a:buNone/>
              <a:defRPr sz="1800"/>
            </a:lvl7pPr>
            <a:lvl8pPr marL="2886761" indent="0">
              <a:buNone/>
              <a:defRPr sz="1800"/>
            </a:lvl8pPr>
            <a:lvl9pPr marL="3299155" indent="0">
              <a:buNone/>
              <a:defRPr sz="18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1904" y="5367629"/>
            <a:ext cx="5487258" cy="8047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2479" tIns="41239" rIns="82479" bIns="41239"/>
          <a:lstStyle>
            <a:lvl1pPr>
              <a:defRPr>
                <a:latin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smtClean="0"/>
            </a:lvl1pPr>
          </a:lstStyle>
          <a:p>
            <a:pPr>
              <a:defRPr/>
            </a:pPr>
            <a:r>
              <a:rPr lang="en-GB" smtClean="0"/>
              <a:t>http://zubairshaikh.com</a:t>
            </a:r>
            <a:endParaRPr lang="en-GB"/>
          </a:p>
        </p:txBody>
      </p:sp>
      <p:sp>
        <p:nvSpPr>
          <p:cNvPr id="7" name="Rectangle 6"/>
          <p:cNvSpPr>
            <a:spLocks noGrp="1" noChangeArrowheads="1"/>
          </p:cNvSpPr>
          <p:nvPr>
            <p:ph type="sldNum" sz="quarter" idx="12"/>
          </p:nvPr>
        </p:nvSpPr>
        <p:spPr/>
        <p:txBody>
          <a:bodyPr/>
          <a:lstStyle>
            <a:lvl1pPr>
              <a:defRPr/>
            </a:lvl1pPr>
          </a:lstStyle>
          <a:p>
            <a:pPr>
              <a:defRPr/>
            </a:pPr>
            <a:fld id="{6E813417-3E88-44D5-9569-8321EDBC67BF}" type="slidenum">
              <a:rPr lang="en-US"/>
              <a:pPr>
                <a:defRPr/>
              </a:pPr>
              <a:t>‹#›</a:t>
            </a:fld>
            <a:endParaRPr lang="en-US"/>
          </a:p>
        </p:txBody>
      </p:sp>
    </p:spTree>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lIns="82479" tIns="41239" rIns="82479" bIns="41239"/>
          <a:lstStyle>
            <a:lvl1pPr>
              <a:defRPr>
                <a:latin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smtClean="0"/>
            </a:lvl1pPr>
          </a:lstStyle>
          <a:p>
            <a:pPr>
              <a:defRPr/>
            </a:pPr>
            <a:r>
              <a:rPr lang="en-GB" smtClean="0"/>
              <a:t>http://zubairshaikh.com</a:t>
            </a:r>
            <a:endParaRPr lang="en-GB"/>
          </a:p>
        </p:txBody>
      </p:sp>
      <p:sp>
        <p:nvSpPr>
          <p:cNvPr id="6" name="Rectangle 6"/>
          <p:cNvSpPr>
            <a:spLocks noGrp="1" noChangeArrowheads="1"/>
          </p:cNvSpPr>
          <p:nvPr>
            <p:ph type="sldNum" sz="quarter" idx="12"/>
          </p:nvPr>
        </p:nvSpPr>
        <p:spPr/>
        <p:txBody>
          <a:bodyPr/>
          <a:lstStyle>
            <a:lvl1pPr>
              <a:defRPr/>
            </a:lvl1pPr>
          </a:lstStyle>
          <a:p>
            <a:pPr>
              <a:defRPr/>
            </a:pPr>
            <a:fld id="{8BCB304E-D58D-42EF-A590-EEEC504856FD}" type="slidenum">
              <a:rPr lang="en-US"/>
              <a:pPr>
                <a:defRPr/>
              </a:pPr>
              <a:t>‹#›</a:t>
            </a:fld>
            <a:endParaRPr lang="en-US"/>
          </a:p>
        </p:txBody>
      </p:sp>
    </p:spTree>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2952" y="68853"/>
            <a:ext cx="2179458" cy="60145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577" y="68853"/>
            <a:ext cx="6401086" cy="60145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lIns="82479" tIns="41239" rIns="82479" bIns="41239"/>
          <a:lstStyle>
            <a:lvl1pPr>
              <a:defRPr>
                <a:latin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smtClean="0"/>
            </a:lvl1pPr>
          </a:lstStyle>
          <a:p>
            <a:pPr>
              <a:defRPr/>
            </a:pPr>
            <a:r>
              <a:rPr lang="en-GB" smtClean="0"/>
              <a:t>http://zubairshaikh.com</a:t>
            </a:r>
            <a:endParaRPr lang="en-GB"/>
          </a:p>
        </p:txBody>
      </p:sp>
      <p:sp>
        <p:nvSpPr>
          <p:cNvPr id="6" name="Rectangle 6"/>
          <p:cNvSpPr>
            <a:spLocks noGrp="1" noChangeArrowheads="1"/>
          </p:cNvSpPr>
          <p:nvPr>
            <p:ph type="sldNum" sz="quarter" idx="12"/>
          </p:nvPr>
        </p:nvSpPr>
        <p:spPr/>
        <p:txBody>
          <a:bodyPr/>
          <a:lstStyle>
            <a:lvl1pPr>
              <a:defRPr/>
            </a:lvl1pPr>
          </a:lstStyle>
          <a:p>
            <a:pPr>
              <a:defRPr/>
            </a:pPr>
            <a:fld id="{E2DB7581-1C0E-4F18-9CA0-9D8C2569D280}" type="slidenum">
              <a:rPr lang="en-US"/>
              <a:pPr>
                <a:defRPr/>
              </a:pPr>
              <a:t>‹#›</a:t>
            </a:fld>
            <a:endParaRPr lang="en-US"/>
          </a:p>
        </p:txBody>
      </p:sp>
    </p:spTree>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92175" y="1363663"/>
            <a:ext cx="8031163" cy="5189537"/>
          </a:xfrm>
        </p:spPr>
        <p:txBody>
          <a:bodyPr/>
          <a:lstStyle/>
          <a:p>
            <a:pPr lvl="0"/>
            <a:r>
              <a:rPr lang="en-US" noProof="0" smtClean="0"/>
              <a:t>Click icon to add table</a:t>
            </a:r>
            <a:endParaRPr lang="en-US" noProof="0" smtClean="0"/>
          </a:p>
        </p:txBody>
      </p:sp>
    </p:spTree>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92175" y="1363663"/>
            <a:ext cx="3938588" cy="5189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83163" y="1363663"/>
            <a:ext cx="3940175" cy="2517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83163" y="4033838"/>
            <a:ext cx="3940175" cy="251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2951163" y="1720850"/>
            <a:ext cx="6110287" cy="1171575"/>
          </a:xfrm>
        </p:spPr>
        <p:txBody>
          <a:bodyPr/>
          <a:lstStyle>
            <a:lvl1pPr>
              <a:defRPr sz="4500"/>
            </a:lvl1pPr>
          </a:lstStyle>
          <a:p>
            <a:r>
              <a:rPr lang="en-US" smtClean="0"/>
              <a:t>Click to edit Master title style</a:t>
            </a:r>
            <a:endParaRPr lang="en-US" dirty="0"/>
          </a:p>
        </p:txBody>
      </p:sp>
      <p:sp>
        <p:nvSpPr>
          <p:cNvPr id="4099" name="Rectangle 1027"/>
          <p:cNvSpPr>
            <a:spLocks noGrp="1" noChangeArrowheads="1"/>
          </p:cNvSpPr>
          <p:nvPr>
            <p:ph type="subTitle" idx="1"/>
          </p:nvPr>
        </p:nvSpPr>
        <p:spPr>
          <a:xfrm>
            <a:off x="6562725" y="5564188"/>
            <a:ext cx="2581275" cy="619125"/>
          </a:xfrm>
        </p:spPr>
        <p:txBody>
          <a:bodyPr/>
          <a:lstStyle>
            <a:lvl1pPr marL="0" indent="0" algn="ctr">
              <a:buFontTx/>
              <a:buNone/>
              <a:defRPr sz="2000">
                <a:effectLst>
                  <a:outerShdw blurRad="38100" dist="38100" dir="2700000" algn="tl">
                    <a:srgbClr val="C0C0C0"/>
                  </a:outerShdw>
                </a:effectLst>
              </a:defRPr>
            </a:lvl1pPr>
          </a:lstStyle>
          <a:p>
            <a:r>
              <a:rPr lang="en-US" smtClean="0"/>
              <a:t>Click to edit Master subtitle style</a:t>
            </a:r>
            <a:endParaRPr lang="en-US"/>
          </a:p>
        </p:txBody>
      </p:sp>
    </p:spTree>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D6D3C"/>
                </a:solidFill>
              </a:defRPr>
            </a:lvl1pPr>
          </a:lstStyle>
          <a:p>
            <a:r>
              <a:rPr lang="en-US" smtClean="0"/>
              <a:t>Click to edit Master title style</a:t>
            </a:r>
            <a:endParaRPr lang="en-US"/>
          </a:p>
        </p:txBody>
      </p:sp>
      <p:sp>
        <p:nvSpPr>
          <p:cNvPr id="3" name="Content Placeholder 2"/>
          <p:cNvSpPr>
            <a:spLocks noGrp="1"/>
          </p:cNvSpPr>
          <p:nvPr>
            <p:ph idx="1"/>
          </p:nvPr>
        </p:nvSpPr>
        <p:spPr>
          <a:xfrm>
            <a:off x="950050" y="1236338"/>
            <a:ext cx="8031163" cy="5189537"/>
          </a:xfrm>
        </p:spPr>
        <p:txBody>
          <a:bodyPr/>
          <a:lstStyle>
            <a:lvl1pPr>
              <a:defRPr sz="2400" b="0" i="0">
                <a:solidFill>
                  <a:schemeClr val="tx2"/>
                </a:solidFill>
                <a:latin typeface="Candara" charset="0"/>
                <a:ea typeface="Candara" charset="0"/>
                <a:cs typeface="Candara" charset="0"/>
              </a:defRPr>
            </a:lvl1pPr>
            <a:lvl2pPr>
              <a:defRPr sz="2000" b="0" i="0">
                <a:solidFill>
                  <a:schemeClr val="tx2"/>
                </a:solidFill>
                <a:latin typeface="Candara" charset="0"/>
                <a:ea typeface="Candara" charset="0"/>
                <a:cs typeface="Candara" charset="0"/>
              </a:defRPr>
            </a:lvl2pPr>
            <a:lvl3pPr>
              <a:defRPr sz="2000" b="0" i="0">
                <a:solidFill>
                  <a:schemeClr val="tx2"/>
                </a:solidFill>
                <a:latin typeface="Candara" charset="0"/>
                <a:ea typeface="Candara" charset="0"/>
                <a:cs typeface="Candara" charset="0"/>
              </a:defRPr>
            </a:lvl3pPr>
            <a:lvl4pPr>
              <a:defRPr sz="1800" b="0" i="0">
                <a:solidFill>
                  <a:schemeClr val="tx2"/>
                </a:solidFill>
                <a:latin typeface="Candara" charset="0"/>
                <a:ea typeface="Candara" charset="0"/>
                <a:cs typeface="Candara" charset="0"/>
              </a:defRPr>
            </a:lvl4pPr>
            <a:lvl5pPr>
              <a:defRPr sz="1800" b="0" i="0">
                <a:solidFill>
                  <a:schemeClr val="tx2"/>
                </a:solidFill>
                <a:latin typeface="Candara" charset="0"/>
                <a:ea typeface="Candara" charset="0"/>
                <a:cs typeface="Candara"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5"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5"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175" y="1363663"/>
            <a:ext cx="3938588" cy="5189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83163" y="1363663"/>
            <a:ext cx="3940175" cy="5189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6"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8"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4"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r>
              <a:rPr lang="en-US" smtClean="0"/>
              <a:t>http://zubairshaikh.com</a:t>
            </a:r>
            <a:endParaRPr lang="en-US"/>
          </a:p>
        </p:txBody>
      </p:sp>
      <p:sp>
        <p:nvSpPr>
          <p:cNvPr id="3" name="Slide Number Placeholder 4"/>
          <p:cNvSpPr>
            <a:spLocks noGrp="1"/>
          </p:cNvSpPr>
          <p:nvPr>
            <p:ph type="sldNum" sz="quarter" idx="11"/>
          </p:nvPr>
        </p:nvSpPr>
        <p:spPr/>
        <p:txBody>
          <a:bodyPr/>
          <a:lstStyle>
            <a:lvl1pPr>
              <a:defRPr/>
            </a:lvl1pPr>
          </a:lstStyle>
          <a:p>
            <a:fld id="{C5A13C44-4614-48E6-BFCE-CF4CAE039218}" type="slidenum">
              <a:rPr lang="en-US" smtClean="0"/>
              <a:t>‹#›</a:t>
            </a:fld>
            <a:endParaRPr lang="en-US"/>
          </a:p>
        </p:txBody>
      </p:sp>
    </p:spTree>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9125" y="76200"/>
            <a:ext cx="2024063"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175" y="76200"/>
            <a:ext cx="592455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92175" y="1363663"/>
            <a:ext cx="8031163" cy="5189537"/>
          </a:xfrm>
        </p:spPr>
        <p:txBody>
          <a:bodyPr/>
          <a:lstStyle/>
          <a:p>
            <a:pPr lvl="0"/>
            <a:r>
              <a:rPr lang="en-US" noProof="0" smtClean="0"/>
              <a:t>Click icon to add table</a:t>
            </a:r>
            <a:endParaRPr lang="en-US" noProof="0" smtClean="0"/>
          </a:p>
        </p:txBody>
      </p:sp>
    </p:spTree>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450" y="76200"/>
            <a:ext cx="7551738" cy="827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92175" y="1363663"/>
            <a:ext cx="3938588" cy="5189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83163" y="1363663"/>
            <a:ext cx="3940175" cy="2517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83163" y="4033838"/>
            <a:ext cx="3940175" cy="251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23.xml"/><Relationship Id="rId12" Type="http://schemas.openxmlformats.org/officeDocument/2006/relationships/theme" Target="../theme/theme10.xml"/><Relationship Id="rId13" Type="http://schemas.openxmlformats.org/officeDocument/2006/relationships/image" Target="../media/image10.jpeg"/><Relationship Id="rId1" Type="http://schemas.openxmlformats.org/officeDocument/2006/relationships/slideLayout" Target="../slideLayouts/slideLayout113.xml"/><Relationship Id="rId2" Type="http://schemas.openxmlformats.org/officeDocument/2006/relationships/slideLayout" Target="../slideLayouts/slideLayout114.xml"/><Relationship Id="rId3" Type="http://schemas.openxmlformats.org/officeDocument/2006/relationships/slideLayout" Target="../slideLayouts/slideLayout115.xml"/><Relationship Id="rId4" Type="http://schemas.openxmlformats.org/officeDocument/2006/relationships/slideLayout" Target="../slideLayouts/slideLayout116.xml"/><Relationship Id="rId5" Type="http://schemas.openxmlformats.org/officeDocument/2006/relationships/slideLayout" Target="../slideLayouts/slideLayout117.xml"/><Relationship Id="rId6" Type="http://schemas.openxmlformats.org/officeDocument/2006/relationships/slideLayout" Target="../slideLayouts/slideLayout118.xml"/><Relationship Id="rId7" Type="http://schemas.openxmlformats.org/officeDocument/2006/relationships/slideLayout" Target="../slideLayouts/slideLayout119.xml"/><Relationship Id="rId8" Type="http://schemas.openxmlformats.org/officeDocument/2006/relationships/slideLayout" Target="../slideLayouts/slideLayout120.xml"/><Relationship Id="rId9" Type="http://schemas.openxmlformats.org/officeDocument/2006/relationships/slideLayout" Target="../slideLayouts/slideLayout121.xml"/><Relationship Id="rId10" Type="http://schemas.openxmlformats.org/officeDocument/2006/relationships/slideLayout" Target="../slideLayouts/slideLayout122.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34.xml"/><Relationship Id="rId12" Type="http://schemas.openxmlformats.org/officeDocument/2006/relationships/theme" Target="../theme/theme11.xml"/><Relationship Id="rId13" Type="http://schemas.openxmlformats.org/officeDocument/2006/relationships/image" Target="../media/image11.jpeg"/><Relationship Id="rId14" Type="http://schemas.openxmlformats.org/officeDocument/2006/relationships/image" Target="../media/image5.jpeg"/><Relationship Id="rId15" Type="http://schemas.openxmlformats.org/officeDocument/2006/relationships/image" Target="../media/image6.jpeg"/><Relationship Id="rId1" Type="http://schemas.openxmlformats.org/officeDocument/2006/relationships/slideLayout" Target="../slideLayouts/slideLayout124.xml"/><Relationship Id="rId2" Type="http://schemas.openxmlformats.org/officeDocument/2006/relationships/slideLayout" Target="../slideLayouts/slideLayout125.xml"/><Relationship Id="rId3" Type="http://schemas.openxmlformats.org/officeDocument/2006/relationships/slideLayout" Target="../slideLayouts/slideLayout126.xml"/><Relationship Id="rId4" Type="http://schemas.openxmlformats.org/officeDocument/2006/relationships/slideLayout" Target="../slideLayouts/slideLayout127.xml"/><Relationship Id="rId5" Type="http://schemas.openxmlformats.org/officeDocument/2006/relationships/slideLayout" Target="../slideLayouts/slideLayout128.xml"/><Relationship Id="rId6" Type="http://schemas.openxmlformats.org/officeDocument/2006/relationships/slideLayout" Target="../slideLayouts/slideLayout129.xml"/><Relationship Id="rId7" Type="http://schemas.openxmlformats.org/officeDocument/2006/relationships/slideLayout" Target="../slideLayouts/slideLayout130.xml"/><Relationship Id="rId8" Type="http://schemas.openxmlformats.org/officeDocument/2006/relationships/slideLayout" Target="../slideLayouts/slideLayout131.xml"/><Relationship Id="rId9" Type="http://schemas.openxmlformats.org/officeDocument/2006/relationships/slideLayout" Target="../slideLayouts/slideLayout132.xml"/><Relationship Id="rId10" Type="http://schemas.openxmlformats.org/officeDocument/2006/relationships/slideLayout" Target="../slideLayouts/slideLayout133.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45.xml"/><Relationship Id="rId12" Type="http://schemas.openxmlformats.org/officeDocument/2006/relationships/theme" Target="../theme/theme12.xml"/><Relationship Id="rId13" Type="http://schemas.openxmlformats.org/officeDocument/2006/relationships/image" Target="../media/image10.jpeg"/><Relationship Id="rId1" Type="http://schemas.openxmlformats.org/officeDocument/2006/relationships/slideLayout" Target="../slideLayouts/slideLayout135.xml"/><Relationship Id="rId2" Type="http://schemas.openxmlformats.org/officeDocument/2006/relationships/slideLayout" Target="../slideLayouts/slideLayout136.xml"/><Relationship Id="rId3" Type="http://schemas.openxmlformats.org/officeDocument/2006/relationships/slideLayout" Target="../slideLayouts/slideLayout137.xml"/><Relationship Id="rId4" Type="http://schemas.openxmlformats.org/officeDocument/2006/relationships/slideLayout" Target="../slideLayouts/slideLayout138.xml"/><Relationship Id="rId5" Type="http://schemas.openxmlformats.org/officeDocument/2006/relationships/slideLayout" Target="../slideLayouts/slideLayout139.xml"/><Relationship Id="rId6" Type="http://schemas.openxmlformats.org/officeDocument/2006/relationships/slideLayout" Target="../slideLayouts/slideLayout140.xml"/><Relationship Id="rId7" Type="http://schemas.openxmlformats.org/officeDocument/2006/relationships/slideLayout" Target="../slideLayouts/slideLayout141.xml"/><Relationship Id="rId8" Type="http://schemas.openxmlformats.org/officeDocument/2006/relationships/slideLayout" Target="../slideLayouts/slideLayout142.xml"/><Relationship Id="rId9" Type="http://schemas.openxmlformats.org/officeDocument/2006/relationships/slideLayout" Target="../slideLayouts/slideLayout143.xml"/><Relationship Id="rId10" Type="http://schemas.openxmlformats.org/officeDocument/2006/relationships/slideLayout" Target="../slideLayouts/slideLayout144.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56.xml"/><Relationship Id="rId12" Type="http://schemas.openxmlformats.org/officeDocument/2006/relationships/slideLayout" Target="../slideLayouts/slideLayout157.xml"/><Relationship Id="rId13" Type="http://schemas.openxmlformats.org/officeDocument/2006/relationships/slideLayout" Target="../slideLayouts/slideLayout158.xml"/><Relationship Id="rId14" Type="http://schemas.openxmlformats.org/officeDocument/2006/relationships/theme" Target="../theme/theme13.xml"/><Relationship Id="rId15" Type="http://schemas.openxmlformats.org/officeDocument/2006/relationships/image" Target="../media/image1.jpeg"/><Relationship Id="rId1" Type="http://schemas.openxmlformats.org/officeDocument/2006/relationships/slideLayout" Target="../slideLayouts/slideLayout146.xml"/><Relationship Id="rId2" Type="http://schemas.openxmlformats.org/officeDocument/2006/relationships/slideLayout" Target="../slideLayouts/slideLayout147.xml"/><Relationship Id="rId3" Type="http://schemas.openxmlformats.org/officeDocument/2006/relationships/slideLayout" Target="../slideLayouts/slideLayout148.xml"/><Relationship Id="rId4" Type="http://schemas.openxmlformats.org/officeDocument/2006/relationships/slideLayout" Target="../slideLayouts/slideLayout149.xml"/><Relationship Id="rId5" Type="http://schemas.openxmlformats.org/officeDocument/2006/relationships/slideLayout" Target="../slideLayouts/slideLayout150.xml"/><Relationship Id="rId6" Type="http://schemas.openxmlformats.org/officeDocument/2006/relationships/slideLayout" Target="../slideLayouts/slideLayout151.xml"/><Relationship Id="rId7" Type="http://schemas.openxmlformats.org/officeDocument/2006/relationships/slideLayout" Target="../slideLayouts/slideLayout152.xml"/><Relationship Id="rId8" Type="http://schemas.openxmlformats.org/officeDocument/2006/relationships/slideLayout" Target="../slideLayouts/slideLayout153.xml"/><Relationship Id="rId9" Type="http://schemas.openxmlformats.org/officeDocument/2006/relationships/slideLayout" Target="../slideLayouts/slideLayout154.xml"/><Relationship Id="rId10" Type="http://schemas.openxmlformats.org/officeDocument/2006/relationships/slideLayout" Target="../slideLayouts/slideLayout155.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69.xml"/><Relationship Id="rId12" Type="http://schemas.openxmlformats.org/officeDocument/2006/relationships/slideLayout" Target="../slideLayouts/slideLayout170.xml"/><Relationship Id="rId13" Type="http://schemas.openxmlformats.org/officeDocument/2006/relationships/slideLayout" Target="../slideLayouts/slideLayout171.xml"/><Relationship Id="rId14" Type="http://schemas.openxmlformats.org/officeDocument/2006/relationships/theme" Target="../theme/theme14.xml"/><Relationship Id="rId15" Type="http://schemas.openxmlformats.org/officeDocument/2006/relationships/image" Target="../media/image4.jpeg"/><Relationship Id="rId16" Type="http://schemas.openxmlformats.org/officeDocument/2006/relationships/image" Target="../media/image5.jpeg"/><Relationship Id="rId17" Type="http://schemas.openxmlformats.org/officeDocument/2006/relationships/image" Target="../media/image6.jpeg"/><Relationship Id="rId1" Type="http://schemas.openxmlformats.org/officeDocument/2006/relationships/slideLayout" Target="../slideLayouts/slideLayout159.xml"/><Relationship Id="rId2" Type="http://schemas.openxmlformats.org/officeDocument/2006/relationships/slideLayout" Target="../slideLayouts/slideLayout160.xml"/><Relationship Id="rId3" Type="http://schemas.openxmlformats.org/officeDocument/2006/relationships/slideLayout" Target="../slideLayouts/slideLayout161.xml"/><Relationship Id="rId4" Type="http://schemas.openxmlformats.org/officeDocument/2006/relationships/slideLayout" Target="../slideLayouts/slideLayout162.xml"/><Relationship Id="rId5" Type="http://schemas.openxmlformats.org/officeDocument/2006/relationships/slideLayout" Target="../slideLayouts/slideLayout163.xml"/><Relationship Id="rId6" Type="http://schemas.openxmlformats.org/officeDocument/2006/relationships/slideLayout" Target="../slideLayouts/slideLayout164.xml"/><Relationship Id="rId7" Type="http://schemas.openxmlformats.org/officeDocument/2006/relationships/slideLayout" Target="../slideLayouts/slideLayout165.xml"/><Relationship Id="rId8" Type="http://schemas.openxmlformats.org/officeDocument/2006/relationships/slideLayout" Target="../slideLayouts/slideLayout166.xml"/><Relationship Id="rId9" Type="http://schemas.openxmlformats.org/officeDocument/2006/relationships/slideLayout" Target="../slideLayouts/slideLayout167.xml"/><Relationship Id="rId10" Type="http://schemas.openxmlformats.org/officeDocument/2006/relationships/slideLayout" Target="../slideLayouts/slideLayout168.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82.xml"/><Relationship Id="rId12" Type="http://schemas.openxmlformats.org/officeDocument/2006/relationships/theme" Target="../theme/theme15.xml"/><Relationship Id="rId13" Type="http://schemas.openxmlformats.org/officeDocument/2006/relationships/image" Target="../media/image10.jpeg"/><Relationship Id="rId1" Type="http://schemas.openxmlformats.org/officeDocument/2006/relationships/slideLayout" Target="../slideLayouts/slideLayout172.xml"/><Relationship Id="rId2" Type="http://schemas.openxmlformats.org/officeDocument/2006/relationships/slideLayout" Target="../slideLayouts/slideLayout173.xml"/><Relationship Id="rId3" Type="http://schemas.openxmlformats.org/officeDocument/2006/relationships/slideLayout" Target="../slideLayouts/slideLayout174.xml"/><Relationship Id="rId4" Type="http://schemas.openxmlformats.org/officeDocument/2006/relationships/slideLayout" Target="../slideLayouts/slideLayout175.xml"/><Relationship Id="rId5" Type="http://schemas.openxmlformats.org/officeDocument/2006/relationships/slideLayout" Target="../slideLayouts/slideLayout176.xml"/><Relationship Id="rId6" Type="http://schemas.openxmlformats.org/officeDocument/2006/relationships/slideLayout" Target="../slideLayouts/slideLayout177.xml"/><Relationship Id="rId7" Type="http://schemas.openxmlformats.org/officeDocument/2006/relationships/slideLayout" Target="../slideLayouts/slideLayout178.xml"/><Relationship Id="rId8" Type="http://schemas.openxmlformats.org/officeDocument/2006/relationships/slideLayout" Target="../slideLayouts/slideLayout179.xml"/><Relationship Id="rId9" Type="http://schemas.openxmlformats.org/officeDocument/2006/relationships/slideLayout" Target="../slideLayouts/slideLayout180.xml"/><Relationship Id="rId10" Type="http://schemas.openxmlformats.org/officeDocument/2006/relationships/slideLayout" Target="../slideLayouts/slideLayout181.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93.xml"/><Relationship Id="rId12" Type="http://schemas.openxmlformats.org/officeDocument/2006/relationships/theme" Target="../theme/theme16.xml"/><Relationship Id="rId13" Type="http://schemas.openxmlformats.org/officeDocument/2006/relationships/image" Target="../media/image11.jpeg"/><Relationship Id="rId14" Type="http://schemas.openxmlformats.org/officeDocument/2006/relationships/image" Target="../media/image5.jpeg"/><Relationship Id="rId15" Type="http://schemas.openxmlformats.org/officeDocument/2006/relationships/image" Target="../media/image6.jpeg"/><Relationship Id="rId1" Type="http://schemas.openxmlformats.org/officeDocument/2006/relationships/slideLayout" Target="../slideLayouts/slideLayout183.xml"/><Relationship Id="rId2" Type="http://schemas.openxmlformats.org/officeDocument/2006/relationships/slideLayout" Target="../slideLayouts/slideLayout184.xml"/><Relationship Id="rId3" Type="http://schemas.openxmlformats.org/officeDocument/2006/relationships/slideLayout" Target="../slideLayouts/slideLayout185.xml"/><Relationship Id="rId4" Type="http://schemas.openxmlformats.org/officeDocument/2006/relationships/slideLayout" Target="../slideLayouts/slideLayout186.xml"/><Relationship Id="rId5" Type="http://schemas.openxmlformats.org/officeDocument/2006/relationships/slideLayout" Target="../slideLayouts/slideLayout187.xml"/><Relationship Id="rId6" Type="http://schemas.openxmlformats.org/officeDocument/2006/relationships/slideLayout" Target="../slideLayouts/slideLayout188.xml"/><Relationship Id="rId7" Type="http://schemas.openxmlformats.org/officeDocument/2006/relationships/slideLayout" Target="../slideLayouts/slideLayout189.xml"/><Relationship Id="rId8" Type="http://schemas.openxmlformats.org/officeDocument/2006/relationships/slideLayout" Target="../slideLayouts/slideLayout190.xml"/><Relationship Id="rId9" Type="http://schemas.openxmlformats.org/officeDocument/2006/relationships/slideLayout" Target="../slideLayouts/slideLayout191.xml"/><Relationship Id="rId10" Type="http://schemas.openxmlformats.org/officeDocument/2006/relationships/slideLayout" Target="../slideLayouts/slideLayout192.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204.xml"/><Relationship Id="rId12" Type="http://schemas.openxmlformats.org/officeDocument/2006/relationships/theme" Target="../theme/theme17.xml"/><Relationship Id="rId13" Type="http://schemas.openxmlformats.org/officeDocument/2006/relationships/image" Target="../media/image10.jpeg"/><Relationship Id="rId1" Type="http://schemas.openxmlformats.org/officeDocument/2006/relationships/slideLayout" Target="../slideLayouts/slideLayout194.xml"/><Relationship Id="rId2" Type="http://schemas.openxmlformats.org/officeDocument/2006/relationships/slideLayout" Target="../slideLayouts/slideLayout195.xml"/><Relationship Id="rId3" Type="http://schemas.openxmlformats.org/officeDocument/2006/relationships/slideLayout" Target="../slideLayouts/slideLayout196.xml"/><Relationship Id="rId4" Type="http://schemas.openxmlformats.org/officeDocument/2006/relationships/slideLayout" Target="../slideLayouts/slideLayout197.xml"/><Relationship Id="rId5" Type="http://schemas.openxmlformats.org/officeDocument/2006/relationships/slideLayout" Target="../slideLayouts/slideLayout198.xml"/><Relationship Id="rId6" Type="http://schemas.openxmlformats.org/officeDocument/2006/relationships/slideLayout" Target="../slideLayouts/slideLayout199.xml"/><Relationship Id="rId7" Type="http://schemas.openxmlformats.org/officeDocument/2006/relationships/slideLayout" Target="../slideLayouts/slideLayout200.xml"/><Relationship Id="rId8" Type="http://schemas.openxmlformats.org/officeDocument/2006/relationships/slideLayout" Target="../slideLayouts/slideLayout201.xml"/><Relationship Id="rId9" Type="http://schemas.openxmlformats.org/officeDocument/2006/relationships/slideLayout" Target="../slideLayouts/slideLayout202.xml"/><Relationship Id="rId10" Type="http://schemas.openxmlformats.org/officeDocument/2006/relationships/slideLayout" Target="../slideLayouts/slideLayout203.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215.xml"/><Relationship Id="rId12" Type="http://schemas.openxmlformats.org/officeDocument/2006/relationships/slideLayout" Target="../slideLayouts/slideLayout216.xml"/><Relationship Id="rId13" Type="http://schemas.openxmlformats.org/officeDocument/2006/relationships/slideLayout" Target="../slideLayouts/slideLayout217.xml"/><Relationship Id="rId14" Type="http://schemas.openxmlformats.org/officeDocument/2006/relationships/theme" Target="../theme/theme18.xml"/><Relationship Id="rId15" Type="http://schemas.openxmlformats.org/officeDocument/2006/relationships/image" Target="../media/image1.jpeg"/><Relationship Id="rId1" Type="http://schemas.openxmlformats.org/officeDocument/2006/relationships/slideLayout" Target="../slideLayouts/slideLayout205.xml"/><Relationship Id="rId2" Type="http://schemas.openxmlformats.org/officeDocument/2006/relationships/slideLayout" Target="../slideLayouts/slideLayout206.xml"/><Relationship Id="rId3" Type="http://schemas.openxmlformats.org/officeDocument/2006/relationships/slideLayout" Target="../slideLayouts/slideLayout207.xml"/><Relationship Id="rId4" Type="http://schemas.openxmlformats.org/officeDocument/2006/relationships/slideLayout" Target="../slideLayouts/slideLayout208.xml"/><Relationship Id="rId5" Type="http://schemas.openxmlformats.org/officeDocument/2006/relationships/slideLayout" Target="../slideLayouts/slideLayout209.xml"/><Relationship Id="rId6" Type="http://schemas.openxmlformats.org/officeDocument/2006/relationships/slideLayout" Target="../slideLayouts/slideLayout210.xml"/><Relationship Id="rId7" Type="http://schemas.openxmlformats.org/officeDocument/2006/relationships/slideLayout" Target="../slideLayouts/slideLayout211.xml"/><Relationship Id="rId8" Type="http://schemas.openxmlformats.org/officeDocument/2006/relationships/slideLayout" Target="../slideLayouts/slideLayout212.xml"/><Relationship Id="rId9" Type="http://schemas.openxmlformats.org/officeDocument/2006/relationships/slideLayout" Target="../slideLayouts/slideLayout213.xml"/><Relationship Id="rId10" Type="http://schemas.openxmlformats.org/officeDocument/2006/relationships/slideLayout" Target="../slideLayouts/slideLayout21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theme" Target="../theme/theme2.xml"/><Relationship Id="rId15"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8.xml"/><Relationship Id="rId12" Type="http://schemas.openxmlformats.org/officeDocument/2006/relationships/slideLayout" Target="../slideLayouts/slideLayout39.xml"/><Relationship Id="rId13" Type="http://schemas.openxmlformats.org/officeDocument/2006/relationships/slideLayout" Target="../slideLayouts/slideLayout40.xml"/><Relationship Id="rId14" Type="http://schemas.openxmlformats.org/officeDocument/2006/relationships/theme" Target="../theme/theme3.xml"/><Relationship Id="rId15" Type="http://schemas.openxmlformats.org/officeDocument/2006/relationships/image" Target="../media/image4.jpeg"/><Relationship Id="rId16" Type="http://schemas.openxmlformats.org/officeDocument/2006/relationships/image" Target="../media/image5.jpeg"/><Relationship Id="rId17" Type="http://schemas.openxmlformats.org/officeDocument/2006/relationships/image" Target="../media/image6.jpeg"/><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9" Type="http://schemas.openxmlformats.org/officeDocument/2006/relationships/slideLayout" Target="../slideLayouts/slideLayout36.xml"/><Relationship Id="rId10"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1.xml"/><Relationship Id="rId12" Type="http://schemas.openxmlformats.org/officeDocument/2006/relationships/theme" Target="../theme/theme4.xml"/><Relationship Id="rId13" Type="http://schemas.openxmlformats.org/officeDocument/2006/relationships/image" Target="../media/image10.jpeg"/><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 Id="rId9" Type="http://schemas.openxmlformats.org/officeDocument/2006/relationships/slideLayout" Target="../slideLayouts/slideLayout49.xml"/><Relationship Id="rId10"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2.xml"/><Relationship Id="rId12" Type="http://schemas.openxmlformats.org/officeDocument/2006/relationships/theme" Target="../theme/theme5.xml"/><Relationship Id="rId13" Type="http://schemas.openxmlformats.org/officeDocument/2006/relationships/image" Target="../media/image11.jpeg"/><Relationship Id="rId14" Type="http://schemas.openxmlformats.org/officeDocument/2006/relationships/image" Target="../media/image5.jpeg"/><Relationship Id="rId15" Type="http://schemas.openxmlformats.org/officeDocument/2006/relationships/image" Target="../media/image6.jpeg"/><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9" Type="http://schemas.openxmlformats.org/officeDocument/2006/relationships/slideLayout" Target="../slideLayouts/slideLayout60.xml"/><Relationship Id="rId10"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3.xml"/><Relationship Id="rId12" Type="http://schemas.openxmlformats.org/officeDocument/2006/relationships/theme" Target="../theme/theme6.xml"/><Relationship Id="rId13" Type="http://schemas.openxmlformats.org/officeDocument/2006/relationships/image" Target="../media/image10.jpeg"/><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5" Type="http://schemas.openxmlformats.org/officeDocument/2006/relationships/slideLayout" Target="../slideLayouts/slideLayout67.xml"/><Relationship Id="rId6" Type="http://schemas.openxmlformats.org/officeDocument/2006/relationships/slideLayout" Target="../slideLayouts/slideLayout68.xml"/><Relationship Id="rId7" Type="http://schemas.openxmlformats.org/officeDocument/2006/relationships/slideLayout" Target="../slideLayouts/slideLayout69.xml"/><Relationship Id="rId8" Type="http://schemas.openxmlformats.org/officeDocument/2006/relationships/slideLayout" Target="../slideLayouts/slideLayout70.xml"/><Relationship Id="rId9" Type="http://schemas.openxmlformats.org/officeDocument/2006/relationships/slideLayout" Target="../slideLayouts/slideLayout71.xml"/><Relationship Id="rId10" Type="http://schemas.openxmlformats.org/officeDocument/2006/relationships/slideLayout" Target="../slideLayouts/slideLayout72.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4.xml"/><Relationship Id="rId12" Type="http://schemas.openxmlformats.org/officeDocument/2006/relationships/slideLayout" Target="../slideLayouts/slideLayout85.xml"/><Relationship Id="rId13" Type="http://schemas.openxmlformats.org/officeDocument/2006/relationships/slideLayout" Target="../slideLayouts/slideLayout86.xml"/><Relationship Id="rId14" Type="http://schemas.openxmlformats.org/officeDocument/2006/relationships/theme" Target="../theme/theme7.xml"/><Relationship Id="rId15" Type="http://schemas.openxmlformats.org/officeDocument/2006/relationships/image" Target="../media/image1.jpeg"/><Relationship Id="rId1" Type="http://schemas.openxmlformats.org/officeDocument/2006/relationships/slideLayout" Target="../slideLayouts/slideLayout74.xml"/><Relationship Id="rId2" Type="http://schemas.openxmlformats.org/officeDocument/2006/relationships/slideLayout" Target="../slideLayouts/slideLayout75.xml"/><Relationship Id="rId3" Type="http://schemas.openxmlformats.org/officeDocument/2006/relationships/slideLayout" Target="../slideLayouts/slideLayout76.xml"/><Relationship Id="rId4" Type="http://schemas.openxmlformats.org/officeDocument/2006/relationships/slideLayout" Target="../slideLayouts/slideLayout77.xml"/><Relationship Id="rId5" Type="http://schemas.openxmlformats.org/officeDocument/2006/relationships/slideLayout" Target="../slideLayouts/slideLayout78.xml"/><Relationship Id="rId6" Type="http://schemas.openxmlformats.org/officeDocument/2006/relationships/slideLayout" Target="../slideLayouts/slideLayout79.xml"/><Relationship Id="rId7" Type="http://schemas.openxmlformats.org/officeDocument/2006/relationships/slideLayout" Target="../slideLayouts/slideLayout80.xml"/><Relationship Id="rId8" Type="http://schemas.openxmlformats.org/officeDocument/2006/relationships/slideLayout" Target="../slideLayouts/slideLayout81.xml"/><Relationship Id="rId9" Type="http://schemas.openxmlformats.org/officeDocument/2006/relationships/slideLayout" Target="../slideLayouts/slideLayout82.xml"/><Relationship Id="rId10" Type="http://schemas.openxmlformats.org/officeDocument/2006/relationships/slideLayout" Target="../slideLayouts/slideLayout83.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7.xml"/><Relationship Id="rId12" Type="http://schemas.openxmlformats.org/officeDocument/2006/relationships/slideLayout" Target="../slideLayouts/slideLayout98.xml"/><Relationship Id="rId13" Type="http://schemas.openxmlformats.org/officeDocument/2006/relationships/slideLayout" Target="../slideLayouts/slideLayout99.xml"/><Relationship Id="rId14" Type="http://schemas.openxmlformats.org/officeDocument/2006/relationships/theme" Target="../theme/theme8.xml"/><Relationship Id="rId15" Type="http://schemas.openxmlformats.org/officeDocument/2006/relationships/image" Target="../media/image1.jpeg"/><Relationship Id="rId1" Type="http://schemas.openxmlformats.org/officeDocument/2006/relationships/slideLayout" Target="../slideLayouts/slideLayout87.xml"/><Relationship Id="rId2" Type="http://schemas.openxmlformats.org/officeDocument/2006/relationships/slideLayout" Target="../slideLayouts/slideLayout88.xml"/><Relationship Id="rId3" Type="http://schemas.openxmlformats.org/officeDocument/2006/relationships/slideLayout" Target="../slideLayouts/slideLayout89.xml"/><Relationship Id="rId4" Type="http://schemas.openxmlformats.org/officeDocument/2006/relationships/slideLayout" Target="../slideLayouts/slideLayout90.xml"/><Relationship Id="rId5" Type="http://schemas.openxmlformats.org/officeDocument/2006/relationships/slideLayout" Target="../slideLayouts/slideLayout91.xml"/><Relationship Id="rId6" Type="http://schemas.openxmlformats.org/officeDocument/2006/relationships/slideLayout" Target="../slideLayouts/slideLayout92.xml"/><Relationship Id="rId7" Type="http://schemas.openxmlformats.org/officeDocument/2006/relationships/slideLayout" Target="../slideLayouts/slideLayout93.xml"/><Relationship Id="rId8" Type="http://schemas.openxmlformats.org/officeDocument/2006/relationships/slideLayout" Target="../slideLayouts/slideLayout94.xml"/><Relationship Id="rId9" Type="http://schemas.openxmlformats.org/officeDocument/2006/relationships/slideLayout" Target="../slideLayouts/slideLayout95.xml"/><Relationship Id="rId10" Type="http://schemas.openxmlformats.org/officeDocument/2006/relationships/slideLayout" Target="../slideLayouts/slideLayout96.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slideLayout" Target="../slideLayouts/slideLayout111.xml"/><Relationship Id="rId13" Type="http://schemas.openxmlformats.org/officeDocument/2006/relationships/slideLayout" Target="../slideLayouts/slideLayout112.xml"/><Relationship Id="rId14" Type="http://schemas.openxmlformats.org/officeDocument/2006/relationships/theme" Target="../theme/theme9.xml"/><Relationship Id="rId15" Type="http://schemas.openxmlformats.org/officeDocument/2006/relationships/image" Target="../media/image4.jpeg"/><Relationship Id="rId16" Type="http://schemas.openxmlformats.org/officeDocument/2006/relationships/image" Target="../media/image5.jpeg"/><Relationship Id="rId17" Type="http://schemas.openxmlformats.org/officeDocument/2006/relationships/image" Target="../media/image6.jpeg"/><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441450" y="76200"/>
            <a:ext cx="7551738" cy="827088"/>
          </a:xfrm>
          <a:prstGeom prst="rect">
            <a:avLst/>
          </a:prstGeom>
          <a:noFill/>
          <a:ln w="9525">
            <a:noFill/>
            <a:miter lim="800000"/>
            <a:headEnd/>
            <a:tailEnd/>
          </a:ln>
          <a:effectLst/>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892175" y="1363663"/>
            <a:ext cx="8031163" cy="518953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ooter Placeholder 3"/>
          <p:cNvSpPr>
            <a:spLocks noGrp="1"/>
          </p:cNvSpPr>
          <p:nvPr>
            <p:ph type="ftr" sz="quarter" idx="3"/>
          </p:nvPr>
        </p:nvSpPr>
        <p:spPr>
          <a:xfrm>
            <a:off x="76200" y="6492875"/>
            <a:ext cx="2895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endParaRPr lang="en-US"/>
          </a:p>
        </p:txBody>
      </p:sp>
      <p:sp>
        <p:nvSpPr>
          <p:cNvPr id="5" name="Slide Number Placeholder 4"/>
          <p:cNvSpPr>
            <a:spLocks noGrp="1"/>
          </p:cNvSpPr>
          <p:nvPr>
            <p:ph type="sldNum" sz="quarter" idx="4"/>
          </p:nvPr>
        </p:nvSpPr>
        <p:spPr>
          <a:xfrm>
            <a:off x="6934200" y="6492875"/>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fld id="{9B654FEC-3AEC-A24C-A571-583E9BC1D2CC}" type="slidenum">
              <a:rPr lang="en-US" smtClean="0"/>
              <a:t>‹#›</a:t>
            </a:fld>
            <a:endParaRPr lang="en-US"/>
          </a:p>
        </p:txBody>
      </p:sp>
    </p:spTree>
    <p:extLst>
      <p:ext uri="{BB962C8B-B14F-4D97-AF65-F5344CB8AC3E}">
        <p14:creationId xmlns:p14="http://schemas.microsoft.com/office/powerpoint/2010/main" val="6063541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l" rtl="0" eaLnBrk="1" fontAlgn="base" hangingPunct="1">
        <a:spcBef>
          <a:spcPct val="0"/>
        </a:spcBef>
        <a:spcAft>
          <a:spcPct val="0"/>
        </a:spcAft>
        <a:defRPr sz="3600" b="0" i="0">
          <a:solidFill>
            <a:srgbClr val="CD6D3C"/>
          </a:solidFill>
          <a:effectLst/>
          <a:latin typeface="STXinwei" charset="0"/>
          <a:ea typeface="STXinwei" charset="0"/>
          <a:cs typeface="STXinwei" charset="0"/>
        </a:defRPr>
      </a:lvl1pPr>
      <a:lvl2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2pPr>
      <a:lvl3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3pPr>
      <a:lvl4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4pPr>
      <a:lvl5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5pPr>
      <a:lvl6pPr marL="4572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6pPr>
      <a:lvl7pPr marL="9144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7pPr>
      <a:lvl8pPr marL="13716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8pPr>
      <a:lvl9pPr marL="18288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9pPr>
    </p:titleStyle>
    <p:bodyStyle>
      <a:lvl1pPr marL="549275" indent="-549275" algn="l" rtl="0" eaLnBrk="1" fontAlgn="base" hangingPunct="1">
        <a:spcBef>
          <a:spcPct val="20000"/>
        </a:spcBef>
        <a:spcAft>
          <a:spcPct val="0"/>
        </a:spcAft>
        <a:buSzPct val="85000"/>
        <a:buChar char="•"/>
        <a:defRPr sz="2400" b="0" i="0">
          <a:solidFill>
            <a:schemeClr val="tx2"/>
          </a:solidFill>
          <a:latin typeface="Candara" charset="0"/>
          <a:ea typeface="Candara" charset="0"/>
          <a:cs typeface="Candara" charset="0"/>
        </a:defRPr>
      </a:lvl1pPr>
      <a:lvl2pPr marL="938213" indent="-481013" algn="l" rtl="0" eaLnBrk="1" fontAlgn="base" hangingPunct="1">
        <a:spcBef>
          <a:spcPct val="20000"/>
        </a:spcBef>
        <a:spcAft>
          <a:spcPct val="0"/>
        </a:spcAft>
        <a:buSzPct val="70000"/>
        <a:buFont typeface="Wingdings" pitchFamily="2" charset="2"/>
        <a:buChar char="§"/>
        <a:defRPr sz="2000" b="0" i="0">
          <a:solidFill>
            <a:schemeClr val="tx2"/>
          </a:solidFill>
          <a:latin typeface="Candara" charset="0"/>
          <a:ea typeface="Candara" charset="0"/>
          <a:cs typeface="Candara" charset="0"/>
        </a:defRPr>
      </a:lvl2pPr>
      <a:lvl3pPr marL="1327150" indent="-412750" algn="l" rtl="0" eaLnBrk="1" fontAlgn="base" hangingPunct="1">
        <a:spcBef>
          <a:spcPct val="20000"/>
        </a:spcBef>
        <a:spcAft>
          <a:spcPct val="0"/>
        </a:spcAft>
        <a:buSzPct val="65000"/>
        <a:buChar char="•"/>
        <a:defRPr sz="2000" b="0" i="0">
          <a:solidFill>
            <a:schemeClr val="tx2"/>
          </a:solidFill>
          <a:latin typeface="Candara" charset="0"/>
          <a:ea typeface="Candara" charset="0"/>
          <a:cs typeface="Candara" charset="0"/>
        </a:defRPr>
      </a:lvl3pPr>
      <a:lvl4pPr marL="1716088" indent="-344488" algn="l" rtl="0" eaLnBrk="1" fontAlgn="base" hangingPunct="1">
        <a:spcBef>
          <a:spcPct val="20000"/>
        </a:spcBef>
        <a:spcAft>
          <a:spcPct val="0"/>
        </a:spcAft>
        <a:buChar char="–"/>
        <a:defRPr sz="1800" b="0" i="0">
          <a:solidFill>
            <a:schemeClr val="tx2"/>
          </a:solidFill>
          <a:latin typeface="Candara" charset="0"/>
          <a:ea typeface="Candara" charset="0"/>
          <a:cs typeface="Candara" charset="0"/>
        </a:defRPr>
      </a:lvl4pPr>
      <a:lvl5pPr marL="2171700" indent="-342900" algn="l" rtl="0" eaLnBrk="1" fontAlgn="base" hangingPunct="1">
        <a:spcBef>
          <a:spcPct val="20000"/>
        </a:spcBef>
        <a:spcAft>
          <a:spcPct val="0"/>
        </a:spcAft>
        <a:buChar char="»"/>
        <a:defRPr sz="1800" b="0" i="0">
          <a:solidFill>
            <a:schemeClr val="tx2"/>
          </a:solidFill>
          <a:latin typeface="Candara" charset="0"/>
          <a:ea typeface="Candara" charset="0"/>
          <a:cs typeface="Candara" charset="0"/>
        </a:defRPr>
      </a:lvl5pPr>
      <a:lvl6pPr marL="2628900" indent="-342900" algn="l" rtl="0" eaLnBrk="1" fontAlgn="base" hangingPunct="1">
        <a:spcBef>
          <a:spcPct val="20000"/>
        </a:spcBef>
        <a:spcAft>
          <a:spcPct val="0"/>
        </a:spcAft>
        <a:buChar char="»"/>
        <a:defRPr sz="2000">
          <a:solidFill>
            <a:srgbClr val="800080"/>
          </a:solidFill>
          <a:latin typeface="+mn-lt"/>
        </a:defRPr>
      </a:lvl6pPr>
      <a:lvl7pPr marL="3086100" indent="-342900" algn="l" rtl="0" eaLnBrk="1" fontAlgn="base" hangingPunct="1">
        <a:spcBef>
          <a:spcPct val="20000"/>
        </a:spcBef>
        <a:spcAft>
          <a:spcPct val="0"/>
        </a:spcAft>
        <a:buChar char="»"/>
        <a:defRPr sz="2000">
          <a:solidFill>
            <a:srgbClr val="800080"/>
          </a:solidFill>
          <a:latin typeface="+mn-lt"/>
        </a:defRPr>
      </a:lvl7pPr>
      <a:lvl8pPr marL="3543300" indent="-342900" algn="l" rtl="0" eaLnBrk="1" fontAlgn="base" hangingPunct="1">
        <a:spcBef>
          <a:spcPct val="20000"/>
        </a:spcBef>
        <a:spcAft>
          <a:spcPct val="0"/>
        </a:spcAft>
        <a:buChar char="»"/>
        <a:defRPr sz="2000">
          <a:solidFill>
            <a:srgbClr val="800080"/>
          </a:solidFill>
          <a:latin typeface="+mn-lt"/>
        </a:defRPr>
      </a:lvl8pPr>
      <a:lvl9pPr marL="4000500" indent="-342900" algn="l" rtl="0" eaLnBrk="1" fontAlgn="base" hangingPunct="1">
        <a:spcBef>
          <a:spcPct val="20000"/>
        </a:spcBef>
        <a:spcAft>
          <a:spcPct val="0"/>
        </a:spcAft>
        <a:buChar char="»"/>
        <a:defRPr sz="2000">
          <a:solidFill>
            <a:srgbClr val="800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960438" y="1920875"/>
            <a:ext cx="7337425" cy="4114800"/>
          </a:xfrm>
          <a:prstGeom prst="rect">
            <a:avLst/>
          </a:prstGeom>
          <a:noFill/>
          <a:ln w="12700">
            <a:noFill/>
            <a:miter lim="800000"/>
            <a:headEnd/>
            <a:tailEnd/>
          </a:ln>
        </p:spPr>
        <p:txBody>
          <a:bodyPr vert="horz" wrap="square" lIns="82286" tIns="41144" rIns="82286" bIns="41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2051" name="Rectangle 3"/>
          <p:cNvSpPr>
            <a:spLocks noGrp="1" noChangeArrowheads="1"/>
          </p:cNvSpPr>
          <p:nvPr>
            <p:ph type="title"/>
          </p:nvPr>
        </p:nvSpPr>
        <p:spPr bwMode="auto">
          <a:xfrm>
            <a:off x="685800" y="103188"/>
            <a:ext cx="8093075" cy="1817687"/>
          </a:xfrm>
          <a:prstGeom prst="rect">
            <a:avLst/>
          </a:prstGeom>
          <a:noFill/>
          <a:ln w="12700">
            <a:noFill/>
            <a:miter lim="800000"/>
            <a:headEnd/>
            <a:tailEnd/>
          </a:ln>
        </p:spPr>
        <p:txBody>
          <a:bodyPr vert="horz" wrap="square" lIns="82286" tIns="41144" rIns="82286" bIns="4114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1105824213"/>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p:hf hdr="0" dt="0"/>
  <p:txStyles>
    <p:titleStyle>
      <a:lvl1pPr marL="330200" indent="-307975" algn="ctr" defTabSz="820738" rtl="0" eaLnBrk="1" fontAlgn="base" hangingPunct="1">
        <a:spcBef>
          <a:spcPct val="0"/>
        </a:spcBef>
        <a:spcAft>
          <a:spcPts val="175"/>
        </a:spcAft>
        <a:defRPr sz="4700">
          <a:solidFill>
            <a:schemeClr val="tx1"/>
          </a:solidFill>
          <a:latin typeface="+mj-lt"/>
          <a:ea typeface="+mj-ea"/>
          <a:cs typeface="+mj-cs"/>
        </a:defRPr>
      </a:lvl1pPr>
      <a:lvl2pPr marL="330200" indent="-307975" algn="ctr" defTabSz="820738" rtl="0" eaLnBrk="1" fontAlgn="base" hangingPunct="1">
        <a:spcBef>
          <a:spcPct val="0"/>
        </a:spcBef>
        <a:spcAft>
          <a:spcPts val="175"/>
        </a:spcAft>
        <a:defRPr sz="4700">
          <a:solidFill>
            <a:schemeClr val="tx1"/>
          </a:solidFill>
          <a:latin typeface="Optima" charset="0"/>
        </a:defRPr>
      </a:lvl2pPr>
      <a:lvl3pPr marL="330200" indent="-307975" algn="ctr" defTabSz="820738" rtl="0" eaLnBrk="1" fontAlgn="base" hangingPunct="1">
        <a:spcBef>
          <a:spcPct val="0"/>
        </a:spcBef>
        <a:spcAft>
          <a:spcPts val="175"/>
        </a:spcAft>
        <a:defRPr sz="4700">
          <a:solidFill>
            <a:schemeClr val="tx1"/>
          </a:solidFill>
          <a:latin typeface="Optima" charset="0"/>
        </a:defRPr>
      </a:lvl3pPr>
      <a:lvl4pPr marL="330200" indent="-307975" algn="ctr" defTabSz="820738" rtl="0" eaLnBrk="1" fontAlgn="base" hangingPunct="1">
        <a:spcBef>
          <a:spcPct val="0"/>
        </a:spcBef>
        <a:spcAft>
          <a:spcPts val="175"/>
        </a:spcAft>
        <a:defRPr sz="4700">
          <a:solidFill>
            <a:schemeClr val="tx1"/>
          </a:solidFill>
          <a:latin typeface="Optima" charset="0"/>
        </a:defRPr>
      </a:lvl4pPr>
      <a:lvl5pPr marL="330200" indent="-307975" algn="ctr" defTabSz="820738" rtl="0" eaLnBrk="1" fontAlgn="base" hangingPunct="1">
        <a:spcBef>
          <a:spcPct val="0"/>
        </a:spcBef>
        <a:spcAft>
          <a:spcPts val="175"/>
        </a:spcAft>
        <a:defRPr sz="4700">
          <a:solidFill>
            <a:schemeClr val="tx1"/>
          </a:solidFill>
          <a:latin typeface="Optima" charset="0"/>
        </a:defRPr>
      </a:lvl5pPr>
      <a:lvl6pPr marL="788886" indent="-309524" algn="ctr" defTabSz="822219" rtl="0" eaLnBrk="1" fontAlgn="base" hangingPunct="1">
        <a:spcBef>
          <a:spcPct val="0"/>
        </a:spcBef>
        <a:spcAft>
          <a:spcPts val="175"/>
        </a:spcAft>
        <a:defRPr sz="4700">
          <a:solidFill>
            <a:schemeClr val="tx1"/>
          </a:solidFill>
          <a:latin typeface="Optima" charset="0"/>
        </a:defRPr>
      </a:lvl6pPr>
      <a:lvl7pPr marL="1246027" indent="-309524" algn="ctr" defTabSz="822219" rtl="0" eaLnBrk="1" fontAlgn="base" hangingPunct="1">
        <a:spcBef>
          <a:spcPct val="0"/>
        </a:spcBef>
        <a:spcAft>
          <a:spcPts val="175"/>
        </a:spcAft>
        <a:defRPr sz="4700">
          <a:solidFill>
            <a:schemeClr val="tx1"/>
          </a:solidFill>
          <a:latin typeface="Optima" charset="0"/>
        </a:defRPr>
      </a:lvl7pPr>
      <a:lvl8pPr marL="1703169" indent="-309524" algn="ctr" defTabSz="822219" rtl="0" eaLnBrk="1" fontAlgn="base" hangingPunct="1">
        <a:spcBef>
          <a:spcPct val="0"/>
        </a:spcBef>
        <a:spcAft>
          <a:spcPts val="175"/>
        </a:spcAft>
        <a:defRPr sz="4700">
          <a:solidFill>
            <a:schemeClr val="tx1"/>
          </a:solidFill>
          <a:latin typeface="Optima" charset="0"/>
        </a:defRPr>
      </a:lvl8pPr>
      <a:lvl9pPr marL="2160312" indent="-309524" algn="ctr" defTabSz="822219" rtl="0" eaLnBrk="1" fontAlgn="base" hangingPunct="1">
        <a:spcBef>
          <a:spcPct val="0"/>
        </a:spcBef>
        <a:spcAft>
          <a:spcPts val="175"/>
        </a:spcAft>
        <a:defRPr sz="4700">
          <a:solidFill>
            <a:schemeClr val="tx1"/>
          </a:solidFill>
          <a:latin typeface="Optima" charset="0"/>
        </a:defRPr>
      </a:lvl9pPr>
    </p:titleStyle>
    <p:bodyStyle>
      <a:lvl1pPr marL="398463" indent="-376238" algn="l" defTabSz="820738" rtl="0" eaLnBrk="1" fontAlgn="base" hangingPunct="1">
        <a:spcBef>
          <a:spcPct val="0"/>
        </a:spcBef>
        <a:spcAft>
          <a:spcPts val="1800"/>
        </a:spcAft>
        <a:buSzPct val="100000"/>
        <a:buFont typeface="Optima" charset="0"/>
        <a:buChar char="•"/>
        <a:defRPr sz="2300">
          <a:solidFill>
            <a:schemeClr val="tx1"/>
          </a:solidFill>
          <a:latin typeface="+mn-lt"/>
          <a:ea typeface="+mn-ea"/>
          <a:cs typeface="+mn-cs"/>
        </a:defRPr>
      </a:lvl1pPr>
      <a:lvl2pPr marL="7985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2pPr>
      <a:lvl3pPr marL="11985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3pPr>
      <a:lvl4pPr marL="15986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4pPr>
      <a:lvl5pPr marL="19986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5pPr>
      <a:lvl6pPr marL="245713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6pPr>
      <a:lvl7pPr marL="291427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7pPr>
      <a:lvl8pPr marL="3371417"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8pPr>
      <a:lvl9pPr marL="3828558"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DDDDD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457200" y="1828800"/>
            <a:ext cx="7772400" cy="41148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99331" name="Rectangle 3"/>
          <p:cNvSpPr>
            <a:spLocks noGrp="1" noChangeArrowheads="1"/>
          </p:cNvSpPr>
          <p:nvPr>
            <p:ph type="dt" sz="half" idx="2"/>
          </p:nvPr>
        </p:nvSpPr>
        <p:spPr bwMode="auto">
          <a:xfrm>
            <a:off x="685800"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400">
                <a:latin typeface="+mn-lt"/>
              </a:defRPr>
            </a:lvl1pPr>
          </a:lstStyle>
          <a:p>
            <a:pPr>
              <a:defRPr/>
            </a:pPr>
            <a:endParaRPr lang="en-US"/>
          </a:p>
        </p:txBody>
      </p:sp>
      <p:sp>
        <p:nvSpPr>
          <p:cNvPr id="99332" name="Rectangle 4"/>
          <p:cNvSpPr>
            <a:spLocks noGrp="1" noChangeArrowheads="1"/>
          </p:cNvSpPr>
          <p:nvPr>
            <p:ph type="ftr" sz="quarter" idx="3"/>
          </p:nvPr>
        </p:nvSpPr>
        <p:spPr bwMode="auto">
          <a:xfrm>
            <a:off x="3124200" y="6405563"/>
            <a:ext cx="28956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ctr">
              <a:defRPr sz="1400" smtClean="0">
                <a:latin typeface="+mn-lt"/>
              </a:defRPr>
            </a:lvl1pPr>
          </a:lstStyle>
          <a:p>
            <a:pPr>
              <a:defRPr/>
            </a:pPr>
            <a:r>
              <a:rPr lang="en-US" smtClean="0"/>
              <a:t>http://zubairshaikh.com</a:t>
            </a:r>
            <a:endParaRPr lang="en-US"/>
          </a:p>
        </p:txBody>
      </p:sp>
      <p:sp>
        <p:nvSpPr>
          <p:cNvPr id="99333" name="Rectangle 5"/>
          <p:cNvSpPr>
            <a:spLocks noGrp="1" noChangeArrowheads="1"/>
          </p:cNvSpPr>
          <p:nvPr>
            <p:ph type="sldNum" sz="quarter" idx="4"/>
          </p:nvPr>
        </p:nvSpPr>
        <p:spPr bwMode="auto">
          <a:xfrm>
            <a:off x="6967538"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400">
                <a:latin typeface="+mn-lt"/>
              </a:defRPr>
            </a:lvl1pPr>
          </a:lstStyle>
          <a:p>
            <a:pPr>
              <a:defRPr/>
            </a:pPr>
            <a:fld id="{55306F8A-0ABB-42D8-9CB5-218E02766993}" type="slidenum">
              <a:rPr lang="en-US"/>
              <a:pPr>
                <a:defRPr/>
              </a:pPr>
              <a:t>‹#›</a:t>
            </a:fld>
            <a:endParaRPr lang="en-US"/>
          </a:p>
        </p:txBody>
      </p:sp>
      <p:grpSp>
        <p:nvGrpSpPr>
          <p:cNvPr id="2" name="Group 6"/>
          <p:cNvGrpSpPr>
            <a:grpSpLocks/>
          </p:cNvGrpSpPr>
          <p:nvPr/>
        </p:nvGrpSpPr>
        <p:grpSpPr bwMode="auto">
          <a:xfrm>
            <a:off x="0" y="0"/>
            <a:ext cx="9144000" cy="6859588"/>
            <a:chOff x="0" y="0"/>
            <a:chExt cx="5760" cy="4321"/>
          </a:xfrm>
        </p:grpSpPr>
        <p:sp>
          <p:nvSpPr>
            <p:cNvPr id="99335" name="Rectangle 7"/>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99336" name="Rectangle 8"/>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37" name="Rectangle 9"/>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10"/>
            <p:cNvGrpSpPr>
              <a:grpSpLocks/>
            </p:cNvGrpSpPr>
            <p:nvPr/>
          </p:nvGrpSpPr>
          <p:grpSpPr bwMode="auto">
            <a:xfrm>
              <a:off x="0" y="1"/>
              <a:ext cx="144" cy="4320"/>
              <a:chOff x="0" y="1"/>
              <a:chExt cx="144" cy="4320"/>
            </a:xfrm>
          </p:grpSpPr>
          <p:sp>
            <p:nvSpPr>
              <p:cNvPr id="99339" name="Rectangle 11"/>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40" name="Rectangle 12"/>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1" name="Rectangle 13"/>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2" name="Rectangle 14"/>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3" name="Rectangle 15"/>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4" name="Rectangle 16"/>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5" name="Rectangle 17"/>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6" name="Rectangle 18"/>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9"/>
            <p:cNvGrpSpPr>
              <a:grpSpLocks/>
            </p:cNvGrpSpPr>
            <p:nvPr/>
          </p:nvGrpSpPr>
          <p:grpSpPr bwMode="auto">
            <a:xfrm>
              <a:off x="5615" y="0"/>
              <a:ext cx="145" cy="4320"/>
              <a:chOff x="5615" y="0"/>
              <a:chExt cx="145" cy="4320"/>
            </a:xfrm>
          </p:grpSpPr>
          <p:sp>
            <p:nvSpPr>
              <p:cNvPr id="99348" name="Rectangle 20"/>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9" name="Rectangle 21"/>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0" name="Rectangle 22"/>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1" name="Rectangle 23"/>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52" name="Rectangle 24"/>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3" name="Rectangle 25"/>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4" name="Rectangle 26"/>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55" name="Rectangle 27"/>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3085" name="Picture 28" descr="D:\work\microsoft backgrounds\smallHOURGLASS2.jpg"/>
            <p:cNvPicPr>
              <a:picLocks noChangeAspect="1" noChangeArrowheads="1"/>
            </p:cNvPicPr>
            <p:nvPr/>
          </p:nvPicPr>
          <p:blipFill>
            <a:blip r:embed="rId13" cstate="print"/>
            <a:srcRect/>
            <a:stretch>
              <a:fillRect/>
            </a:stretch>
          </p:blipFill>
          <p:spPr bwMode="auto">
            <a:xfrm>
              <a:off x="5029" y="2952"/>
              <a:ext cx="584" cy="1080"/>
            </a:xfrm>
            <a:prstGeom prst="rect">
              <a:avLst/>
            </a:prstGeom>
            <a:noFill/>
            <a:ln w="19050">
              <a:solidFill>
                <a:schemeClr val="tx1"/>
              </a:solidFill>
              <a:miter lim="800000"/>
              <a:headEnd/>
              <a:tailEnd/>
            </a:ln>
          </p:spPr>
        </p:pic>
        <p:pic>
          <p:nvPicPr>
            <p:cNvPr id="3086" name="Picture 29" descr="D:\work\microsoft backgrounds\smallCOMPASS2.jpg"/>
            <p:cNvPicPr>
              <a:picLocks noChangeAspect="1" noChangeArrowheads="1"/>
            </p:cNvPicPr>
            <p:nvPr/>
          </p:nvPicPr>
          <p:blipFill>
            <a:blip r:embed="rId14" cstate="print"/>
            <a:srcRect/>
            <a:stretch>
              <a:fillRect/>
            </a:stretch>
          </p:blipFill>
          <p:spPr bwMode="auto">
            <a:xfrm>
              <a:off x="4575" y="3368"/>
              <a:ext cx="440" cy="952"/>
            </a:xfrm>
            <a:prstGeom prst="rect">
              <a:avLst/>
            </a:prstGeom>
            <a:noFill/>
            <a:ln w="19050">
              <a:solidFill>
                <a:srgbClr val="000000"/>
              </a:solidFill>
              <a:miter lim="800000"/>
              <a:headEnd/>
              <a:tailEnd/>
            </a:ln>
          </p:spPr>
        </p:pic>
        <p:pic>
          <p:nvPicPr>
            <p:cNvPr id="3087" name="Picture 30" descr="D:\work\microsoft backgrounds\smallCHESS2.jpg"/>
            <p:cNvPicPr>
              <a:picLocks noChangeAspect="1" noChangeArrowheads="1"/>
            </p:cNvPicPr>
            <p:nvPr/>
          </p:nvPicPr>
          <p:blipFill>
            <a:blip r:embed="rId15" cstate="print"/>
            <a:srcRect/>
            <a:stretch>
              <a:fillRect/>
            </a:stretch>
          </p:blipFill>
          <p:spPr bwMode="auto">
            <a:xfrm>
              <a:off x="4948" y="3928"/>
              <a:ext cx="368" cy="392"/>
            </a:xfrm>
            <a:prstGeom prst="rect">
              <a:avLst/>
            </a:prstGeom>
            <a:noFill/>
            <a:ln w="19050">
              <a:solidFill>
                <a:schemeClr val="tx1"/>
              </a:solidFill>
              <a:miter lim="800000"/>
              <a:headEnd/>
              <a:tailEnd/>
            </a:ln>
          </p:spPr>
        </p:pic>
      </p:grpSp>
      <p:sp>
        <p:nvSpPr>
          <p:cNvPr id="3079" name="Rectangle 31"/>
          <p:cNvSpPr>
            <a:spLocks noGrp="1" noChangeArrowheads="1"/>
          </p:cNvSpPr>
          <p:nvPr>
            <p:ph type="title"/>
          </p:nvPr>
        </p:nvSpPr>
        <p:spPr bwMode="auto">
          <a:xfrm>
            <a:off x="411163" y="609600"/>
            <a:ext cx="8407400" cy="11430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126406675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ransition spd="slow"/>
  <p:timing>
    <p:tnLst>
      <p:par>
        <p:cTn id="1" dur="indefinite" restart="never" nodeType="tmRoot"/>
      </p:par>
    </p:tnLst>
  </p:timing>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143" algn="l" rtl="0" eaLnBrk="1" fontAlgn="base" hangingPunct="1">
        <a:spcBef>
          <a:spcPct val="0"/>
        </a:spcBef>
        <a:spcAft>
          <a:spcPct val="0"/>
        </a:spcAft>
        <a:defRPr sz="4400">
          <a:solidFill>
            <a:schemeClr val="tx2"/>
          </a:solidFill>
          <a:latin typeface="Arial" charset="0"/>
        </a:defRPr>
      </a:lvl6pPr>
      <a:lvl7pPr marL="914283" algn="l" rtl="0" eaLnBrk="1" fontAlgn="base" hangingPunct="1">
        <a:spcBef>
          <a:spcPct val="0"/>
        </a:spcBef>
        <a:spcAft>
          <a:spcPct val="0"/>
        </a:spcAft>
        <a:defRPr sz="4400">
          <a:solidFill>
            <a:schemeClr val="tx2"/>
          </a:solidFill>
          <a:latin typeface="Arial" charset="0"/>
        </a:defRPr>
      </a:lvl7pPr>
      <a:lvl8pPr marL="1371424" algn="l" rtl="0" eaLnBrk="1" fontAlgn="base" hangingPunct="1">
        <a:spcBef>
          <a:spcPct val="0"/>
        </a:spcBef>
        <a:spcAft>
          <a:spcPct val="0"/>
        </a:spcAft>
        <a:defRPr sz="4400">
          <a:solidFill>
            <a:schemeClr val="tx2"/>
          </a:solidFill>
          <a:latin typeface="Arial" charset="0"/>
        </a:defRPr>
      </a:lvl8pPr>
      <a:lvl9pPr marL="1828566" algn="l" rtl="0" eaLnBrk="1" fontAlgn="base" hangingPunct="1">
        <a:spcBef>
          <a:spcPct val="0"/>
        </a:spcBef>
        <a:spcAft>
          <a:spcPct val="0"/>
        </a:spcAft>
        <a:defRPr sz="4400">
          <a:solidFill>
            <a:schemeClr val="tx2"/>
          </a:solidFill>
          <a:latin typeface="Arial" charset="0"/>
        </a:defRPr>
      </a:lvl9pPr>
    </p:titleStyle>
    <p:bodyStyle>
      <a:lvl1pPr marL="341313" indent="-341313" algn="l" rtl="0" eaLnBrk="1" fontAlgn="base" hangingPunct="1">
        <a:spcBef>
          <a:spcPct val="20000"/>
        </a:spcBef>
        <a:spcAft>
          <a:spcPct val="0"/>
        </a:spcAft>
        <a:buChar char="•"/>
        <a:defRPr sz="32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800">
          <a:solidFill>
            <a:schemeClr val="tx1"/>
          </a:solidFill>
          <a:latin typeface="+mn-lt"/>
        </a:defRPr>
      </a:lvl2pPr>
      <a:lvl3pPr marL="1141413" indent="-227013" algn="l" rtl="0" eaLnBrk="1" fontAlgn="base" hangingPunct="1">
        <a:spcBef>
          <a:spcPct val="20000"/>
        </a:spcBef>
        <a:spcAft>
          <a:spcPct val="0"/>
        </a:spcAft>
        <a:buChar char="•"/>
        <a:defRPr sz="2400">
          <a:solidFill>
            <a:schemeClr val="tx1"/>
          </a:solidFill>
          <a:latin typeface="+mn-lt"/>
        </a:defRPr>
      </a:lvl3pPr>
      <a:lvl4pPr marL="1598613" indent="-227013" algn="l" rtl="0" eaLnBrk="1" fontAlgn="base" hangingPunct="1">
        <a:spcBef>
          <a:spcPct val="20000"/>
        </a:spcBef>
        <a:spcAft>
          <a:spcPct val="0"/>
        </a:spcAft>
        <a:buChar char="–"/>
        <a:defRPr sz="2000">
          <a:solidFill>
            <a:schemeClr val="tx1"/>
          </a:solidFill>
          <a:latin typeface="+mn-lt"/>
        </a:defRPr>
      </a:lvl4pPr>
      <a:lvl5pPr marL="2055813" indent="-227013" algn="l" rtl="0" eaLnBrk="1" fontAlgn="base" hangingPunct="1">
        <a:spcBef>
          <a:spcPct val="20000"/>
        </a:spcBef>
        <a:spcAft>
          <a:spcPct val="0"/>
        </a:spcAft>
        <a:buChar char="»"/>
        <a:defRPr sz="2000">
          <a:solidFill>
            <a:schemeClr val="tx1"/>
          </a:solidFill>
          <a:latin typeface="+mn-lt"/>
        </a:defRPr>
      </a:lvl5pPr>
      <a:lvl6pPr marL="2514277" indent="-228570" algn="l" rtl="0" eaLnBrk="1" fontAlgn="base" hangingPunct="1">
        <a:spcBef>
          <a:spcPct val="20000"/>
        </a:spcBef>
        <a:spcAft>
          <a:spcPct val="0"/>
        </a:spcAft>
        <a:buChar char="»"/>
        <a:defRPr sz="2000">
          <a:solidFill>
            <a:schemeClr val="tx1"/>
          </a:solidFill>
          <a:latin typeface="+mn-lt"/>
        </a:defRPr>
      </a:lvl6pPr>
      <a:lvl7pPr marL="2971418" indent="-228570" algn="l" rtl="0" eaLnBrk="1" fontAlgn="base" hangingPunct="1">
        <a:spcBef>
          <a:spcPct val="20000"/>
        </a:spcBef>
        <a:spcAft>
          <a:spcPct val="0"/>
        </a:spcAft>
        <a:buChar char="»"/>
        <a:defRPr sz="2000">
          <a:solidFill>
            <a:schemeClr val="tx1"/>
          </a:solidFill>
          <a:latin typeface="+mn-lt"/>
        </a:defRPr>
      </a:lvl7pPr>
      <a:lvl8pPr marL="3428559" indent="-228570" algn="l" rtl="0" eaLnBrk="1" fontAlgn="base" hangingPunct="1">
        <a:spcBef>
          <a:spcPct val="20000"/>
        </a:spcBef>
        <a:spcAft>
          <a:spcPct val="0"/>
        </a:spcAft>
        <a:buChar char="»"/>
        <a:defRPr sz="2000">
          <a:solidFill>
            <a:schemeClr val="tx1"/>
          </a:solidFill>
          <a:latin typeface="+mn-lt"/>
        </a:defRPr>
      </a:lvl8pPr>
      <a:lvl9pPr marL="3885701" indent="-22857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960438" y="1920875"/>
            <a:ext cx="7337425" cy="4114800"/>
          </a:xfrm>
          <a:prstGeom prst="rect">
            <a:avLst/>
          </a:prstGeom>
          <a:noFill/>
          <a:ln w="12700">
            <a:noFill/>
            <a:miter lim="800000"/>
            <a:headEnd/>
            <a:tailEnd/>
          </a:ln>
        </p:spPr>
        <p:txBody>
          <a:bodyPr vert="horz" wrap="square" lIns="82286" tIns="41144" rIns="82286" bIns="41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099" name="Rectangle 3"/>
          <p:cNvSpPr>
            <a:spLocks noGrp="1" noChangeArrowheads="1"/>
          </p:cNvSpPr>
          <p:nvPr>
            <p:ph type="title"/>
          </p:nvPr>
        </p:nvSpPr>
        <p:spPr bwMode="auto">
          <a:xfrm>
            <a:off x="685800" y="103188"/>
            <a:ext cx="8093075" cy="1817687"/>
          </a:xfrm>
          <a:prstGeom prst="rect">
            <a:avLst/>
          </a:prstGeom>
          <a:noFill/>
          <a:ln w="12700">
            <a:noFill/>
            <a:miter lim="800000"/>
            <a:headEnd/>
            <a:tailEnd/>
          </a:ln>
        </p:spPr>
        <p:txBody>
          <a:bodyPr vert="horz" wrap="square" lIns="82286" tIns="41144" rIns="82286" bIns="4114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114197900"/>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ransition/>
  <p:hf hdr="0" dt="0"/>
  <p:txStyles>
    <p:titleStyle>
      <a:lvl1pPr marL="330200" indent="-307975" algn="ctr" defTabSz="820738" rtl="0" eaLnBrk="1" fontAlgn="base" hangingPunct="1">
        <a:spcBef>
          <a:spcPct val="0"/>
        </a:spcBef>
        <a:spcAft>
          <a:spcPts val="175"/>
        </a:spcAft>
        <a:defRPr sz="4700">
          <a:solidFill>
            <a:schemeClr val="tx1"/>
          </a:solidFill>
          <a:latin typeface="+mj-lt"/>
          <a:ea typeface="+mj-ea"/>
          <a:cs typeface="+mj-cs"/>
        </a:defRPr>
      </a:lvl1pPr>
      <a:lvl2pPr marL="330200" indent="-307975" algn="ctr" defTabSz="820738" rtl="0" eaLnBrk="1" fontAlgn="base" hangingPunct="1">
        <a:spcBef>
          <a:spcPct val="0"/>
        </a:spcBef>
        <a:spcAft>
          <a:spcPts val="175"/>
        </a:spcAft>
        <a:defRPr sz="4700">
          <a:solidFill>
            <a:schemeClr val="tx1"/>
          </a:solidFill>
          <a:latin typeface="Optima" charset="0"/>
        </a:defRPr>
      </a:lvl2pPr>
      <a:lvl3pPr marL="330200" indent="-307975" algn="ctr" defTabSz="820738" rtl="0" eaLnBrk="1" fontAlgn="base" hangingPunct="1">
        <a:spcBef>
          <a:spcPct val="0"/>
        </a:spcBef>
        <a:spcAft>
          <a:spcPts val="175"/>
        </a:spcAft>
        <a:defRPr sz="4700">
          <a:solidFill>
            <a:schemeClr val="tx1"/>
          </a:solidFill>
          <a:latin typeface="Optima" charset="0"/>
        </a:defRPr>
      </a:lvl3pPr>
      <a:lvl4pPr marL="330200" indent="-307975" algn="ctr" defTabSz="820738" rtl="0" eaLnBrk="1" fontAlgn="base" hangingPunct="1">
        <a:spcBef>
          <a:spcPct val="0"/>
        </a:spcBef>
        <a:spcAft>
          <a:spcPts val="175"/>
        </a:spcAft>
        <a:defRPr sz="4700">
          <a:solidFill>
            <a:schemeClr val="tx1"/>
          </a:solidFill>
          <a:latin typeface="Optima" charset="0"/>
        </a:defRPr>
      </a:lvl4pPr>
      <a:lvl5pPr marL="330200" indent="-307975" algn="ctr" defTabSz="820738" rtl="0" eaLnBrk="1" fontAlgn="base" hangingPunct="1">
        <a:spcBef>
          <a:spcPct val="0"/>
        </a:spcBef>
        <a:spcAft>
          <a:spcPts val="175"/>
        </a:spcAft>
        <a:defRPr sz="4700">
          <a:solidFill>
            <a:schemeClr val="tx1"/>
          </a:solidFill>
          <a:latin typeface="Optima" charset="0"/>
        </a:defRPr>
      </a:lvl5pPr>
      <a:lvl6pPr marL="788886" indent="-309524" algn="ctr" defTabSz="822219" rtl="0" eaLnBrk="1" fontAlgn="base" hangingPunct="1">
        <a:spcBef>
          <a:spcPct val="0"/>
        </a:spcBef>
        <a:spcAft>
          <a:spcPts val="175"/>
        </a:spcAft>
        <a:defRPr sz="4700">
          <a:solidFill>
            <a:schemeClr val="tx1"/>
          </a:solidFill>
          <a:latin typeface="Optima" charset="0"/>
        </a:defRPr>
      </a:lvl6pPr>
      <a:lvl7pPr marL="1246027" indent="-309524" algn="ctr" defTabSz="822219" rtl="0" eaLnBrk="1" fontAlgn="base" hangingPunct="1">
        <a:spcBef>
          <a:spcPct val="0"/>
        </a:spcBef>
        <a:spcAft>
          <a:spcPts val="175"/>
        </a:spcAft>
        <a:defRPr sz="4700">
          <a:solidFill>
            <a:schemeClr val="tx1"/>
          </a:solidFill>
          <a:latin typeface="Optima" charset="0"/>
        </a:defRPr>
      </a:lvl7pPr>
      <a:lvl8pPr marL="1703169" indent="-309524" algn="ctr" defTabSz="822219" rtl="0" eaLnBrk="1" fontAlgn="base" hangingPunct="1">
        <a:spcBef>
          <a:spcPct val="0"/>
        </a:spcBef>
        <a:spcAft>
          <a:spcPts val="175"/>
        </a:spcAft>
        <a:defRPr sz="4700">
          <a:solidFill>
            <a:schemeClr val="tx1"/>
          </a:solidFill>
          <a:latin typeface="Optima" charset="0"/>
        </a:defRPr>
      </a:lvl8pPr>
      <a:lvl9pPr marL="2160312" indent="-309524" algn="ctr" defTabSz="822219" rtl="0" eaLnBrk="1" fontAlgn="base" hangingPunct="1">
        <a:spcBef>
          <a:spcPct val="0"/>
        </a:spcBef>
        <a:spcAft>
          <a:spcPts val="175"/>
        </a:spcAft>
        <a:defRPr sz="4700">
          <a:solidFill>
            <a:schemeClr val="tx1"/>
          </a:solidFill>
          <a:latin typeface="Optima" charset="0"/>
        </a:defRPr>
      </a:lvl9pPr>
    </p:titleStyle>
    <p:bodyStyle>
      <a:lvl1pPr marL="398463" indent="-376238" algn="l" defTabSz="820738" rtl="0" eaLnBrk="1" fontAlgn="base" hangingPunct="1">
        <a:spcBef>
          <a:spcPct val="0"/>
        </a:spcBef>
        <a:spcAft>
          <a:spcPts val="1800"/>
        </a:spcAft>
        <a:buSzPct val="100000"/>
        <a:buFont typeface="Optima" charset="0"/>
        <a:buChar char="•"/>
        <a:defRPr sz="2300">
          <a:solidFill>
            <a:schemeClr val="tx1"/>
          </a:solidFill>
          <a:latin typeface="+mn-lt"/>
          <a:ea typeface="+mn-ea"/>
          <a:cs typeface="+mn-cs"/>
        </a:defRPr>
      </a:lvl1pPr>
      <a:lvl2pPr marL="7985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2pPr>
      <a:lvl3pPr marL="11985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3pPr>
      <a:lvl4pPr marL="15986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4pPr>
      <a:lvl5pPr marL="19986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5pPr>
      <a:lvl6pPr marL="245713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6pPr>
      <a:lvl7pPr marL="291427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7pPr>
      <a:lvl8pPr marL="3371417"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8pPr>
      <a:lvl9pPr marL="3828558"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441450" y="68263"/>
            <a:ext cx="7551738" cy="827087"/>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smtClean="0"/>
          </a:p>
        </p:txBody>
      </p:sp>
      <p:sp>
        <p:nvSpPr>
          <p:cNvPr id="5123" name="Rectangle 3"/>
          <p:cNvSpPr>
            <a:spLocks noGrp="1" noChangeArrowheads="1"/>
          </p:cNvSpPr>
          <p:nvPr>
            <p:ph type="body" idx="1"/>
          </p:nvPr>
        </p:nvSpPr>
        <p:spPr bwMode="auto">
          <a:xfrm>
            <a:off x="933450" y="1363663"/>
            <a:ext cx="7989888" cy="471963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9" name="Rectangle 5"/>
          <p:cNvSpPr>
            <a:spLocks noGrp="1" noChangeArrowheads="1"/>
          </p:cNvSpPr>
          <p:nvPr>
            <p:ph type="ftr" sz="quarter" idx="3"/>
          </p:nvPr>
        </p:nvSpPr>
        <p:spPr bwMode="auto">
          <a:xfrm>
            <a:off x="-14288" y="6583363"/>
            <a:ext cx="3225801" cy="261937"/>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l" eaLnBrk="1" hangingPunct="1">
              <a:defRPr sz="1300" smtClean="0">
                <a:latin typeface="+mn-lt"/>
              </a:defRPr>
            </a:lvl1pPr>
          </a:lstStyle>
          <a:p>
            <a:pPr>
              <a:defRPr/>
            </a:pPr>
            <a:r>
              <a:rPr lang="en-US" smtClean="0"/>
              <a:t>http://zubairshaikh.com</a:t>
            </a:r>
            <a:endParaRPr lang="en-US"/>
          </a:p>
        </p:txBody>
      </p:sp>
      <p:sp>
        <p:nvSpPr>
          <p:cNvPr id="1030" name="Rectangle 6"/>
          <p:cNvSpPr>
            <a:spLocks noGrp="1" noChangeArrowheads="1"/>
          </p:cNvSpPr>
          <p:nvPr>
            <p:ph type="sldNum" sz="quarter" idx="4"/>
          </p:nvPr>
        </p:nvSpPr>
        <p:spPr bwMode="auto">
          <a:xfrm>
            <a:off x="8266113" y="6634163"/>
            <a:ext cx="874712" cy="206375"/>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eaLnBrk="1" hangingPunct="1">
              <a:defRPr sz="1300">
                <a:latin typeface="Arial" charset="0"/>
              </a:defRPr>
            </a:lvl1pPr>
          </a:lstStyle>
          <a:p>
            <a:pPr>
              <a:defRPr/>
            </a:pPr>
            <a:fld id="{DB5FB575-5CA4-462A-8E8F-5024C84F35B3}" type="slidenum">
              <a:rPr lang="en-US"/>
              <a:pPr>
                <a:defRPr/>
              </a:pPr>
              <a:t>‹#›</a:t>
            </a:fld>
            <a:endParaRPr lang="en-US"/>
          </a:p>
        </p:txBody>
      </p:sp>
    </p:spTree>
    <p:extLst>
      <p:ext uri="{BB962C8B-B14F-4D97-AF65-F5344CB8AC3E}">
        <p14:creationId xmlns:p14="http://schemas.microsoft.com/office/powerpoint/2010/main" val="162120852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dt="0"/>
  <p:txStyles>
    <p:titleStyle>
      <a:lvl1pPr algn="l" rtl="0" eaLnBrk="1" fontAlgn="base" hangingPunct="1">
        <a:spcBef>
          <a:spcPct val="0"/>
        </a:spcBef>
        <a:spcAft>
          <a:spcPct val="0"/>
        </a:spcAft>
        <a:defRPr sz="3600">
          <a:solidFill>
            <a:srgbClr val="92D050"/>
          </a:solidFill>
          <a:latin typeface="Maiandra GD" pitchFamily="34" charset="0"/>
          <a:ea typeface="+mj-ea"/>
          <a:cs typeface="+mj-cs"/>
        </a:defRPr>
      </a:lvl1pPr>
      <a:lvl2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2pPr>
      <a:lvl3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3pPr>
      <a:lvl4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4pPr>
      <a:lvl5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5pPr>
      <a:lvl6pPr marL="412394"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6pPr>
      <a:lvl7pPr marL="824789"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7pPr>
      <a:lvl8pPr marL="1237183"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8pPr>
      <a:lvl9pPr marL="1649578"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9pPr>
    </p:titleStyle>
    <p:bodyStyle>
      <a:lvl1pPr marL="411163" indent="-411163" algn="l" rtl="0" eaLnBrk="1" fontAlgn="base" hangingPunct="1">
        <a:spcBef>
          <a:spcPct val="20000"/>
        </a:spcBef>
        <a:spcAft>
          <a:spcPct val="0"/>
        </a:spcAft>
        <a:buClr>
          <a:srgbClr val="006699"/>
        </a:buClr>
        <a:buSzPct val="70000"/>
        <a:buFont typeface="Webdings" pitchFamily="18" charset="2"/>
        <a:buChar char=""/>
        <a:defRPr sz="3200">
          <a:solidFill>
            <a:srgbClr val="002060"/>
          </a:solidFill>
          <a:latin typeface="+mn-lt"/>
          <a:ea typeface="+mn-ea"/>
          <a:cs typeface="+mn-cs"/>
        </a:defRPr>
      </a:lvl1pPr>
      <a:lvl2pPr marL="936625" indent="-481013" algn="l" rtl="0" eaLnBrk="1" fontAlgn="base" hangingPunct="1">
        <a:spcBef>
          <a:spcPct val="20000"/>
        </a:spcBef>
        <a:spcAft>
          <a:spcPct val="0"/>
        </a:spcAft>
        <a:buClr>
          <a:srgbClr val="006699"/>
        </a:buClr>
        <a:buSzPct val="80000"/>
        <a:buChar char="•"/>
        <a:defRPr sz="2900">
          <a:solidFill>
            <a:srgbClr val="002060"/>
          </a:solidFill>
          <a:latin typeface="+mn-lt"/>
        </a:defRPr>
      </a:lvl2pPr>
      <a:lvl3pPr marL="1327150" indent="-411163" algn="l" rtl="0" eaLnBrk="1" fontAlgn="base" hangingPunct="1">
        <a:spcBef>
          <a:spcPct val="20000"/>
        </a:spcBef>
        <a:spcAft>
          <a:spcPct val="0"/>
        </a:spcAft>
        <a:buClr>
          <a:srgbClr val="006699"/>
        </a:buClr>
        <a:buSzPct val="80000"/>
        <a:buChar char="•"/>
        <a:defRPr sz="2500">
          <a:solidFill>
            <a:srgbClr val="002060"/>
          </a:solidFill>
          <a:latin typeface="+mn-lt"/>
        </a:defRPr>
      </a:lvl3pPr>
      <a:lvl4pPr marL="1714500" indent="-342900" algn="l" rtl="0" eaLnBrk="1" fontAlgn="base" hangingPunct="1">
        <a:spcBef>
          <a:spcPct val="20000"/>
        </a:spcBef>
        <a:spcAft>
          <a:spcPct val="0"/>
        </a:spcAft>
        <a:buClr>
          <a:srgbClr val="7030A0"/>
        </a:buClr>
        <a:buChar char="–"/>
        <a:defRPr sz="2200">
          <a:solidFill>
            <a:srgbClr val="002060"/>
          </a:solidFill>
          <a:latin typeface="+mn-lt"/>
        </a:defRPr>
      </a:lvl4pPr>
      <a:lvl5pPr marL="2171700" indent="-342900" algn="l" rtl="0" eaLnBrk="1" fontAlgn="base" hangingPunct="1">
        <a:spcBef>
          <a:spcPct val="20000"/>
        </a:spcBef>
        <a:spcAft>
          <a:spcPct val="0"/>
        </a:spcAft>
        <a:buClr>
          <a:srgbClr val="7030A0"/>
        </a:buClr>
        <a:buChar char="»"/>
        <a:defRPr sz="2200">
          <a:solidFill>
            <a:srgbClr val="002060"/>
          </a:solidFill>
          <a:latin typeface="+mn-lt"/>
        </a:defRPr>
      </a:lvl5pPr>
      <a:lvl6pPr marL="2584625" indent="-343662" algn="l" defTabSz="915001" rtl="0" eaLnBrk="1" fontAlgn="base" hangingPunct="1">
        <a:spcBef>
          <a:spcPct val="20000"/>
        </a:spcBef>
        <a:spcAft>
          <a:spcPct val="0"/>
        </a:spcAft>
        <a:buChar char="»"/>
        <a:defRPr sz="1800">
          <a:solidFill>
            <a:schemeClr val="tx1"/>
          </a:solidFill>
          <a:latin typeface="+mn-lt"/>
        </a:defRPr>
      </a:lvl6pPr>
      <a:lvl7pPr marL="2997019" indent="-343662" algn="l" defTabSz="915001" rtl="0" eaLnBrk="1" fontAlgn="base" hangingPunct="1">
        <a:spcBef>
          <a:spcPct val="20000"/>
        </a:spcBef>
        <a:spcAft>
          <a:spcPct val="0"/>
        </a:spcAft>
        <a:buChar char="»"/>
        <a:defRPr sz="1800">
          <a:solidFill>
            <a:schemeClr val="tx1"/>
          </a:solidFill>
          <a:latin typeface="+mn-lt"/>
        </a:defRPr>
      </a:lvl7pPr>
      <a:lvl8pPr marL="3409414" indent="-343662" algn="l" defTabSz="915001" rtl="0" eaLnBrk="1" fontAlgn="base" hangingPunct="1">
        <a:spcBef>
          <a:spcPct val="20000"/>
        </a:spcBef>
        <a:spcAft>
          <a:spcPct val="0"/>
        </a:spcAft>
        <a:buChar char="»"/>
        <a:defRPr sz="1800">
          <a:solidFill>
            <a:schemeClr val="tx1"/>
          </a:solidFill>
          <a:latin typeface="+mn-lt"/>
        </a:defRPr>
      </a:lvl8pPr>
      <a:lvl9pPr marL="3821808" indent="-343662" algn="l" defTabSz="915001"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24789" rtl="0" eaLnBrk="1" latinLnBrk="0" hangingPunct="1">
        <a:defRPr sz="1600" kern="1200">
          <a:solidFill>
            <a:schemeClr val="tx1"/>
          </a:solidFill>
          <a:latin typeface="+mn-lt"/>
          <a:ea typeface="+mn-ea"/>
          <a:cs typeface="+mn-cs"/>
        </a:defRPr>
      </a:lvl1pPr>
      <a:lvl2pPr marL="412394" algn="l" defTabSz="824789" rtl="0" eaLnBrk="1" latinLnBrk="0" hangingPunct="1">
        <a:defRPr sz="1600" kern="1200">
          <a:solidFill>
            <a:schemeClr val="tx1"/>
          </a:solidFill>
          <a:latin typeface="+mn-lt"/>
          <a:ea typeface="+mn-ea"/>
          <a:cs typeface="+mn-cs"/>
        </a:defRPr>
      </a:lvl2pPr>
      <a:lvl3pPr marL="824789" algn="l" defTabSz="824789" rtl="0" eaLnBrk="1" latinLnBrk="0" hangingPunct="1">
        <a:defRPr sz="1600" kern="1200">
          <a:solidFill>
            <a:schemeClr val="tx1"/>
          </a:solidFill>
          <a:latin typeface="+mn-lt"/>
          <a:ea typeface="+mn-ea"/>
          <a:cs typeface="+mn-cs"/>
        </a:defRPr>
      </a:lvl3pPr>
      <a:lvl4pPr marL="1237183" algn="l" defTabSz="824789" rtl="0" eaLnBrk="1" latinLnBrk="0" hangingPunct="1">
        <a:defRPr sz="1600" kern="1200">
          <a:solidFill>
            <a:schemeClr val="tx1"/>
          </a:solidFill>
          <a:latin typeface="+mn-lt"/>
          <a:ea typeface="+mn-ea"/>
          <a:cs typeface="+mn-cs"/>
        </a:defRPr>
      </a:lvl4pPr>
      <a:lvl5pPr marL="1649578" algn="l" defTabSz="824789" rtl="0" eaLnBrk="1" latinLnBrk="0" hangingPunct="1">
        <a:defRPr sz="1600" kern="1200">
          <a:solidFill>
            <a:schemeClr val="tx1"/>
          </a:solidFill>
          <a:latin typeface="+mn-lt"/>
          <a:ea typeface="+mn-ea"/>
          <a:cs typeface="+mn-cs"/>
        </a:defRPr>
      </a:lvl5pPr>
      <a:lvl6pPr marL="2061972" algn="l" defTabSz="824789" rtl="0" eaLnBrk="1" latinLnBrk="0" hangingPunct="1">
        <a:defRPr sz="1600" kern="1200">
          <a:solidFill>
            <a:schemeClr val="tx1"/>
          </a:solidFill>
          <a:latin typeface="+mn-lt"/>
          <a:ea typeface="+mn-ea"/>
          <a:cs typeface="+mn-cs"/>
        </a:defRPr>
      </a:lvl6pPr>
      <a:lvl7pPr marL="2474366" algn="l" defTabSz="824789" rtl="0" eaLnBrk="1" latinLnBrk="0" hangingPunct="1">
        <a:defRPr sz="1600" kern="1200">
          <a:solidFill>
            <a:schemeClr val="tx1"/>
          </a:solidFill>
          <a:latin typeface="+mn-lt"/>
          <a:ea typeface="+mn-ea"/>
          <a:cs typeface="+mn-cs"/>
        </a:defRPr>
      </a:lvl7pPr>
      <a:lvl8pPr marL="2886761" algn="l" defTabSz="824789" rtl="0" eaLnBrk="1" latinLnBrk="0" hangingPunct="1">
        <a:defRPr sz="1600" kern="1200">
          <a:solidFill>
            <a:schemeClr val="tx1"/>
          </a:solidFill>
          <a:latin typeface="+mn-lt"/>
          <a:ea typeface="+mn-ea"/>
          <a:cs typeface="+mn-cs"/>
        </a:defRPr>
      </a:lvl8pPr>
      <a:lvl9pPr marL="3299155" algn="l" defTabSz="824789" rtl="0" eaLnBrk="1" latinLnBrk="0" hangingPunct="1">
        <a:defRPr sz="16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DDDDD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828800"/>
            <a:ext cx="7772400" cy="41148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99331" name="Rectangle 3"/>
          <p:cNvSpPr>
            <a:spLocks noGrp="1" noChangeArrowheads="1"/>
          </p:cNvSpPr>
          <p:nvPr>
            <p:ph type="dt" sz="half" idx="2"/>
          </p:nvPr>
        </p:nvSpPr>
        <p:spPr bwMode="auto">
          <a:xfrm>
            <a:off x="685800"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400">
                <a:latin typeface="+mn-lt"/>
              </a:defRPr>
            </a:lvl1pPr>
          </a:lstStyle>
          <a:p>
            <a:pPr>
              <a:defRPr/>
            </a:pPr>
            <a:endParaRPr lang="en-US"/>
          </a:p>
        </p:txBody>
      </p:sp>
      <p:sp>
        <p:nvSpPr>
          <p:cNvPr id="99332" name="Rectangle 4"/>
          <p:cNvSpPr>
            <a:spLocks noGrp="1" noChangeArrowheads="1"/>
          </p:cNvSpPr>
          <p:nvPr>
            <p:ph type="ftr" sz="quarter" idx="3"/>
          </p:nvPr>
        </p:nvSpPr>
        <p:spPr bwMode="auto">
          <a:xfrm>
            <a:off x="3124200" y="6405563"/>
            <a:ext cx="28956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ctr">
              <a:defRPr sz="1400" smtClean="0">
                <a:latin typeface="+mn-lt"/>
              </a:defRPr>
            </a:lvl1pPr>
          </a:lstStyle>
          <a:p>
            <a:pPr>
              <a:defRPr/>
            </a:pPr>
            <a:r>
              <a:rPr lang="en-US" smtClean="0"/>
              <a:t>Zubair Shaikh (zubairshaikh.com)</a:t>
            </a:r>
            <a:endParaRPr lang="en-US"/>
          </a:p>
        </p:txBody>
      </p:sp>
      <p:sp>
        <p:nvSpPr>
          <p:cNvPr id="99333" name="Rectangle 5"/>
          <p:cNvSpPr>
            <a:spLocks noGrp="1" noChangeArrowheads="1"/>
          </p:cNvSpPr>
          <p:nvPr>
            <p:ph type="sldNum" sz="quarter" idx="4"/>
          </p:nvPr>
        </p:nvSpPr>
        <p:spPr bwMode="auto">
          <a:xfrm>
            <a:off x="6967538"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400">
                <a:latin typeface="+mn-lt"/>
              </a:defRPr>
            </a:lvl1pPr>
          </a:lstStyle>
          <a:p>
            <a:pPr>
              <a:defRPr/>
            </a:pPr>
            <a:fld id="{26E1B0BF-0A4A-49C4-8027-F2E6DB69BEEF}" type="slidenum">
              <a:rPr lang="en-US"/>
              <a:pPr>
                <a:defRPr/>
              </a:pPr>
              <a:t>‹#›</a:t>
            </a:fld>
            <a:endParaRPr lang="en-US"/>
          </a:p>
        </p:txBody>
      </p:sp>
      <p:grpSp>
        <p:nvGrpSpPr>
          <p:cNvPr id="2" name="Group 6"/>
          <p:cNvGrpSpPr>
            <a:grpSpLocks/>
          </p:cNvGrpSpPr>
          <p:nvPr/>
        </p:nvGrpSpPr>
        <p:grpSpPr bwMode="auto">
          <a:xfrm>
            <a:off x="0" y="0"/>
            <a:ext cx="9144000" cy="6859588"/>
            <a:chOff x="0" y="0"/>
            <a:chExt cx="5760" cy="4321"/>
          </a:xfrm>
        </p:grpSpPr>
        <p:sp>
          <p:nvSpPr>
            <p:cNvPr id="99335" name="Rectangle 7"/>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99336" name="Rectangle 8"/>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37" name="Rectangle 9"/>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10"/>
            <p:cNvGrpSpPr>
              <a:grpSpLocks/>
            </p:cNvGrpSpPr>
            <p:nvPr/>
          </p:nvGrpSpPr>
          <p:grpSpPr bwMode="auto">
            <a:xfrm>
              <a:off x="0" y="1"/>
              <a:ext cx="144" cy="4320"/>
              <a:chOff x="0" y="1"/>
              <a:chExt cx="144" cy="4320"/>
            </a:xfrm>
          </p:grpSpPr>
          <p:sp>
            <p:nvSpPr>
              <p:cNvPr id="99339" name="Rectangle 11"/>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40" name="Rectangle 12"/>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1" name="Rectangle 13"/>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2" name="Rectangle 14"/>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3" name="Rectangle 15"/>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4" name="Rectangle 16"/>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5" name="Rectangle 17"/>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6" name="Rectangle 18"/>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9"/>
            <p:cNvGrpSpPr>
              <a:grpSpLocks/>
            </p:cNvGrpSpPr>
            <p:nvPr/>
          </p:nvGrpSpPr>
          <p:grpSpPr bwMode="auto">
            <a:xfrm>
              <a:off x="5615" y="0"/>
              <a:ext cx="145" cy="4320"/>
              <a:chOff x="5615" y="0"/>
              <a:chExt cx="145" cy="4320"/>
            </a:xfrm>
          </p:grpSpPr>
          <p:sp>
            <p:nvSpPr>
              <p:cNvPr id="99348" name="Rectangle 20"/>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9" name="Rectangle 21"/>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0" name="Rectangle 22"/>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1" name="Rectangle 23"/>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52" name="Rectangle 24"/>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3" name="Rectangle 25"/>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4" name="Rectangle 26"/>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55" name="Rectangle 27"/>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1037" name="Picture 28" descr="D:\work\microsoft backgrounds\smallHOURGLASS2.jpg"/>
            <p:cNvPicPr>
              <a:picLocks noChangeAspect="1" noChangeArrowheads="1"/>
            </p:cNvPicPr>
            <p:nvPr/>
          </p:nvPicPr>
          <p:blipFill>
            <a:blip r:embed="rId15" cstate="print"/>
            <a:srcRect/>
            <a:stretch>
              <a:fillRect/>
            </a:stretch>
          </p:blipFill>
          <p:spPr bwMode="auto">
            <a:xfrm>
              <a:off x="5029" y="2952"/>
              <a:ext cx="584" cy="1080"/>
            </a:xfrm>
            <a:prstGeom prst="rect">
              <a:avLst/>
            </a:prstGeom>
            <a:noFill/>
            <a:ln w="19050">
              <a:solidFill>
                <a:schemeClr val="tx1"/>
              </a:solidFill>
              <a:miter lim="800000"/>
              <a:headEnd/>
              <a:tailEnd/>
            </a:ln>
          </p:spPr>
        </p:pic>
        <p:pic>
          <p:nvPicPr>
            <p:cNvPr id="1038" name="Picture 29" descr="D:\work\microsoft backgrounds\smallCOMPASS2.jpg"/>
            <p:cNvPicPr>
              <a:picLocks noChangeAspect="1" noChangeArrowheads="1"/>
            </p:cNvPicPr>
            <p:nvPr/>
          </p:nvPicPr>
          <p:blipFill>
            <a:blip r:embed="rId16" cstate="print"/>
            <a:srcRect/>
            <a:stretch>
              <a:fillRect/>
            </a:stretch>
          </p:blipFill>
          <p:spPr bwMode="auto">
            <a:xfrm>
              <a:off x="4575" y="3368"/>
              <a:ext cx="440" cy="952"/>
            </a:xfrm>
            <a:prstGeom prst="rect">
              <a:avLst/>
            </a:prstGeom>
            <a:noFill/>
            <a:ln w="19050">
              <a:solidFill>
                <a:srgbClr val="000000"/>
              </a:solidFill>
              <a:miter lim="800000"/>
              <a:headEnd/>
              <a:tailEnd/>
            </a:ln>
          </p:spPr>
        </p:pic>
        <p:pic>
          <p:nvPicPr>
            <p:cNvPr id="1039" name="Picture 30" descr="D:\work\microsoft backgrounds\smallCHESS2.jpg"/>
            <p:cNvPicPr>
              <a:picLocks noChangeAspect="1" noChangeArrowheads="1"/>
            </p:cNvPicPr>
            <p:nvPr/>
          </p:nvPicPr>
          <p:blipFill>
            <a:blip r:embed="rId17" cstate="print"/>
            <a:srcRect/>
            <a:stretch>
              <a:fillRect/>
            </a:stretch>
          </p:blipFill>
          <p:spPr bwMode="auto">
            <a:xfrm>
              <a:off x="4948" y="3928"/>
              <a:ext cx="368" cy="392"/>
            </a:xfrm>
            <a:prstGeom prst="rect">
              <a:avLst/>
            </a:prstGeom>
            <a:noFill/>
            <a:ln w="19050">
              <a:solidFill>
                <a:schemeClr val="tx1"/>
              </a:solidFill>
              <a:miter lim="800000"/>
              <a:headEnd/>
              <a:tailEnd/>
            </a:ln>
          </p:spPr>
        </p:pic>
      </p:grpSp>
      <p:sp>
        <p:nvSpPr>
          <p:cNvPr id="1031" name="Rectangle 31"/>
          <p:cNvSpPr>
            <a:spLocks noGrp="1" noChangeArrowheads="1"/>
          </p:cNvSpPr>
          <p:nvPr>
            <p:ph type="title"/>
          </p:nvPr>
        </p:nvSpPr>
        <p:spPr bwMode="auto">
          <a:xfrm>
            <a:off x="411163" y="609600"/>
            <a:ext cx="8407400" cy="11430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379233767"/>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Lst>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143" algn="l" rtl="0" eaLnBrk="1" fontAlgn="base" hangingPunct="1">
        <a:spcBef>
          <a:spcPct val="0"/>
        </a:spcBef>
        <a:spcAft>
          <a:spcPct val="0"/>
        </a:spcAft>
        <a:defRPr sz="4400">
          <a:solidFill>
            <a:schemeClr val="tx2"/>
          </a:solidFill>
          <a:latin typeface="Arial" charset="0"/>
        </a:defRPr>
      </a:lvl6pPr>
      <a:lvl7pPr marL="914283" algn="l" rtl="0" eaLnBrk="1" fontAlgn="base" hangingPunct="1">
        <a:spcBef>
          <a:spcPct val="0"/>
        </a:spcBef>
        <a:spcAft>
          <a:spcPct val="0"/>
        </a:spcAft>
        <a:defRPr sz="4400">
          <a:solidFill>
            <a:schemeClr val="tx2"/>
          </a:solidFill>
          <a:latin typeface="Arial" charset="0"/>
        </a:defRPr>
      </a:lvl7pPr>
      <a:lvl8pPr marL="1371424" algn="l" rtl="0" eaLnBrk="1" fontAlgn="base" hangingPunct="1">
        <a:spcBef>
          <a:spcPct val="0"/>
        </a:spcBef>
        <a:spcAft>
          <a:spcPct val="0"/>
        </a:spcAft>
        <a:defRPr sz="4400">
          <a:solidFill>
            <a:schemeClr val="tx2"/>
          </a:solidFill>
          <a:latin typeface="Arial" charset="0"/>
        </a:defRPr>
      </a:lvl8pPr>
      <a:lvl9pPr marL="1828566" algn="l" rtl="0" eaLnBrk="1" fontAlgn="base" hangingPunct="1">
        <a:spcBef>
          <a:spcPct val="0"/>
        </a:spcBef>
        <a:spcAft>
          <a:spcPct val="0"/>
        </a:spcAft>
        <a:defRPr sz="4400">
          <a:solidFill>
            <a:schemeClr val="tx2"/>
          </a:solidFill>
          <a:latin typeface="Arial" charset="0"/>
        </a:defRPr>
      </a:lvl9pPr>
    </p:titleStyle>
    <p:bodyStyle>
      <a:lvl1pPr marL="341313" indent="-341313" algn="l" rtl="0" eaLnBrk="1" fontAlgn="base" hangingPunct="1">
        <a:spcBef>
          <a:spcPct val="20000"/>
        </a:spcBef>
        <a:spcAft>
          <a:spcPct val="0"/>
        </a:spcAft>
        <a:buChar char="•"/>
        <a:defRPr sz="32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800">
          <a:solidFill>
            <a:schemeClr val="tx1"/>
          </a:solidFill>
          <a:latin typeface="+mn-lt"/>
        </a:defRPr>
      </a:lvl2pPr>
      <a:lvl3pPr marL="1141413" indent="-227013" algn="l" rtl="0" eaLnBrk="1" fontAlgn="base" hangingPunct="1">
        <a:spcBef>
          <a:spcPct val="20000"/>
        </a:spcBef>
        <a:spcAft>
          <a:spcPct val="0"/>
        </a:spcAft>
        <a:buChar char="•"/>
        <a:defRPr sz="2400">
          <a:solidFill>
            <a:schemeClr val="tx1"/>
          </a:solidFill>
          <a:latin typeface="+mn-lt"/>
        </a:defRPr>
      </a:lvl3pPr>
      <a:lvl4pPr marL="1598613" indent="-227013" algn="l" rtl="0" eaLnBrk="1" fontAlgn="base" hangingPunct="1">
        <a:spcBef>
          <a:spcPct val="20000"/>
        </a:spcBef>
        <a:spcAft>
          <a:spcPct val="0"/>
        </a:spcAft>
        <a:buChar char="–"/>
        <a:defRPr sz="2000">
          <a:solidFill>
            <a:schemeClr val="tx1"/>
          </a:solidFill>
          <a:latin typeface="+mn-lt"/>
        </a:defRPr>
      </a:lvl4pPr>
      <a:lvl5pPr marL="2055813" indent="-227013" algn="l" rtl="0" eaLnBrk="1" fontAlgn="base" hangingPunct="1">
        <a:spcBef>
          <a:spcPct val="20000"/>
        </a:spcBef>
        <a:spcAft>
          <a:spcPct val="0"/>
        </a:spcAft>
        <a:buChar char="»"/>
        <a:defRPr sz="2000">
          <a:solidFill>
            <a:schemeClr val="tx1"/>
          </a:solidFill>
          <a:latin typeface="+mn-lt"/>
        </a:defRPr>
      </a:lvl5pPr>
      <a:lvl6pPr marL="2514277" indent="-228570" algn="l" rtl="0" eaLnBrk="1" fontAlgn="base" hangingPunct="1">
        <a:spcBef>
          <a:spcPct val="20000"/>
        </a:spcBef>
        <a:spcAft>
          <a:spcPct val="0"/>
        </a:spcAft>
        <a:buChar char="»"/>
        <a:defRPr sz="2000">
          <a:solidFill>
            <a:schemeClr val="tx1"/>
          </a:solidFill>
          <a:latin typeface="+mn-lt"/>
        </a:defRPr>
      </a:lvl6pPr>
      <a:lvl7pPr marL="2971418" indent="-228570" algn="l" rtl="0" eaLnBrk="1" fontAlgn="base" hangingPunct="1">
        <a:spcBef>
          <a:spcPct val="20000"/>
        </a:spcBef>
        <a:spcAft>
          <a:spcPct val="0"/>
        </a:spcAft>
        <a:buChar char="»"/>
        <a:defRPr sz="2000">
          <a:solidFill>
            <a:schemeClr val="tx1"/>
          </a:solidFill>
          <a:latin typeface="+mn-lt"/>
        </a:defRPr>
      </a:lvl7pPr>
      <a:lvl8pPr marL="3428559" indent="-228570" algn="l" rtl="0" eaLnBrk="1" fontAlgn="base" hangingPunct="1">
        <a:spcBef>
          <a:spcPct val="20000"/>
        </a:spcBef>
        <a:spcAft>
          <a:spcPct val="0"/>
        </a:spcAft>
        <a:buChar char="»"/>
        <a:defRPr sz="2000">
          <a:solidFill>
            <a:schemeClr val="tx1"/>
          </a:solidFill>
          <a:latin typeface="+mn-lt"/>
        </a:defRPr>
      </a:lvl8pPr>
      <a:lvl9pPr marL="3885701" indent="-22857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960438" y="1920875"/>
            <a:ext cx="7337425" cy="4114800"/>
          </a:xfrm>
          <a:prstGeom prst="rect">
            <a:avLst/>
          </a:prstGeom>
          <a:noFill/>
          <a:ln w="12700">
            <a:noFill/>
            <a:miter lim="800000"/>
            <a:headEnd/>
            <a:tailEnd/>
          </a:ln>
        </p:spPr>
        <p:txBody>
          <a:bodyPr vert="horz" wrap="square" lIns="82286" tIns="41144" rIns="82286" bIns="41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2051" name="Rectangle 3"/>
          <p:cNvSpPr>
            <a:spLocks noGrp="1" noChangeArrowheads="1"/>
          </p:cNvSpPr>
          <p:nvPr>
            <p:ph type="title"/>
          </p:nvPr>
        </p:nvSpPr>
        <p:spPr bwMode="auto">
          <a:xfrm>
            <a:off x="685800" y="103188"/>
            <a:ext cx="8093075" cy="1817687"/>
          </a:xfrm>
          <a:prstGeom prst="rect">
            <a:avLst/>
          </a:prstGeom>
          <a:noFill/>
          <a:ln w="12700">
            <a:noFill/>
            <a:miter lim="800000"/>
            <a:headEnd/>
            <a:tailEnd/>
          </a:ln>
        </p:spPr>
        <p:txBody>
          <a:bodyPr vert="horz" wrap="square" lIns="82286" tIns="41144" rIns="82286" bIns="4114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50457673"/>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ransition/>
  <p:hf hdr="0" dt="0"/>
  <p:txStyles>
    <p:titleStyle>
      <a:lvl1pPr marL="330200" indent="-307975" algn="ctr" defTabSz="820738" rtl="0" eaLnBrk="1" fontAlgn="base" hangingPunct="1">
        <a:spcBef>
          <a:spcPct val="0"/>
        </a:spcBef>
        <a:spcAft>
          <a:spcPts val="175"/>
        </a:spcAft>
        <a:defRPr sz="4700">
          <a:solidFill>
            <a:schemeClr val="tx1"/>
          </a:solidFill>
          <a:latin typeface="+mj-lt"/>
          <a:ea typeface="+mj-ea"/>
          <a:cs typeface="+mj-cs"/>
        </a:defRPr>
      </a:lvl1pPr>
      <a:lvl2pPr marL="330200" indent="-307975" algn="ctr" defTabSz="820738" rtl="0" eaLnBrk="1" fontAlgn="base" hangingPunct="1">
        <a:spcBef>
          <a:spcPct val="0"/>
        </a:spcBef>
        <a:spcAft>
          <a:spcPts val="175"/>
        </a:spcAft>
        <a:defRPr sz="4700">
          <a:solidFill>
            <a:schemeClr val="tx1"/>
          </a:solidFill>
          <a:latin typeface="Optima" charset="0"/>
        </a:defRPr>
      </a:lvl2pPr>
      <a:lvl3pPr marL="330200" indent="-307975" algn="ctr" defTabSz="820738" rtl="0" eaLnBrk="1" fontAlgn="base" hangingPunct="1">
        <a:spcBef>
          <a:spcPct val="0"/>
        </a:spcBef>
        <a:spcAft>
          <a:spcPts val="175"/>
        </a:spcAft>
        <a:defRPr sz="4700">
          <a:solidFill>
            <a:schemeClr val="tx1"/>
          </a:solidFill>
          <a:latin typeface="Optima" charset="0"/>
        </a:defRPr>
      </a:lvl3pPr>
      <a:lvl4pPr marL="330200" indent="-307975" algn="ctr" defTabSz="820738" rtl="0" eaLnBrk="1" fontAlgn="base" hangingPunct="1">
        <a:spcBef>
          <a:spcPct val="0"/>
        </a:spcBef>
        <a:spcAft>
          <a:spcPts val="175"/>
        </a:spcAft>
        <a:defRPr sz="4700">
          <a:solidFill>
            <a:schemeClr val="tx1"/>
          </a:solidFill>
          <a:latin typeface="Optima" charset="0"/>
        </a:defRPr>
      </a:lvl4pPr>
      <a:lvl5pPr marL="330200" indent="-307975" algn="ctr" defTabSz="820738" rtl="0" eaLnBrk="1" fontAlgn="base" hangingPunct="1">
        <a:spcBef>
          <a:spcPct val="0"/>
        </a:spcBef>
        <a:spcAft>
          <a:spcPts val="175"/>
        </a:spcAft>
        <a:defRPr sz="4700">
          <a:solidFill>
            <a:schemeClr val="tx1"/>
          </a:solidFill>
          <a:latin typeface="Optima" charset="0"/>
        </a:defRPr>
      </a:lvl5pPr>
      <a:lvl6pPr marL="788886" indent="-309524" algn="ctr" defTabSz="822219" rtl="0" eaLnBrk="1" fontAlgn="base" hangingPunct="1">
        <a:spcBef>
          <a:spcPct val="0"/>
        </a:spcBef>
        <a:spcAft>
          <a:spcPts val="175"/>
        </a:spcAft>
        <a:defRPr sz="4700">
          <a:solidFill>
            <a:schemeClr val="tx1"/>
          </a:solidFill>
          <a:latin typeface="Optima" charset="0"/>
        </a:defRPr>
      </a:lvl6pPr>
      <a:lvl7pPr marL="1246027" indent="-309524" algn="ctr" defTabSz="822219" rtl="0" eaLnBrk="1" fontAlgn="base" hangingPunct="1">
        <a:spcBef>
          <a:spcPct val="0"/>
        </a:spcBef>
        <a:spcAft>
          <a:spcPts val="175"/>
        </a:spcAft>
        <a:defRPr sz="4700">
          <a:solidFill>
            <a:schemeClr val="tx1"/>
          </a:solidFill>
          <a:latin typeface="Optima" charset="0"/>
        </a:defRPr>
      </a:lvl7pPr>
      <a:lvl8pPr marL="1703169" indent="-309524" algn="ctr" defTabSz="822219" rtl="0" eaLnBrk="1" fontAlgn="base" hangingPunct="1">
        <a:spcBef>
          <a:spcPct val="0"/>
        </a:spcBef>
        <a:spcAft>
          <a:spcPts val="175"/>
        </a:spcAft>
        <a:defRPr sz="4700">
          <a:solidFill>
            <a:schemeClr val="tx1"/>
          </a:solidFill>
          <a:latin typeface="Optima" charset="0"/>
        </a:defRPr>
      </a:lvl8pPr>
      <a:lvl9pPr marL="2160312" indent="-309524" algn="ctr" defTabSz="822219" rtl="0" eaLnBrk="1" fontAlgn="base" hangingPunct="1">
        <a:spcBef>
          <a:spcPct val="0"/>
        </a:spcBef>
        <a:spcAft>
          <a:spcPts val="175"/>
        </a:spcAft>
        <a:defRPr sz="4700">
          <a:solidFill>
            <a:schemeClr val="tx1"/>
          </a:solidFill>
          <a:latin typeface="Optima" charset="0"/>
        </a:defRPr>
      </a:lvl9pPr>
    </p:titleStyle>
    <p:bodyStyle>
      <a:lvl1pPr marL="398463" indent="-376238" algn="l" defTabSz="820738" rtl="0" eaLnBrk="1" fontAlgn="base" hangingPunct="1">
        <a:spcBef>
          <a:spcPct val="0"/>
        </a:spcBef>
        <a:spcAft>
          <a:spcPts val="1800"/>
        </a:spcAft>
        <a:buSzPct val="100000"/>
        <a:buFont typeface="Optima" charset="0"/>
        <a:buChar char="•"/>
        <a:defRPr sz="2300">
          <a:solidFill>
            <a:schemeClr val="tx1"/>
          </a:solidFill>
          <a:latin typeface="+mn-lt"/>
          <a:ea typeface="+mn-ea"/>
          <a:cs typeface="+mn-cs"/>
        </a:defRPr>
      </a:lvl1pPr>
      <a:lvl2pPr marL="7985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2pPr>
      <a:lvl3pPr marL="11985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3pPr>
      <a:lvl4pPr marL="15986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4pPr>
      <a:lvl5pPr marL="19986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5pPr>
      <a:lvl6pPr marL="245713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6pPr>
      <a:lvl7pPr marL="291427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7pPr>
      <a:lvl8pPr marL="3371417"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8pPr>
      <a:lvl9pPr marL="3828558"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DDDDD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457200" y="1828800"/>
            <a:ext cx="7772400" cy="41148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99331" name="Rectangle 3"/>
          <p:cNvSpPr>
            <a:spLocks noGrp="1" noChangeArrowheads="1"/>
          </p:cNvSpPr>
          <p:nvPr>
            <p:ph type="dt" sz="half" idx="2"/>
          </p:nvPr>
        </p:nvSpPr>
        <p:spPr bwMode="auto">
          <a:xfrm>
            <a:off x="685800"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400">
                <a:latin typeface="+mn-lt"/>
              </a:defRPr>
            </a:lvl1pPr>
          </a:lstStyle>
          <a:p>
            <a:pPr>
              <a:defRPr/>
            </a:pPr>
            <a:endParaRPr lang="en-US"/>
          </a:p>
        </p:txBody>
      </p:sp>
      <p:sp>
        <p:nvSpPr>
          <p:cNvPr id="99332" name="Rectangle 4"/>
          <p:cNvSpPr>
            <a:spLocks noGrp="1" noChangeArrowheads="1"/>
          </p:cNvSpPr>
          <p:nvPr>
            <p:ph type="ftr" sz="quarter" idx="3"/>
          </p:nvPr>
        </p:nvSpPr>
        <p:spPr bwMode="auto">
          <a:xfrm>
            <a:off x="3124200" y="6405563"/>
            <a:ext cx="28956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ctr">
              <a:defRPr sz="1400" smtClean="0">
                <a:latin typeface="+mn-lt"/>
              </a:defRPr>
            </a:lvl1pPr>
          </a:lstStyle>
          <a:p>
            <a:pPr>
              <a:defRPr/>
            </a:pPr>
            <a:r>
              <a:rPr lang="en-US" smtClean="0"/>
              <a:t>Zubair Shaikh (zubairshaikh.com)</a:t>
            </a:r>
            <a:endParaRPr lang="en-US"/>
          </a:p>
        </p:txBody>
      </p:sp>
      <p:sp>
        <p:nvSpPr>
          <p:cNvPr id="99333" name="Rectangle 5"/>
          <p:cNvSpPr>
            <a:spLocks noGrp="1" noChangeArrowheads="1"/>
          </p:cNvSpPr>
          <p:nvPr>
            <p:ph type="sldNum" sz="quarter" idx="4"/>
          </p:nvPr>
        </p:nvSpPr>
        <p:spPr bwMode="auto">
          <a:xfrm>
            <a:off x="6967538"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400">
                <a:latin typeface="+mn-lt"/>
              </a:defRPr>
            </a:lvl1pPr>
          </a:lstStyle>
          <a:p>
            <a:pPr>
              <a:defRPr/>
            </a:pPr>
            <a:fld id="{55306F8A-0ABB-42D8-9CB5-218E02766993}" type="slidenum">
              <a:rPr lang="en-US"/>
              <a:pPr>
                <a:defRPr/>
              </a:pPr>
              <a:t>‹#›</a:t>
            </a:fld>
            <a:endParaRPr lang="en-US"/>
          </a:p>
        </p:txBody>
      </p:sp>
      <p:grpSp>
        <p:nvGrpSpPr>
          <p:cNvPr id="2" name="Group 6"/>
          <p:cNvGrpSpPr>
            <a:grpSpLocks/>
          </p:cNvGrpSpPr>
          <p:nvPr/>
        </p:nvGrpSpPr>
        <p:grpSpPr bwMode="auto">
          <a:xfrm>
            <a:off x="0" y="0"/>
            <a:ext cx="9144000" cy="6859588"/>
            <a:chOff x="0" y="0"/>
            <a:chExt cx="5760" cy="4321"/>
          </a:xfrm>
        </p:grpSpPr>
        <p:sp>
          <p:nvSpPr>
            <p:cNvPr id="99335" name="Rectangle 7"/>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99336" name="Rectangle 8"/>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37" name="Rectangle 9"/>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10"/>
            <p:cNvGrpSpPr>
              <a:grpSpLocks/>
            </p:cNvGrpSpPr>
            <p:nvPr/>
          </p:nvGrpSpPr>
          <p:grpSpPr bwMode="auto">
            <a:xfrm>
              <a:off x="0" y="1"/>
              <a:ext cx="144" cy="4320"/>
              <a:chOff x="0" y="1"/>
              <a:chExt cx="144" cy="4320"/>
            </a:xfrm>
          </p:grpSpPr>
          <p:sp>
            <p:nvSpPr>
              <p:cNvPr id="99339" name="Rectangle 11"/>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40" name="Rectangle 12"/>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1" name="Rectangle 13"/>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2" name="Rectangle 14"/>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3" name="Rectangle 15"/>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4" name="Rectangle 16"/>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5" name="Rectangle 17"/>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6" name="Rectangle 18"/>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9"/>
            <p:cNvGrpSpPr>
              <a:grpSpLocks/>
            </p:cNvGrpSpPr>
            <p:nvPr/>
          </p:nvGrpSpPr>
          <p:grpSpPr bwMode="auto">
            <a:xfrm>
              <a:off x="5615" y="0"/>
              <a:ext cx="145" cy="4320"/>
              <a:chOff x="5615" y="0"/>
              <a:chExt cx="145" cy="4320"/>
            </a:xfrm>
          </p:grpSpPr>
          <p:sp>
            <p:nvSpPr>
              <p:cNvPr id="99348" name="Rectangle 20"/>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9" name="Rectangle 21"/>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0" name="Rectangle 22"/>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1" name="Rectangle 23"/>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52" name="Rectangle 24"/>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3" name="Rectangle 25"/>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4" name="Rectangle 26"/>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55" name="Rectangle 27"/>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3085" name="Picture 28" descr="D:\work\microsoft backgrounds\smallHOURGLASS2.jpg"/>
            <p:cNvPicPr>
              <a:picLocks noChangeAspect="1" noChangeArrowheads="1"/>
            </p:cNvPicPr>
            <p:nvPr/>
          </p:nvPicPr>
          <p:blipFill>
            <a:blip r:embed="rId13" cstate="print"/>
            <a:srcRect/>
            <a:stretch>
              <a:fillRect/>
            </a:stretch>
          </p:blipFill>
          <p:spPr bwMode="auto">
            <a:xfrm>
              <a:off x="5029" y="2952"/>
              <a:ext cx="584" cy="1080"/>
            </a:xfrm>
            <a:prstGeom prst="rect">
              <a:avLst/>
            </a:prstGeom>
            <a:noFill/>
            <a:ln w="19050">
              <a:solidFill>
                <a:schemeClr val="tx1"/>
              </a:solidFill>
              <a:miter lim="800000"/>
              <a:headEnd/>
              <a:tailEnd/>
            </a:ln>
          </p:spPr>
        </p:pic>
        <p:pic>
          <p:nvPicPr>
            <p:cNvPr id="3086" name="Picture 29" descr="D:\work\microsoft backgrounds\smallCOMPASS2.jpg"/>
            <p:cNvPicPr>
              <a:picLocks noChangeAspect="1" noChangeArrowheads="1"/>
            </p:cNvPicPr>
            <p:nvPr/>
          </p:nvPicPr>
          <p:blipFill>
            <a:blip r:embed="rId14" cstate="print"/>
            <a:srcRect/>
            <a:stretch>
              <a:fillRect/>
            </a:stretch>
          </p:blipFill>
          <p:spPr bwMode="auto">
            <a:xfrm>
              <a:off x="4575" y="3368"/>
              <a:ext cx="440" cy="952"/>
            </a:xfrm>
            <a:prstGeom prst="rect">
              <a:avLst/>
            </a:prstGeom>
            <a:noFill/>
            <a:ln w="19050">
              <a:solidFill>
                <a:srgbClr val="000000"/>
              </a:solidFill>
              <a:miter lim="800000"/>
              <a:headEnd/>
              <a:tailEnd/>
            </a:ln>
          </p:spPr>
        </p:pic>
        <p:pic>
          <p:nvPicPr>
            <p:cNvPr id="3087" name="Picture 30" descr="D:\work\microsoft backgrounds\smallCHESS2.jpg"/>
            <p:cNvPicPr>
              <a:picLocks noChangeAspect="1" noChangeArrowheads="1"/>
            </p:cNvPicPr>
            <p:nvPr/>
          </p:nvPicPr>
          <p:blipFill>
            <a:blip r:embed="rId15" cstate="print"/>
            <a:srcRect/>
            <a:stretch>
              <a:fillRect/>
            </a:stretch>
          </p:blipFill>
          <p:spPr bwMode="auto">
            <a:xfrm>
              <a:off x="4948" y="3928"/>
              <a:ext cx="368" cy="392"/>
            </a:xfrm>
            <a:prstGeom prst="rect">
              <a:avLst/>
            </a:prstGeom>
            <a:noFill/>
            <a:ln w="19050">
              <a:solidFill>
                <a:schemeClr val="tx1"/>
              </a:solidFill>
              <a:miter lim="800000"/>
              <a:headEnd/>
              <a:tailEnd/>
            </a:ln>
          </p:spPr>
        </p:pic>
      </p:grpSp>
      <p:sp>
        <p:nvSpPr>
          <p:cNvPr id="3079" name="Rectangle 31"/>
          <p:cNvSpPr>
            <a:spLocks noGrp="1" noChangeArrowheads="1"/>
          </p:cNvSpPr>
          <p:nvPr>
            <p:ph type="title"/>
          </p:nvPr>
        </p:nvSpPr>
        <p:spPr bwMode="auto">
          <a:xfrm>
            <a:off x="411163" y="609600"/>
            <a:ext cx="8407400" cy="11430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1933553193"/>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ransition spd="slow"/>
  <p:timing>
    <p:tnLst>
      <p:par>
        <p:cTn id="1" dur="indefinite" restart="never" nodeType="tmRoot"/>
      </p:par>
    </p:tnLst>
  </p:timing>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143" algn="l" rtl="0" eaLnBrk="1" fontAlgn="base" hangingPunct="1">
        <a:spcBef>
          <a:spcPct val="0"/>
        </a:spcBef>
        <a:spcAft>
          <a:spcPct val="0"/>
        </a:spcAft>
        <a:defRPr sz="4400">
          <a:solidFill>
            <a:schemeClr val="tx2"/>
          </a:solidFill>
          <a:latin typeface="Arial" charset="0"/>
        </a:defRPr>
      </a:lvl6pPr>
      <a:lvl7pPr marL="914283" algn="l" rtl="0" eaLnBrk="1" fontAlgn="base" hangingPunct="1">
        <a:spcBef>
          <a:spcPct val="0"/>
        </a:spcBef>
        <a:spcAft>
          <a:spcPct val="0"/>
        </a:spcAft>
        <a:defRPr sz="4400">
          <a:solidFill>
            <a:schemeClr val="tx2"/>
          </a:solidFill>
          <a:latin typeface="Arial" charset="0"/>
        </a:defRPr>
      </a:lvl7pPr>
      <a:lvl8pPr marL="1371424" algn="l" rtl="0" eaLnBrk="1" fontAlgn="base" hangingPunct="1">
        <a:spcBef>
          <a:spcPct val="0"/>
        </a:spcBef>
        <a:spcAft>
          <a:spcPct val="0"/>
        </a:spcAft>
        <a:defRPr sz="4400">
          <a:solidFill>
            <a:schemeClr val="tx2"/>
          </a:solidFill>
          <a:latin typeface="Arial" charset="0"/>
        </a:defRPr>
      </a:lvl8pPr>
      <a:lvl9pPr marL="1828566" algn="l" rtl="0" eaLnBrk="1" fontAlgn="base" hangingPunct="1">
        <a:spcBef>
          <a:spcPct val="0"/>
        </a:spcBef>
        <a:spcAft>
          <a:spcPct val="0"/>
        </a:spcAft>
        <a:defRPr sz="4400">
          <a:solidFill>
            <a:schemeClr val="tx2"/>
          </a:solidFill>
          <a:latin typeface="Arial" charset="0"/>
        </a:defRPr>
      </a:lvl9pPr>
    </p:titleStyle>
    <p:bodyStyle>
      <a:lvl1pPr marL="341313" indent="-341313" algn="l" rtl="0" eaLnBrk="1" fontAlgn="base" hangingPunct="1">
        <a:spcBef>
          <a:spcPct val="20000"/>
        </a:spcBef>
        <a:spcAft>
          <a:spcPct val="0"/>
        </a:spcAft>
        <a:buChar char="•"/>
        <a:defRPr sz="32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800">
          <a:solidFill>
            <a:schemeClr val="tx1"/>
          </a:solidFill>
          <a:latin typeface="+mn-lt"/>
        </a:defRPr>
      </a:lvl2pPr>
      <a:lvl3pPr marL="1141413" indent="-227013" algn="l" rtl="0" eaLnBrk="1" fontAlgn="base" hangingPunct="1">
        <a:spcBef>
          <a:spcPct val="20000"/>
        </a:spcBef>
        <a:spcAft>
          <a:spcPct val="0"/>
        </a:spcAft>
        <a:buChar char="•"/>
        <a:defRPr sz="2400">
          <a:solidFill>
            <a:schemeClr val="tx1"/>
          </a:solidFill>
          <a:latin typeface="+mn-lt"/>
        </a:defRPr>
      </a:lvl3pPr>
      <a:lvl4pPr marL="1598613" indent="-227013" algn="l" rtl="0" eaLnBrk="1" fontAlgn="base" hangingPunct="1">
        <a:spcBef>
          <a:spcPct val="20000"/>
        </a:spcBef>
        <a:spcAft>
          <a:spcPct val="0"/>
        </a:spcAft>
        <a:buChar char="–"/>
        <a:defRPr sz="2000">
          <a:solidFill>
            <a:schemeClr val="tx1"/>
          </a:solidFill>
          <a:latin typeface="+mn-lt"/>
        </a:defRPr>
      </a:lvl4pPr>
      <a:lvl5pPr marL="2055813" indent="-227013" algn="l" rtl="0" eaLnBrk="1" fontAlgn="base" hangingPunct="1">
        <a:spcBef>
          <a:spcPct val="20000"/>
        </a:spcBef>
        <a:spcAft>
          <a:spcPct val="0"/>
        </a:spcAft>
        <a:buChar char="»"/>
        <a:defRPr sz="2000">
          <a:solidFill>
            <a:schemeClr val="tx1"/>
          </a:solidFill>
          <a:latin typeface="+mn-lt"/>
        </a:defRPr>
      </a:lvl5pPr>
      <a:lvl6pPr marL="2514277" indent="-228570" algn="l" rtl="0" eaLnBrk="1" fontAlgn="base" hangingPunct="1">
        <a:spcBef>
          <a:spcPct val="20000"/>
        </a:spcBef>
        <a:spcAft>
          <a:spcPct val="0"/>
        </a:spcAft>
        <a:buChar char="»"/>
        <a:defRPr sz="2000">
          <a:solidFill>
            <a:schemeClr val="tx1"/>
          </a:solidFill>
          <a:latin typeface="+mn-lt"/>
        </a:defRPr>
      </a:lvl6pPr>
      <a:lvl7pPr marL="2971418" indent="-228570" algn="l" rtl="0" eaLnBrk="1" fontAlgn="base" hangingPunct="1">
        <a:spcBef>
          <a:spcPct val="20000"/>
        </a:spcBef>
        <a:spcAft>
          <a:spcPct val="0"/>
        </a:spcAft>
        <a:buChar char="»"/>
        <a:defRPr sz="2000">
          <a:solidFill>
            <a:schemeClr val="tx1"/>
          </a:solidFill>
          <a:latin typeface="+mn-lt"/>
        </a:defRPr>
      </a:lvl7pPr>
      <a:lvl8pPr marL="3428559" indent="-228570" algn="l" rtl="0" eaLnBrk="1" fontAlgn="base" hangingPunct="1">
        <a:spcBef>
          <a:spcPct val="20000"/>
        </a:spcBef>
        <a:spcAft>
          <a:spcPct val="0"/>
        </a:spcAft>
        <a:buChar char="»"/>
        <a:defRPr sz="2000">
          <a:solidFill>
            <a:schemeClr val="tx1"/>
          </a:solidFill>
          <a:latin typeface="+mn-lt"/>
        </a:defRPr>
      </a:lvl8pPr>
      <a:lvl9pPr marL="3885701" indent="-22857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960438" y="1920875"/>
            <a:ext cx="7337425" cy="4114800"/>
          </a:xfrm>
          <a:prstGeom prst="rect">
            <a:avLst/>
          </a:prstGeom>
          <a:noFill/>
          <a:ln w="12700">
            <a:noFill/>
            <a:miter lim="800000"/>
            <a:headEnd/>
            <a:tailEnd/>
          </a:ln>
        </p:spPr>
        <p:txBody>
          <a:bodyPr vert="horz" wrap="square" lIns="82286" tIns="41144" rIns="82286" bIns="41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099" name="Rectangle 3"/>
          <p:cNvSpPr>
            <a:spLocks noGrp="1" noChangeArrowheads="1"/>
          </p:cNvSpPr>
          <p:nvPr>
            <p:ph type="title"/>
          </p:nvPr>
        </p:nvSpPr>
        <p:spPr bwMode="auto">
          <a:xfrm>
            <a:off x="685800" y="103188"/>
            <a:ext cx="8093075" cy="1817687"/>
          </a:xfrm>
          <a:prstGeom prst="rect">
            <a:avLst/>
          </a:prstGeom>
          <a:noFill/>
          <a:ln w="12700">
            <a:noFill/>
            <a:miter lim="800000"/>
            <a:headEnd/>
            <a:tailEnd/>
          </a:ln>
        </p:spPr>
        <p:txBody>
          <a:bodyPr vert="horz" wrap="square" lIns="82286" tIns="41144" rIns="82286" bIns="4114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1505968347"/>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ransition/>
  <p:hf hdr="0" dt="0"/>
  <p:txStyles>
    <p:titleStyle>
      <a:lvl1pPr marL="330200" indent="-307975" algn="ctr" defTabSz="820738" rtl="0" eaLnBrk="1" fontAlgn="base" hangingPunct="1">
        <a:spcBef>
          <a:spcPct val="0"/>
        </a:spcBef>
        <a:spcAft>
          <a:spcPts val="175"/>
        </a:spcAft>
        <a:defRPr sz="4700">
          <a:solidFill>
            <a:schemeClr val="tx1"/>
          </a:solidFill>
          <a:latin typeface="+mj-lt"/>
          <a:ea typeface="+mj-ea"/>
          <a:cs typeface="+mj-cs"/>
        </a:defRPr>
      </a:lvl1pPr>
      <a:lvl2pPr marL="330200" indent="-307975" algn="ctr" defTabSz="820738" rtl="0" eaLnBrk="1" fontAlgn="base" hangingPunct="1">
        <a:spcBef>
          <a:spcPct val="0"/>
        </a:spcBef>
        <a:spcAft>
          <a:spcPts val="175"/>
        </a:spcAft>
        <a:defRPr sz="4700">
          <a:solidFill>
            <a:schemeClr val="tx1"/>
          </a:solidFill>
          <a:latin typeface="Optima" charset="0"/>
        </a:defRPr>
      </a:lvl2pPr>
      <a:lvl3pPr marL="330200" indent="-307975" algn="ctr" defTabSz="820738" rtl="0" eaLnBrk="1" fontAlgn="base" hangingPunct="1">
        <a:spcBef>
          <a:spcPct val="0"/>
        </a:spcBef>
        <a:spcAft>
          <a:spcPts val="175"/>
        </a:spcAft>
        <a:defRPr sz="4700">
          <a:solidFill>
            <a:schemeClr val="tx1"/>
          </a:solidFill>
          <a:latin typeface="Optima" charset="0"/>
        </a:defRPr>
      </a:lvl3pPr>
      <a:lvl4pPr marL="330200" indent="-307975" algn="ctr" defTabSz="820738" rtl="0" eaLnBrk="1" fontAlgn="base" hangingPunct="1">
        <a:spcBef>
          <a:spcPct val="0"/>
        </a:spcBef>
        <a:spcAft>
          <a:spcPts val="175"/>
        </a:spcAft>
        <a:defRPr sz="4700">
          <a:solidFill>
            <a:schemeClr val="tx1"/>
          </a:solidFill>
          <a:latin typeface="Optima" charset="0"/>
        </a:defRPr>
      </a:lvl4pPr>
      <a:lvl5pPr marL="330200" indent="-307975" algn="ctr" defTabSz="820738" rtl="0" eaLnBrk="1" fontAlgn="base" hangingPunct="1">
        <a:spcBef>
          <a:spcPct val="0"/>
        </a:spcBef>
        <a:spcAft>
          <a:spcPts val="175"/>
        </a:spcAft>
        <a:defRPr sz="4700">
          <a:solidFill>
            <a:schemeClr val="tx1"/>
          </a:solidFill>
          <a:latin typeface="Optima" charset="0"/>
        </a:defRPr>
      </a:lvl5pPr>
      <a:lvl6pPr marL="788886" indent="-309524" algn="ctr" defTabSz="822219" rtl="0" eaLnBrk="1" fontAlgn="base" hangingPunct="1">
        <a:spcBef>
          <a:spcPct val="0"/>
        </a:spcBef>
        <a:spcAft>
          <a:spcPts val="175"/>
        </a:spcAft>
        <a:defRPr sz="4700">
          <a:solidFill>
            <a:schemeClr val="tx1"/>
          </a:solidFill>
          <a:latin typeface="Optima" charset="0"/>
        </a:defRPr>
      </a:lvl6pPr>
      <a:lvl7pPr marL="1246027" indent="-309524" algn="ctr" defTabSz="822219" rtl="0" eaLnBrk="1" fontAlgn="base" hangingPunct="1">
        <a:spcBef>
          <a:spcPct val="0"/>
        </a:spcBef>
        <a:spcAft>
          <a:spcPts val="175"/>
        </a:spcAft>
        <a:defRPr sz="4700">
          <a:solidFill>
            <a:schemeClr val="tx1"/>
          </a:solidFill>
          <a:latin typeface="Optima" charset="0"/>
        </a:defRPr>
      </a:lvl7pPr>
      <a:lvl8pPr marL="1703169" indent="-309524" algn="ctr" defTabSz="822219" rtl="0" eaLnBrk="1" fontAlgn="base" hangingPunct="1">
        <a:spcBef>
          <a:spcPct val="0"/>
        </a:spcBef>
        <a:spcAft>
          <a:spcPts val="175"/>
        </a:spcAft>
        <a:defRPr sz="4700">
          <a:solidFill>
            <a:schemeClr val="tx1"/>
          </a:solidFill>
          <a:latin typeface="Optima" charset="0"/>
        </a:defRPr>
      </a:lvl8pPr>
      <a:lvl9pPr marL="2160312" indent="-309524" algn="ctr" defTabSz="822219" rtl="0" eaLnBrk="1" fontAlgn="base" hangingPunct="1">
        <a:spcBef>
          <a:spcPct val="0"/>
        </a:spcBef>
        <a:spcAft>
          <a:spcPts val="175"/>
        </a:spcAft>
        <a:defRPr sz="4700">
          <a:solidFill>
            <a:schemeClr val="tx1"/>
          </a:solidFill>
          <a:latin typeface="Optima" charset="0"/>
        </a:defRPr>
      </a:lvl9pPr>
    </p:titleStyle>
    <p:bodyStyle>
      <a:lvl1pPr marL="398463" indent="-376238" algn="l" defTabSz="820738" rtl="0" eaLnBrk="1" fontAlgn="base" hangingPunct="1">
        <a:spcBef>
          <a:spcPct val="0"/>
        </a:spcBef>
        <a:spcAft>
          <a:spcPts val="1800"/>
        </a:spcAft>
        <a:buSzPct val="100000"/>
        <a:buFont typeface="Optima" charset="0"/>
        <a:buChar char="•"/>
        <a:defRPr sz="2300">
          <a:solidFill>
            <a:schemeClr val="tx1"/>
          </a:solidFill>
          <a:latin typeface="+mn-lt"/>
          <a:ea typeface="+mn-ea"/>
          <a:cs typeface="+mn-cs"/>
        </a:defRPr>
      </a:lvl1pPr>
      <a:lvl2pPr marL="7985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2pPr>
      <a:lvl3pPr marL="11985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3pPr>
      <a:lvl4pPr marL="15986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4pPr>
      <a:lvl5pPr marL="19986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5pPr>
      <a:lvl6pPr marL="245713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6pPr>
      <a:lvl7pPr marL="291427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7pPr>
      <a:lvl8pPr marL="3371417"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8pPr>
      <a:lvl9pPr marL="3828558"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441450" y="68263"/>
            <a:ext cx="7551738" cy="827087"/>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smtClean="0"/>
          </a:p>
        </p:txBody>
      </p:sp>
      <p:sp>
        <p:nvSpPr>
          <p:cNvPr id="5123" name="Rectangle 3"/>
          <p:cNvSpPr>
            <a:spLocks noGrp="1" noChangeArrowheads="1"/>
          </p:cNvSpPr>
          <p:nvPr>
            <p:ph type="body" idx="1"/>
          </p:nvPr>
        </p:nvSpPr>
        <p:spPr bwMode="auto">
          <a:xfrm>
            <a:off x="933450" y="1363663"/>
            <a:ext cx="7989888" cy="471963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9" name="Rectangle 5"/>
          <p:cNvSpPr>
            <a:spLocks noGrp="1" noChangeArrowheads="1"/>
          </p:cNvSpPr>
          <p:nvPr>
            <p:ph type="ftr" sz="quarter" idx="3"/>
          </p:nvPr>
        </p:nvSpPr>
        <p:spPr bwMode="auto">
          <a:xfrm>
            <a:off x="-14288" y="6583363"/>
            <a:ext cx="3225801" cy="261937"/>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l" eaLnBrk="1" hangingPunct="1">
              <a:defRPr sz="1300" smtClean="0">
                <a:latin typeface="+mn-lt"/>
              </a:defRPr>
            </a:lvl1pPr>
          </a:lstStyle>
          <a:p>
            <a:pPr>
              <a:defRPr/>
            </a:pPr>
            <a:r>
              <a:rPr lang="en-US" smtClean="0"/>
              <a:t>Zubair Shaikh (zubairshaikh.com)</a:t>
            </a:r>
            <a:endParaRPr lang="en-US"/>
          </a:p>
        </p:txBody>
      </p:sp>
      <p:sp>
        <p:nvSpPr>
          <p:cNvPr id="1030" name="Rectangle 6"/>
          <p:cNvSpPr>
            <a:spLocks noGrp="1" noChangeArrowheads="1"/>
          </p:cNvSpPr>
          <p:nvPr>
            <p:ph type="sldNum" sz="quarter" idx="4"/>
          </p:nvPr>
        </p:nvSpPr>
        <p:spPr bwMode="auto">
          <a:xfrm>
            <a:off x="8266113" y="6634163"/>
            <a:ext cx="874712" cy="206375"/>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eaLnBrk="1" hangingPunct="1">
              <a:defRPr sz="1300">
                <a:latin typeface="Arial" charset="0"/>
              </a:defRPr>
            </a:lvl1pPr>
          </a:lstStyle>
          <a:p>
            <a:pPr>
              <a:defRPr/>
            </a:pPr>
            <a:fld id="{DB5FB575-5CA4-462A-8E8F-5024C84F35B3}" type="slidenum">
              <a:rPr lang="en-US"/>
              <a:pPr>
                <a:defRPr/>
              </a:pPr>
              <a:t>‹#›</a:t>
            </a:fld>
            <a:endParaRPr lang="en-US"/>
          </a:p>
        </p:txBody>
      </p:sp>
    </p:spTree>
    <p:extLst>
      <p:ext uri="{BB962C8B-B14F-4D97-AF65-F5344CB8AC3E}">
        <p14:creationId xmlns:p14="http://schemas.microsoft.com/office/powerpoint/2010/main" val="56774448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Lst>
  <p:hf hdr="0" dt="0"/>
  <p:txStyles>
    <p:titleStyle>
      <a:lvl1pPr algn="l" rtl="0" eaLnBrk="1" fontAlgn="base" hangingPunct="1">
        <a:spcBef>
          <a:spcPct val="0"/>
        </a:spcBef>
        <a:spcAft>
          <a:spcPct val="0"/>
        </a:spcAft>
        <a:defRPr sz="3600">
          <a:solidFill>
            <a:srgbClr val="92D050"/>
          </a:solidFill>
          <a:latin typeface="Maiandra GD" pitchFamily="34" charset="0"/>
          <a:ea typeface="+mj-ea"/>
          <a:cs typeface="+mj-cs"/>
        </a:defRPr>
      </a:lvl1pPr>
      <a:lvl2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2pPr>
      <a:lvl3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3pPr>
      <a:lvl4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4pPr>
      <a:lvl5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5pPr>
      <a:lvl6pPr marL="412394"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6pPr>
      <a:lvl7pPr marL="824789"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7pPr>
      <a:lvl8pPr marL="1237183"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8pPr>
      <a:lvl9pPr marL="1649578"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9pPr>
    </p:titleStyle>
    <p:bodyStyle>
      <a:lvl1pPr marL="411163" indent="-411163" algn="l" rtl="0" eaLnBrk="1" fontAlgn="base" hangingPunct="1">
        <a:spcBef>
          <a:spcPct val="20000"/>
        </a:spcBef>
        <a:spcAft>
          <a:spcPct val="0"/>
        </a:spcAft>
        <a:buClr>
          <a:srgbClr val="006699"/>
        </a:buClr>
        <a:buSzPct val="70000"/>
        <a:buFont typeface="Webdings" pitchFamily="18" charset="2"/>
        <a:buChar char=""/>
        <a:defRPr sz="3200">
          <a:solidFill>
            <a:srgbClr val="002060"/>
          </a:solidFill>
          <a:latin typeface="+mn-lt"/>
          <a:ea typeface="+mn-ea"/>
          <a:cs typeface="+mn-cs"/>
        </a:defRPr>
      </a:lvl1pPr>
      <a:lvl2pPr marL="936625" indent="-481013" algn="l" rtl="0" eaLnBrk="1" fontAlgn="base" hangingPunct="1">
        <a:spcBef>
          <a:spcPct val="20000"/>
        </a:spcBef>
        <a:spcAft>
          <a:spcPct val="0"/>
        </a:spcAft>
        <a:buClr>
          <a:srgbClr val="006699"/>
        </a:buClr>
        <a:buSzPct val="80000"/>
        <a:buChar char="•"/>
        <a:defRPr sz="2900">
          <a:solidFill>
            <a:srgbClr val="002060"/>
          </a:solidFill>
          <a:latin typeface="+mn-lt"/>
        </a:defRPr>
      </a:lvl2pPr>
      <a:lvl3pPr marL="1327150" indent="-411163" algn="l" rtl="0" eaLnBrk="1" fontAlgn="base" hangingPunct="1">
        <a:spcBef>
          <a:spcPct val="20000"/>
        </a:spcBef>
        <a:spcAft>
          <a:spcPct val="0"/>
        </a:spcAft>
        <a:buClr>
          <a:srgbClr val="006699"/>
        </a:buClr>
        <a:buSzPct val="80000"/>
        <a:buChar char="•"/>
        <a:defRPr sz="2500">
          <a:solidFill>
            <a:srgbClr val="002060"/>
          </a:solidFill>
          <a:latin typeface="+mn-lt"/>
        </a:defRPr>
      </a:lvl3pPr>
      <a:lvl4pPr marL="1714500" indent="-342900" algn="l" rtl="0" eaLnBrk="1" fontAlgn="base" hangingPunct="1">
        <a:spcBef>
          <a:spcPct val="20000"/>
        </a:spcBef>
        <a:spcAft>
          <a:spcPct val="0"/>
        </a:spcAft>
        <a:buClr>
          <a:srgbClr val="7030A0"/>
        </a:buClr>
        <a:buChar char="–"/>
        <a:defRPr sz="2200">
          <a:solidFill>
            <a:srgbClr val="002060"/>
          </a:solidFill>
          <a:latin typeface="+mn-lt"/>
        </a:defRPr>
      </a:lvl4pPr>
      <a:lvl5pPr marL="2171700" indent="-342900" algn="l" rtl="0" eaLnBrk="1" fontAlgn="base" hangingPunct="1">
        <a:spcBef>
          <a:spcPct val="20000"/>
        </a:spcBef>
        <a:spcAft>
          <a:spcPct val="0"/>
        </a:spcAft>
        <a:buClr>
          <a:srgbClr val="7030A0"/>
        </a:buClr>
        <a:buChar char="»"/>
        <a:defRPr sz="2200">
          <a:solidFill>
            <a:srgbClr val="002060"/>
          </a:solidFill>
          <a:latin typeface="+mn-lt"/>
        </a:defRPr>
      </a:lvl5pPr>
      <a:lvl6pPr marL="2584625" indent="-343662" algn="l" defTabSz="915001" rtl="0" eaLnBrk="1" fontAlgn="base" hangingPunct="1">
        <a:spcBef>
          <a:spcPct val="20000"/>
        </a:spcBef>
        <a:spcAft>
          <a:spcPct val="0"/>
        </a:spcAft>
        <a:buChar char="»"/>
        <a:defRPr sz="1800">
          <a:solidFill>
            <a:schemeClr val="tx1"/>
          </a:solidFill>
          <a:latin typeface="+mn-lt"/>
        </a:defRPr>
      </a:lvl6pPr>
      <a:lvl7pPr marL="2997019" indent="-343662" algn="l" defTabSz="915001" rtl="0" eaLnBrk="1" fontAlgn="base" hangingPunct="1">
        <a:spcBef>
          <a:spcPct val="20000"/>
        </a:spcBef>
        <a:spcAft>
          <a:spcPct val="0"/>
        </a:spcAft>
        <a:buChar char="»"/>
        <a:defRPr sz="1800">
          <a:solidFill>
            <a:schemeClr val="tx1"/>
          </a:solidFill>
          <a:latin typeface="+mn-lt"/>
        </a:defRPr>
      </a:lvl7pPr>
      <a:lvl8pPr marL="3409414" indent="-343662" algn="l" defTabSz="915001" rtl="0" eaLnBrk="1" fontAlgn="base" hangingPunct="1">
        <a:spcBef>
          <a:spcPct val="20000"/>
        </a:spcBef>
        <a:spcAft>
          <a:spcPct val="0"/>
        </a:spcAft>
        <a:buChar char="»"/>
        <a:defRPr sz="1800">
          <a:solidFill>
            <a:schemeClr val="tx1"/>
          </a:solidFill>
          <a:latin typeface="+mn-lt"/>
        </a:defRPr>
      </a:lvl8pPr>
      <a:lvl9pPr marL="3821808" indent="-343662" algn="l" defTabSz="915001"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24789" rtl="0" eaLnBrk="1" latinLnBrk="0" hangingPunct="1">
        <a:defRPr sz="1600" kern="1200">
          <a:solidFill>
            <a:schemeClr val="tx1"/>
          </a:solidFill>
          <a:latin typeface="+mn-lt"/>
          <a:ea typeface="+mn-ea"/>
          <a:cs typeface="+mn-cs"/>
        </a:defRPr>
      </a:lvl1pPr>
      <a:lvl2pPr marL="412394" algn="l" defTabSz="824789" rtl="0" eaLnBrk="1" latinLnBrk="0" hangingPunct="1">
        <a:defRPr sz="1600" kern="1200">
          <a:solidFill>
            <a:schemeClr val="tx1"/>
          </a:solidFill>
          <a:latin typeface="+mn-lt"/>
          <a:ea typeface="+mn-ea"/>
          <a:cs typeface="+mn-cs"/>
        </a:defRPr>
      </a:lvl2pPr>
      <a:lvl3pPr marL="824789" algn="l" defTabSz="824789" rtl="0" eaLnBrk="1" latinLnBrk="0" hangingPunct="1">
        <a:defRPr sz="1600" kern="1200">
          <a:solidFill>
            <a:schemeClr val="tx1"/>
          </a:solidFill>
          <a:latin typeface="+mn-lt"/>
          <a:ea typeface="+mn-ea"/>
          <a:cs typeface="+mn-cs"/>
        </a:defRPr>
      </a:lvl3pPr>
      <a:lvl4pPr marL="1237183" algn="l" defTabSz="824789" rtl="0" eaLnBrk="1" latinLnBrk="0" hangingPunct="1">
        <a:defRPr sz="1600" kern="1200">
          <a:solidFill>
            <a:schemeClr val="tx1"/>
          </a:solidFill>
          <a:latin typeface="+mn-lt"/>
          <a:ea typeface="+mn-ea"/>
          <a:cs typeface="+mn-cs"/>
        </a:defRPr>
      </a:lvl4pPr>
      <a:lvl5pPr marL="1649578" algn="l" defTabSz="824789" rtl="0" eaLnBrk="1" latinLnBrk="0" hangingPunct="1">
        <a:defRPr sz="1600" kern="1200">
          <a:solidFill>
            <a:schemeClr val="tx1"/>
          </a:solidFill>
          <a:latin typeface="+mn-lt"/>
          <a:ea typeface="+mn-ea"/>
          <a:cs typeface="+mn-cs"/>
        </a:defRPr>
      </a:lvl5pPr>
      <a:lvl6pPr marL="2061972" algn="l" defTabSz="824789" rtl="0" eaLnBrk="1" latinLnBrk="0" hangingPunct="1">
        <a:defRPr sz="1600" kern="1200">
          <a:solidFill>
            <a:schemeClr val="tx1"/>
          </a:solidFill>
          <a:latin typeface="+mn-lt"/>
          <a:ea typeface="+mn-ea"/>
          <a:cs typeface="+mn-cs"/>
        </a:defRPr>
      </a:lvl6pPr>
      <a:lvl7pPr marL="2474366" algn="l" defTabSz="824789" rtl="0" eaLnBrk="1" latinLnBrk="0" hangingPunct="1">
        <a:defRPr sz="1600" kern="1200">
          <a:solidFill>
            <a:schemeClr val="tx1"/>
          </a:solidFill>
          <a:latin typeface="+mn-lt"/>
          <a:ea typeface="+mn-ea"/>
          <a:cs typeface="+mn-cs"/>
        </a:defRPr>
      </a:lvl7pPr>
      <a:lvl8pPr marL="2886761" algn="l" defTabSz="824789" rtl="0" eaLnBrk="1" latinLnBrk="0" hangingPunct="1">
        <a:defRPr sz="1600" kern="1200">
          <a:solidFill>
            <a:schemeClr val="tx1"/>
          </a:solidFill>
          <a:latin typeface="+mn-lt"/>
          <a:ea typeface="+mn-ea"/>
          <a:cs typeface="+mn-cs"/>
        </a:defRPr>
      </a:lvl8pPr>
      <a:lvl9pPr marL="3299155" algn="l" defTabSz="824789"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441450" y="76200"/>
            <a:ext cx="7551738" cy="827088"/>
          </a:xfrm>
          <a:prstGeom prst="rect">
            <a:avLst/>
          </a:prstGeom>
          <a:noFill/>
          <a:ln w="9525">
            <a:noFill/>
            <a:miter lim="800000"/>
            <a:headEnd/>
            <a:tailEnd/>
          </a:ln>
          <a:effectLst/>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892175" y="1363663"/>
            <a:ext cx="8031163" cy="518953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Footer Placeholder 3"/>
          <p:cNvSpPr>
            <a:spLocks noGrp="1"/>
          </p:cNvSpPr>
          <p:nvPr>
            <p:ph type="ftr" sz="quarter" idx="3"/>
          </p:nvPr>
        </p:nvSpPr>
        <p:spPr>
          <a:xfrm>
            <a:off x="76200" y="6492875"/>
            <a:ext cx="2895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r>
              <a:rPr lang="en-US" smtClean="0"/>
              <a:t>http://zubairshaikh.com</a:t>
            </a:r>
            <a:endParaRPr lang="en-US"/>
          </a:p>
        </p:txBody>
      </p:sp>
      <p:sp>
        <p:nvSpPr>
          <p:cNvPr id="5" name="Slide Number Placeholder 4"/>
          <p:cNvSpPr>
            <a:spLocks noGrp="1"/>
          </p:cNvSpPr>
          <p:nvPr>
            <p:ph type="sldNum" sz="quarter" idx="4"/>
          </p:nvPr>
        </p:nvSpPr>
        <p:spPr>
          <a:xfrm>
            <a:off x="6934200" y="6492875"/>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fld id="{C5A13C44-4614-48E6-BFCE-CF4CAE039218}" type="slidenum">
              <a:rPr lang="en-US" smtClean="0"/>
              <a:t>‹#›</a:t>
            </a:fld>
            <a:endParaRPr lang="en-US"/>
          </a:p>
        </p:txBody>
      </p:sp>
    </p:spTree>
    <p:extLst>
      <p:ext uri="{BB962C8B-B14F-4D97-AF65-F5344CB8AC3E}">
        <p14:creationId xmlns:p14="http://schemas.microsoft.com/office/powerpoint/2010/main" val="12110920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hdr="0" dt="0"/>
  <p:txStyles>
    <p:titleStyle>
      <a:lvl1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ea typeface="+mj-ea"/>
          <a:cs typeface="+mj-cs"/>
        </a:defRPr>
      </a:lvl1pPr>
      <a:lvl2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2pPr>
      <a:lvl3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3pPr>
      <a:lvl4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4pPr>
      <a:lvl5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5pPr>
      <a:lvl6pPr marL="4572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6pPr>
      <a:lvl7pPr marL="9144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7pPr>
      <a:lvl8pPr marL="13716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8pPr>
      <a:lvl9pPr marL="18288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9pPr>
    </p:titleStyle>
    <p:bodyStyle>
      <a:lvl1pPr marL="549275" indent="-549275" algn="l" rtl="0" eaLnBrk="1" fontAlgn="base" hangingPunct="1">
        <a:spcBef>
          <a:spcPct val="20000"/>
        </a:spcBef>
        <a:spcAft>
          <a:spcPct val="0"/>
        </a:spcAft>
        <a:buSzPct val="85000"/>
        <a:buChar char="•"/>
        <a:defRPr sz="3000">
          <a:solidFill>
            <a:srgbClr val="800080"/>
          </a:solidFill>
          <a:latin typeface="Calibri" pitchFamily="34" charset="0"/>
          <a:ea typeface="+mn-ea"/>
          <a:cs typeface="+mn-cs"/>
        </a:defRPr>
      </a:lvl1pPr>
      <a:lvl2pPr marL="938213" indent="-481013" algn="l" rtl="0" eaLnBrk="1" fontAlgn="base" hangingPunct="1">
        <a:spcBef>
          <a:spcPct val="20000"/>
        </a:spcBef>
        <a:spcAft>
          <a:spcPct val="0"/>
        </a:spcAft>
        <a:buSzPct val="70000"/>
        <a:buFont typeface="Wingdings" pitchFamily="2" charset="2"/>
        <a:buChar char="§"/>
        <a:defRPr sz="2600">
          <a:solidFill>
            <a:srgbClr val="800080"/>
          </a:solidFill>
          <a:latin typeface="Calibri" pitchFamily="34" charset="0"/>
        </a:defRPr>
      </a:lvl2pPr>
      <a:lvl3pPr marL="1327150" indent="-412750" algn="l" rtl="0" eaLnBrk="1" fontAlgn="base" hangingPunct="1">
        <a:spcBef>
          <a:spcPct val="20000"/>
        </a:spcBef>
        <a:spcAft>
          <a:spcPct val="0"/>
        </a:spcAft>
        <a:buSzPct val="65000"/>
        <a:buChar char="•"/>
        <a:defRPr sz="2600">
          <a:solidFill>
            <a:srgbClr val="800080"/>
          </a:solidFill>
          <a:latin typeface="Calibri" pitchFamily="34" charset="0"/>
        </a:defRPr>
      </a:lvl3pPr>
      <a:lvl4pPr marL="1716088" indent="-344488" algn="l" rtl="0" eaLnBrk="1" fontAlgn="base" hangingPunct="1">
        <a:spcBef>
          <a:spcPct val="20000"/>
        </a:spcBef>
        <a:spcAft>
          <a:spcPct val="0"/>
        </a:spcAft>
        <a:buChar char="–"/>
        <a:defRPr sz="2400">
          <a:solidFill>
            <a:srgbClr val="800080"/>
          </a:solidFill>
          <a:latin typeface="Calibri" pitchFamily="34" charset="0"/>
        </a:defRPr>
      </a:lvl4pPr>
      <a:lvl5pPr marL="2171700" indent="-342900" algn="l" rtl="0" eaLnBrk="1" fontAlgn="base" hangingPunct="1">
        <a:spcBef>
          <a:spcPct val="20000"/>
        </a:spcBef>
        <a:spcAft>
          <a:spcPct val="0"/>
        </a:spcAft>
        <a:buChar char="»"/>
        <a:defRPr sz="2400">
          <a:solidFill>
            <a:srgbClr val="800080"/>
          </a:solidFill>
          <a:latin typeface="Calibri" pitchFamily="34" charset="0"/>
        </a:defRPr>
      </a:lvl5pPr>
      <a:lvl6pPr marL="2628900" indent="-342900" algn="l" rtl="0" eaLnBrk="1" fontAlgn="base" hangingPunct="1">
        <a:spcBef>
          <a:spcPct val="20000"/>
        </a:spcBef>
        <a:spcAft>
          <a:spcPct val="0"/>
        </a:spcAft>
        <a:buChar char="»"/>
        <a:defRPr sz="2000">
          <a:solidFill>
            <a:srgbClr val="800080"/>
          </a:solidFill>
          <a:latin typeface="+mn-lt"/>
        </a:defRPr>
      </a:lvl6pPr>
      <a:lvl7pPr marL="3086100" indent="-342900" algn="l" rtl="0" eaLnBrk="1" fontAlgn="base" hangingPunct="1">
        <a:spcBef>
          <a:spcPct val="20000"/>
        </a:spcBef>
        <a:spcAft>
          <a:spcPct val="0"/>
        </a:spcAft>
        <a:buChar char="»"/>
        <a:defRPr sz="2000">
          <a:solidFill>
            <a:srgbClr val="800080"/>
          </a:solidFill>
          <a:latin typeface="+mn-lt"/>
        </a:defRPr>
      </a:lvl7pPr>
      <a:lvl8pPr marL="3543300" indent="-342900" algn="l" rtl="0" eaLnBrk="1" fontAlgn="base" hangingPunct="1">
        <a:spcBef>
          <a:spcPct val="20000"/>
        </a:spcBef>
        <a:spcAft>
          <a:spcPct val="0"/>
        </a:spcAft>
        <a:buChar char="»"/>
        <a:defRPr sz="2000">
          <a:solidFill>
            <a:srgbClr val="800080"/>
          </a:solidFill>
          <a:latin typeface="+mn-lt"/>
        </a:defRPr>
      </a:lvl8pPr>
      <a:lvl9pPr marL="4000500" indent="-342900" algn="l" rtl="0" eaLnBrk="1" fontAlgn="base" hangingPunct="1">
        <a:spcBef>
          <a:spcPct val="20000"/>
        </a:spcBef>
        <a:spcAft>
          <a:spcPct val="0"/>
        </a:spcAft>
        <a:buChar char="»"/>
        <a:defRPr sz="2000">
          <a:solidFill>
            <a:srgbClr val="800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DDDD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828800"/>
            <a:ext cx="7772400" cy="41148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99331" name="Rectangle 3"/>
          <p:cNvSpPr>
            <a:spLocks noGrp="1" noChangeArrowheads="1"/>
          </p:cNvSpPr>
          <p:nvPr>
            <p:ph type="dt" sz="half" idx="2"/>
          </p:nvPr>
        </p:nvSpPr>
        <p:spPr bwMode="auto">
          <a:xfrm>
            <a:off x="685800"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400">
                <a:latin typeface="+mn-lt"/>
              </a:defRPr>
            </a:lvl1pPr>
          </a:lstStyle>
          <a:p>
            <a:pPr>
              <a:defRPr/>
            </a:pPr>
            <a:endParaRPr lang="en-US"/>
          </a:p>
        </p:txBody>
      </p:sp>
      <p:sp>
        <p:nvSpPr>
          <p:cNvPr id="99332" name="Rectangle 4"/>
          <p:cNvSpPr>
            <a:spLocks noGrp="1" noChangeArrowheads="1"/>
          </p:cNvSpPr>
          <p:nvPr>
            <p:ph type="ftr" sz="quarter" idx="3"/>
          </p:nvPr>
        </p:nvSpPr>
        <p:spPr bwMode="auto">
          <a:xfrm>
            <a:off x="3124200" y="6405563"/>
            <a:ext cx="28956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ctr">
              <a:defRPr sz="1400" smtClean="0">
                <a:latin typeface="+mn-lt"/>
              </a:defRPr>
            </a:lvl1pPr>
          </a:lstStyle>
          <a:p>
            <a:pPr>
              <a:defRPr/>
            </a:pPr>
            <a:r>
              <a:rPr lang="en-US" smtClean="0"/>
              <a:t>http://zubairshaikh.com</a:t>
            </a:r>
            <a:endParaRPr lang="en-US"/>
          </a:p>
        </p:txBody>
      </p:sp>
      <p:sp>
        <p:nvSpPr>
          <p:cNvPr id="99333" name="Rectangle 5"/>
          <p:cNvSpPr>
            <a:spLocks noGrp="1" noChangeArrowheads="1"/>
          </p:cNvSpPr>
          <p:nvPr>
            <p:ph type="sldNum" sz="quarter" idx="4"/>
          </p:nvPr>
        </p:nvSpPr>
        <p:spPr bwMode="auto">
          <a:xfrm>
            <a:off x="6967538"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400">
                <a:latin typeface="+mn-lt"/>
              </a:defRPr>
            </a:lvl1pPr>
          </a:lstStyle>
          <a:p>
            <a:pPr>
              <a:defRPr/>
            </a:pPr>
            <a:fld id="{26E1B0BF-0A4A-49C4-8027-F2E6DB69BEEF}" type="slidenum">
              <a:rPr lang="en-US"/>
              <a:pPr>
                <a:defRPr/>
              </a:pPr>
              <a:t>‹#›</a:t>
            </a:fld>
            <a:endParaRPr lang="en-US"/>
          </a:p>
        </p:txBody>
      </p:sp>
      <p:grpSp>
        <p:nvGrpSpPr>
          <p:cNvPr id="2" name="Group 6"/>
          <p:cNvGrpSpPr>
            <a:grpSpLocks/>
          </p:cNvGrpSpPr>
          <p:nvPr/>
        </p:nvGrpSpPr>
        <p:grpSpPr bwMode="auto">
          <a:xfrm>
            <a:off x="0" y="0"/>
            <a:ext cx="9144000" cy="6859588"/>
            <a:chOff x="0" y="0"/>
            <a:chExt cx="5760" cy="4321"/>
          </a:xfrm>
        </p:grpSpPr>
        <p:sp>
          <p:nvSpPr>
            <p:cNvPr id="99335" name="Rectangle 7"/>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99336" name="Rectangle 8"/>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37" name="Rectangle 9"/>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10"/>
            <p:cNvGrpSpPr>
              <a:grpSpLocks/>
            </p:cNvGrpSpPr>
            <p:nvPr/>
          </p:nvGrpSpPr>
          <p:grpSpPr bwMode="auto">
            <a:xfrm>
              <a:off x="0" y="1"/>
              <a:ext cx="144" cy="4320"/>
              <a:chOff x="0" y="1"/>
              <a:chExt cx="144" cy="4320"/>
            </a:xfrm>
          </p:grpSpPr>
          <p:sp>
            <p:nvSpPr>
              <p:cNvPr id="99339" name="Rectangle 11"/>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40" name="Rectangle 12"/>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1" name="Rectangle 13"/>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2" name="Rectangle 14"/>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3" name="Rectangle 15"/>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4" name="Rectangle 16"/>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5" name="Rectangle 17"/>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6" name="Rectangle 18"/>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9"/>
            <p:cNvGrpSpPr>
              <a:grpSpLocks/>
            </p:cNvGrpSpPr>
            <p:nvPr/>
          </p:nvGrpSpPr>
          <p:grpSpPr bwMode="auto">
            <a:xfrm>
              <a:off x="5615" y="0"/>
              <a:ext cx="145" cy="4320"/>
              <a:chOff x="5615" y="0"/>
              <a:chExt cx="145" cy="4320"/>
            </a:xfrm>
          </p:grpSpPr>
          <p:sp>
            <p:nvSpPr>
              <p:cNvPr id="99348" name="Rectangle 20"/>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9" name="Rectangle 21"/>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0" name="Rectangle 22"/>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1" name="Rectangle 23"/>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52" name="Rectangle 24"/>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3" name="Rectangle 25"/>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4" name="Rectangle 26"/>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55" name="Rectangle 27"/>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1037" name="Picture 28" descr="D:\work\microsoft backgrounds\smallHOURGLASS2.jpg"/>
            <p:cNvPicPr>
              <a:picLocks noChangeAspect="1" noChangeArrowheads="1"/>
            </p:cNvPicPr>
            <p:nvPr/>
          </p:nvPicPr>
          <p:blipFill>
            <a:blip r:embed="rId15" cstate="print"/>
            <a:srcRect/>
            <a:stretch>
              <a:fillRect/>
            </a:stretch>
          </p:blipFill>
          <p:spPr bwMode="auto">
            <a:xfrm>
              <a:off x="5029" y="2952"/>
              <a:ext cx="584" cy="1080"/>
            </a:xfrm>
            <a:prstGeom prst="rect">
              <a:avLst/>
            </a:prstGeom>
            <a:noFill/>
            <a:ln w="19050">
              <a:solidFill>
                <a:schemeClr val="tx1"/>
              </a:solidFill>
              <a:miter lim="800000"/>
              <a:headEnd/>
              <a:tailEnd/>
            </a:ln>
          </p:spPr>
        </p:pic>
        <p:pic>
          <p:nvPicPr>
            <p:cNvPr id="1038" name="Picture 29" descr="D:\work\microsoft backgrounds\smallCOMPASS2.jpg"/>
            <p:cNvPicPr>
              <a:picLocks noChangeAspect="1" noChangeArrowheads="1"/>
            </p:cNvPicPr>
            <p:nvPr/>
          </p:nvPicPr>
          <p:blipFill>
            <a:blip r:embed="rId16" cstate="print"/>
            <a:srcRect/>
            <a:stretch>
              <a:fillRect/>
            </a:stretch>
          </p:blipFill>
          <p:spPr bwMode="auto">
            <a:xfrm>
              <a:off x="4575" y="3368"/>
              <a:ext cx="440" cy="952"/>
            </a:xfrm>
            <a:prstGeom prst="rect">
              <a:avLst/>
            </a:prstGeom>
            <a:noFill/>
            <a:ln w="19050">
              <a:solidFill>
                <a:srgbClr val="000000"/>
              </a:solidFill>
              <a:miter lim="800000"/>
              <a:headEnd/>
              <a:tailEnd/>
            </a:ln>
          </p:spPr>
        </p:pic>
        <p:pic>
          <p:nvPicPr>
            <p:cNvPr id="1039" name="Picture 30" descr="D:\work\microsoft backgrounds\smallCHESS2.jpg"/>
            <p:cNvPicPr>
              <a:picLocks noChangeAspect="1" noChangeArrowheads="1"/>
            </p:cNvPicPr>
            <p:nvPr/>
          </p:nvPicPr>
          <p:blipFill>
            <a:blip r:embed="rId17" cstate="print"/>
            <a:srcRect/>
            <a:stretch>
              <a:fillRect/>
            </a:stretch>
          </p:blipFill>
          <p:spPr bwMode="auto">
            <a:xfrm>
              <a:off x="4948" y="3928"/>
              <a:ext cx="368" cy="392"/>
            </a:xfrm>
            <a:prstGeom prst="rect">
              <a:avLst/>
            </a:prstGeom>
            <a:noFill/>
            <a:ln w="19050">
              <a:solidFill>
                <a:schemeClr val="tx1"/>
              </a:solidFill>
              <a:miter lim="800000"/>
              <a:headEnd/>
              <a:tailEnd/>
            </a:ln>
          </p:spPr>
        </p:pic>
      </p:grpSp>
      <p:sp>
        <p:nvSpPr>
          <p:cNvPr id="1031" name="Rectangle 31"/>
          <p:cNvSpPr>
            <a:spLocks noGrp="1" noChangeArrowheads="1"/>
          </p:cNvSpPr>
          <p:nvPr>
            <p:ph type="title"/>
          </p:nvPr>
        </p:nvSpPr>
        <p:spPr bwMode="auto">
          <a:xfrm>
            <a:off x="411163" y="609600"/>
            <a:ext cx="8407400" cy="11430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97392682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143" algn="l" rtl="0" eaLnBrk="1" fontAlgn="base" hangingPunct="1">
        <a:spcBef>
          <a:spcPct val="0"/>
        </a:spcBef>
        <a:spcAft>
          <a:spcPct val="0"/>
        </a:spcAft>
        <a:defRPr sz="4400">
          <a:solidFill>
            <a:schemeClr val="tx2"/>
          </a:solidFill>
          <a:latin typeface="Arial" charset="0"/>
        </a:defRPr>
      </a:lvl6pPr>
      <a:lvl7pPr marL="914283" algn="l" rtl="0" eaLnBrk="1" fontAlgn="base" hangingPunct="1">
        <a:spcBef>
          <a:spcPct val="0"/>
        </a:spcBef>
        <a:spcAft>
          <a:spcPct val="0"/>
        </a:spcAft>
        <a:defRPr sz="4400">
          <a:solidFill>
            <a:schemeClr val="tx2"/>
          </a:solidFill>
          <a:latin typeface="Arial" charset="0"/>
        </a:defRPr>
      </a:lvl7pPr>
      <a:lvl8pPr marL="1371424" algn="l" rtl="0" eaLnBrk="1" fontAlgn="base" hangingPunct="1">
        <a:spcBef>
          <a:spcPct val="0"/>
        </a:spcBef>
        <a:spcAft>
          <a:spcPct val="0"/>
        </a:spcAft>
        <a:defRPr sz="4400">
          <a:solidFill>
            <a:schemeClr val="tx2"/>
          </a:solidFill>
          <a:latin typeface="Arial" charset="0"/>
        </a:defRPr>
      </a:lvl8pPr>
      <a:lvl9pPr marL="1828566" algn="l" rtl="0" eaLnBrk="1" fontAlgn="base" hangingPunct="1">
        <a:spcBef>
          <a:spcPct val="0"/>
        </a:spcBef>
        <a:spcAft>
          <a:spcPct val="0"/>
        </a:spcAft>
        <a:defRPr sz="4400">
          <a:solidFill>
            <a:schemeClr val="tx2"/>
          </a:solidFill>
          <a:latin typeface="Arial" charset="0"/>
        </a:defRPr>
      </a:lvl9pPr>
    </p:titleStyle>
    <p:bodyStyle>
      <a:lvl1pPr marL="341313" indent="-341313" algn="l" rtl="0" eaLnBrk="1" fontAlgn="base" hangingPunct="1">
        <a:spcBef>
          <a:spcPct val="20000"/>
        </a:spcBef>
        <a:spcAft>
          <a:spcPct val="0"/>
        </a:spcAft>
        <a:buChar char="•"/>
        <a:defRPr sz="32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800">
          <a:solidFill>
            <a:schemeClr val="tx1"/>
          </a:solidFill>
          <a:latin typeface="+mn-lt"/>
        </a:defRPr>
      </a:lvl2pPr>
      <a:lvl3pPr marL="1141413" indent="-227013" algn="l" rtl="0" eaLnBrk="1" fontAlgn="base" hangingPunct="1">
        <a:spcBef>
          <a:spcPct val="20000"/>
        </a:spcBef>
        <a:spcAft>
          <a:spcPct val="0"/>
        </a:spcAft>
        <a:buChar char="•"/>
        <a:defRPr sz="2400">
          <a:solidFill>
            <a:schemeClr val="tx1"/>
          </a:solidFill>
          <a:latin typeface="+mn-lt"/>
        </a:defRPr>
      </a:lvl3pPr>
      <a:lvl4pPr marL="1598613" indent="-227013" algn="l" rtl="0" eaLnBrk="1" fontAlgn="base" hangingPunct="1">
        <a:spcBef>
          <a:spcPct val="20000"/>
        </a:spcBef>
        <a:spcAft>
          <a:spcPct val="0"/>
        </a:spcAft>
        <a:buChar char="–"/>
        <a:defRPr sz="2000">
          <a:solidFill>
            <a:schemeClr val="tx1"/>
          </a:solidFill>
          <a:latin typeface="+mn-lt"/>
        </a:defRPr>
      </a:lvl4pPr>
      <a:lvl5pPr marL="2055813" indent="-227013" algn="l" rtl="0" eaLnBrk="1" fontAlgn="base" hangingPunct="1">
        <a:spcBef>
          <a:spcPct val="20000"/>
        </a:spcBef>
        <a:spcAft>
          <a:spcPct val="0"/>
        </a:spcAft>
        <a:buChar char="»"/>
        <a:defRPr sz="2000">
          <a:solidFill>
            <a:schemeClr val="tx1"/>
          </a:solidFill>
          <a:latin typeface="+mn-lt"/>
        </a:defRPr>
      </a:lvl5pPr>
      <a:lvl6pPr marL="2514277" indent="-228570" algn="l" rtl="0" eaLnBrk="1" fontAlgn="base" hangingPunct="1">
        <a:spcBef>
          <a:spcPct val="20000"/>
        </a:spcBef>
        <a:spcAft>
          <a:spcPct val="0"/>
        </a:spcAft>
        <a:buChar char="»"/>
        <a:defRPr sz="2000">
          <a:solidFill>
            <a:schemeClr val="tx1"/>
          </a:solidFill>
          <a:latin typeface="+mn-lt"/>
        </a:defRPr>
      </a:lvl6pPr>
      <a:lvl7pPr marL="2971418" indent="-228570" algn="l" rtl="0" eaLnBrk="1" fontAlgn="base" hangingPunct="1">
        <a:spcBef>
          <a:spcPct val="20000"/>
        </a:spcBef>
        <a:spcAft>
          <a:spcPct val="0"/>
        </a:spcAft>
        <a:buChar char="»"/>
        <a:defRPr sz="2000">
          <a:solidFill>
            <a:schemeClr val="tx1"/>
          </a:solidFill>
          <a:latin typeface="+mn-lt"/>
        </a:defRPr>
      </a:lvl7pPr>
      <a:lvl8pPr marL="3428559" indent="-228570" algn="l" rtl="0" eaLnBrk="1" fontAlgn="base" hangingPunct="1">
        <a:spcBef>
          <a:spcPct val="20000"/>
        </a:spcBef>
        <a:spcAft>
          <a:spcPct val="0"/>
        </a:spcAft>
        <a:buChar char="»"/>
        <a:defRPr sz="2000">
          <a:solidFill>
            <a:schemeClr val="tx1"/>
          </a:solidFill>
          <a:latin typeface="+mn-lt"/>
        </a:defRPr>
      </a:lvl8pPr>
      <a:lvl9pPr marL="3885701" indent="-22857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960438" y="1920875"/>
            <a:ext cx="7337425" cy="4114800"/>
          </a:xfrm>
          <a:prstGeom prst="rect">
            <a:avLst/>
          </a:prstGeom>
          <a:noFill/>
          <a:ln w="12700">
            <a:noFill/>
            <a:miter lim="800000"/>
            <a:headEnd/>
            <a:tailEnd/>
          </a:ln>
        </p:spPr>
        <p:txBody>
          <a:bodyPr vert="horz" wrap="square" lIns="82286" tIns="41144" rIns="82286" bIns="41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2051" name="Rectangle 3"/>
          <p:cNvSpPr>
            <a:spLocks noGrp="1" noChangeArrowheads="1"/>
          </p:cNvSpPr>
          <p:nvPr>
            <p:ph type="title"/>
          </p:nvPr>
        </p:nvSpPr>
        <p:spPr bwMode="auto">
          <a:xfrm>
            <a:off x="685800" y="103188"/>
            <a:ext cx="8093075" cy="1817687"/>
          </a:xfrm>
          <a:prstGeom prst="rect">
            <a:avLst/>
          </a:prstGeom>
          <a:noFill/>
          <a:ln w="12700">
            <a:noFill/>
            <a:miter lim="800000"/>
            <a:headEnd/>
            <a:tailEnd/>
          </a:ln>
        </p:spPr>
        <p:txBody>
          <a:bodyPr vert="horz" wrap="square" lIns="82286" tIns="41144" rIns="82286" bIns="4114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66772311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hf hdr="0" dt="0"/>
  <p:txStyles>
    <p:titleStyle>
      <a:lvl1pPr marL="330200" indent="-307975" algn="ctr" defTabSz="820738" rtl="0" eaLnBrk="1" fontAlgn="base" hangingPunct="1">
        <a:spcBef>
          <a:spcPct val="0"/>
        </a:spcBef>
        <a:spcAft>
          <a:spcPts val="175"/>
        </a:spcAft>
        <a:defRPr sz="4700">
          <a:solidFill>
            <a:schemeClr val="tx1"/>
          </a:solidFill>
          <a:latin typeface="+mj-lt"/>
          <a:ea typeface="+mj-ea"/>
          <a:cs typeface="+mj-cs"/>
        </a:defRPr>
      </a:lvl1pPr>
      <a:lvl2pPr marL="330200" indent="-307975" algn="ctr" defTabSz="820738" rtl="0" eaLnBrk="1" fontAlgn="base" hangingPunct="1">
        <a:spcBef>
          <a:spcPct val="0"/>
        </a:spcBef>
        <a:spcAft>
          <a:spcPts val="175"/>
        </a:spcAft>
        <a:defRPr sz="4700">
          <a:solidFill>
            <a:schemeClr val="tx1"/>
          </a:solidFill>
          <a:latin typeface="Optima" charset="0"/>
        </a:defRPr>
      </a:lvl2pPr>
      <a:lvl3pPr marL="330200" indent="-307975" algn="ctr" defTabSz="820738" rtl="0" eaLnBrk="1" fontAlgn="base" hangingPunct="1">
        <a:spcBef>
          <a:spcPct val="0"/>
        </a:spcBef>
        <a:spcAft>
          <a:spcPts val="175"/>
        </a:spcAft>
        <a:defRPr sz="4700">
          <a:solidFill>
            <a:schemeClr val="tx1"/>
          </a:solidFill>
          <a:latin typeface="Optima" charset="0"/>
        </a:defRPr>
      </a:lvl3pPr>
      <a:lvl4pPr marL="330200" indent="-307975" algn="ctr" defTabSz="820738" rtl="0" eaLnBrk="1" fontAlgn="base" hangingPunct="1">
        <a:spcBef>
          <a:spcPct val="0"/>
        </a:spcBef>
        <a:spcAft>
          <a:spcPts val="175"/>
        </a:spcAft>
        <a:defRPr sz="4700">
          <a:solidFill>
            <a:schemeClr val="tx1"/>
          </a:solidFill>
          <a:latin typeface="Optima" charset="0"/>
        </a:defRPr>
      </a:lvl4pPr>
      <a:lvl5pPr marL="330200" indent="-307975" algn="ctr" defTabSz="820738" rtl="0" eaLnBrk="1" fontAlgn="base" hangingPunct="1">
        <a:spcBef>
          <a:spcPct val="0"/>
        </a:spcBef>
        <a:spcAft>
          <a:spcPts val="175"/>
        </a:spcAft>
        <a:defRPr sz="4700">
          <a:solidFill>
            <a:schemeClr val="tx1"/>
          </a:solidFill>
          <a:latin typeface="Optima" charset="0"/>
        </a:defRPr>
      </a:lvl5pPr>
      <a:lvl6pPr marL="788886" indent="-309524" algn="ctr" defTabSz="822219" rtl="0" eaLnBrk="1" fontAlgn="base" hangingPunct="1">
        <a:spcBef>
          <a:spcPct val="0"/>
        </a:spcBef>
        <a:spcAft>
          <a:spcPts val="175"/>
        </a:spcAft>
        <a:defRPr sz="4700">
          <a:solidFill>
            <a:schemeClr val="tx1"/>
          </a:solidFill>
          <a:latin typeface="Optima" charset="0"/>
        </a:defRPr>
      </a:lvl6pPr>
      <a:lvl7pPr marL="1246027" indent="-309524" algn="ctr" defTabSz="822219" rtl="0" eaLnBrk="1" fontAlgn="base" hangingPunct="1">
        <a:spcBef>
          <a:spcPct val="0"/>
        </a:spcBef>
        <a:spcAft>
          <a:spcPts val="175"/>
        </a:spcAft>
        <a:defRPr sz="4700">
          <a:solidFill>
            <a:schemeClr val="tx1"/>
          </a:solidFill>
          <a:latin typeface="Optima" charset="0"/>
        </a:defRPr>
      </a:lvl7pPr>
      <a:lvl8pPr marL="1703169" indent="-309524" algn="ctr" defTabSz="822219" rtl="0" eaLnBrk="1" fontAlgn="base" hangingPunct="1">
        <a:spcBef>
          <a:spcPct val="0"/>
        </a:spcBef>
        <a:spcAft>
          <a:spcPts val="175"/>
        </a:spcAft>
        <a:defRPr sz="4700">
          <a:solidFill>
            <a:schemeClr val="tx1"/>
          </a:solidFill>
          <a:latin typeface="Optima" charset="0"/>
        </a:defRPr>
      </a:lvl8pPr>
      <a:lvl9pPr marL="2160312" indent="-309524" algn="ctr" defTabSz="822219" rtl="0" eaLnBrk="1" fontAlgn="base" hangingPunct="1">
        <a:spcBef>
          <a:spcPct val="0"/>
        </a:spcBef>
        <a:spcAft>
          <a:spcPts val="175"/>
        </a:spcAft>
        <a:defRPr sz="4700">
          <a:solidFill>
            <a:schemeClr val="tx1"/>
          </a:solidFill>
          <a:latin typeface="Optima" charset="0"/>
        </a:defRPr>
      </a:lvl9pPr>
    </p:titleStyle>
    <p:bodyStyle>
      <a:lvl1pPr marL="398463" indent="-376238" algn="l" defTabSz="820738" rtl="0" eaLnBrk="1" fontAlgn="base" hangingPunct="1">
        <a:spcBef>
          <a:spcPct val="0"/>
        </a:spcBef>
        <a:spcAft>
          <a:spcPts val="1800"/>
        </a:spcAft>
        <a:buSzPct val="100000"/>
        <a:buFont typeface="Optima" charset="0"/>
        <a:buChar char="•"/>
        <a:defRPr sz="2300">
          <a:solidFill>
            <a:schemeClr val="tx1"/>
          </a:solidFill>
          <a:latin typeface="+mn-lt"/>
          <a:ea typeface="+mn-ea"/>
          <a:cs typeface="+mn-cs"/>
        </a:defRPr>
      </a:lvl1pPr>
      <a:lvl2pPr marL="7985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2pPr>
      <a:lvl3pPr marL="11985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3pPr>
      <a:lvl4pPr marL="15986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4pPr>
      <a:lvl5pPr marL="19986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5pPr>
      <a:lvl6pPr marL="245713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6pPr>
      <a:lvl7pPr marL="291427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7pPr>
      <a:lvl8pPr marL="3371417"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8pPr>
      <a:lvl9pPr marL="3828558"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DDDDD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457200" y="1828800"/>
            <a:ext cx="7772400" cy="41148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99331" name="Rectangle 3"/>
          <p:cNvSpPr>
            <a:spLocks noGrp="1" noChangeArrowheads="1"/>
          </p:cNvSpPr>
          <p:nvPr>
            <p:ph type="dt" sz="half" idx="2"/>
          </p:nvPr>
        </p:nvSpPr>
        <p:spPr bwMode="auto">
          <a:xfrm>
            <a:off x="685800"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400">
                <a:latin typeface="+mn-lt"/>
              </a:defRPr>
            </a:lvl1pPr>
          </a:lstStyle>
          <a:p>
            <a:pPr>
              <a:defRPr/>
            </a:pPr>
            <a:endParaRPr lang="en-US"/>
          </a:p>
        </p:txBody>
      </p:sp>
      <p:sp>
        <p:nvSpPr>
          <p:cNvPr id="99332" name="Rectangle 4"/>
          <p:cNvSpPr>
            <a:spLocks noGrp="1" noChangeArrowheads="1"/>
          </p:cNvSpPr>
          <p:nvPr>
            <p:ph type="ftr" sz="quarter" idx="3"/>
          </p:nvPr>
        </p:nvSpPr>
        <p:spPr bwMode="auto">
          <a:xfrm>
            <a:off x="3124200" y="6405563"/>
            <a:ext cx="28956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ctr">
              <a:defRPr sz="1400" smtClean="0">
                <a:latin typeface="+mn-lt"/>
              </a:defRPr>
            </a:lvl1pPr>
          </a:lstStyle>
          <a:p>
            <a:pPr>
              <a:defRPr/>
            </a:pPr>
            <a:r>
              <a:rPr lang="en-US" smtClean="0"/>
              <a:t>http://zubairshaikh.com</a:t>
            </a:r>
            <a:endParaRPr lang="en-US"/>
          </a:p>
        </p:txBody>
      </p:sp>
      <p:sp>
        <p:nvSpPr>
          <p:cNvPr id="99333" name="Rectangle 5"/>
          <p:cNvSpPr>
            <a:spLocks noGrp="1" noChangeArrowheads="1"/>
          </p:cNvSpPr>
          <p:nvPr>
            <p:ph type="sldNum" sz="quarter" idx="4"/>
          </p:nvPr>
        </p:nvSpPr>
        <p:spPr bwMode="auto">
          <a:xfrm>
            <a:off x="6967538"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400">
                <a:latin typeface="+mn-lt"/>
              </a:defRPr>
            </a:lvl1pPr>
          </a:lstStyle>
          <a:p>
            <a:pPr>
              <a:defRPr/>
            </a:pPr>
            <a:fld id="{55306F8A-0ABB-42D8-9CB5-218E02766993}" type="slidenum">
              <a:rPr lang="en-US"/>
              <a:pPr>
                <a:defRPr/>
              </a:pPr>
              <a:t>‹#›</a:t>
            </a:fld>
            <a:endParaRPr lang="en-US"/>
          </a:p>
        </p:txBody>
      </p:sp>
      <p:grpSp>
        <p:nvGrpSpPr>
          <p:cNvPr id="2" name="Group 6"/>
          <p:cNvGrpSpPr>
            <a:grpSpLocks/>
          </p:cNvGrpSpPr>
          <p:nvPr/>
        </p:nvGrpSpPr>
        <p:grpSpPr bwMode="auto">
          <a:xfrm>
            <a:off x="0" y="0"/>
            <a:ext cx="9144000" cy="6859588"/>
            <a:chOff x="0" y="0"/>
            <a:chExt cx="5760" cy="4321"/>
          </a:xfrm>
        </p:grpSpPr>
        <p:sp>
          <p:nvSpPr>
            <p:cNvPr id="99335" name="Rectangle 7"/>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99336" name="Rectangle 8"/>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37" name="Rectangle 9"/>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10"/>
            <p:cNvGrpSpPr>
              <a:grpSpLocks/>
            </p:cNvGrpSpPr>
            <p:nvPr/>
          </p:nvGrpSpPr>
          <p:grpSpPr bwMode="auto">
            <a:xfrm>
              <a:off x="0" y="1"/>
              <a:ext cx="144" cy="4320"/>
              <a:chOff x="0" y="1"/>
              <a:chExt cx="144" cy="4320"/>
            </a:xfrm>
          </p:grpSpPr>
          <p:sp>
            <p:nvSpPr>
              <p:cNvPr id="99339" name="Rectangle 11"/>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40" name="Rectangle 12"/>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1" name="Rectangle 13"/>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2" name="Rectangle 14"/>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3" name="Rectangle 15"/>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4" name="Rectangle 16"/>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5" name="Rectangle 17"/>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6" name="Rectangle 18"/>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9"/>
            <p:cNvGrpSpPr>
              <a:grpSpLocks/>
            </p:cNvGrpSpPr>
            <p:nvPr/>
          </p:nvGrpSpPr>
          <p:grpSpPr bwMode="auto">
            <a:xfrm>
              <a:off x="5615" y="0"/>
              <a:ext cx="145" cy="4320"/>
              <a:chOff x="5615" y="0"/>
              <a:chExt cx="145" cy="4320"/>
            </a:xfrm>
          </p:grpSpPr>
          <p:sp>
            <p:nvSpPr>
              <p:cNvPr id="99348" name="Rectangle 20"/>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9" name="Rectangle 21"/>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0" name="Rectangle 22"/>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1" name="Rectangle 23"/>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52" name="Rectangle 24"/>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3" name="Rectangle 25"/>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4" name="Rectangle 26"/>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55" name="Rectangle 27"/>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3085" name="Picture 28" descr="D:\work\microsoft backgrounds\smallHOURGLASS2.jpg"/>
            <p:cNvPicPr>
              <a:picLocks noChangeAspect="1" noChangeArrowheads="1"/>
            </p:cNvPicPr>
            <p:nvPr/>
          </p:nvPicPr>
          <p:blipFill>
            <a:blip r:embed="rId13" cstate="print"/>
            <a:srcRect/>
            <a:stretch>
              <a:fillRect/>
            </a:stretch>
          </p:blipFill>
          <p:spPr bwMode="auto">
            <a:xfrm>
              <a:off x="5029" y="2952"/>
              <a:ext cx="584" cy="1080"/>
            </a:xfrm>
            <a:prstGeom prst="rect">
              <a:avLst/>
            </a:prstGeom>
            <a:noFill/>
            <a:ln w="19050">
              <a:solidFill>
                <a:schemeClr val="tx1"/>
              </a:solidFill>
              <a:miter lim="800000"/>
              <a:headEnd/>
              <a:tailEnd/>
            </a:ln>
          </p:spPr>
        </p:pic>
        <p:pic>
          <p:nvPicPr>
            <p:cNvPr id="3086" name="Picture 29" descr="D:\work\microsoft backgrounds\smallCOMPASS2.jpg"/>
            <p:cNvPicPr>
              <a:picLocks noChangeAspect="1" noChangeArrowheads="1"/>
            </p:cNvPicPr>
            <p:nvPr/>
          </p:nvPicPr>
          <p:blipFill>
            <a:blip r:embed="rId14" cstate="print"/>
            <a:srcRect/>
            <a:stretch>
              <a:fillRect/>
            </a:stretch>
          </p:blipFill>
          <p:spPr bwMode="auto">
            <a:xfrm>
              <a:off x="4575" y="3368"/>
              <a:ext cx="440" cy="952"/>
            </a:xfrm>
            <a:prstGeom prst="rect">
              <a:avLst/>
            </a:prstGeom>
            <a:noFill/>
            <a:ln w="19050">
              <a:solidFill>
                <a:srgbClr val="000000"/>
              </a:solidFill>
              <a:miter lim="800000"/>
              <a:headEnd/>
              <a:tailEnd/>
            </a:ln>
          </p:spPr>
        </p:pic>
        <p:pic>
          <p:nvPicPr>
            <p:cNvPr id="3087" name="Picture 30" descr="D:\work\microsoft backgrounds\smallCHESS2.jpg"/>
            <p:cNvPicPr>
              <a:picLocks noChangeAspect="1" noChangeArrowheads="1"/>
            </p:cNvPicPr>
            <p:nvPr/>
          </p:nvPicPr>
          <p:blipFill>
            <a:blip r:embed="rId15" cstate="print"/>
            <a:srcRect/>
            <a:stretch>
              <a:fillRect/>
            </a:stretch>
          </p:blipFill>
          <p:spPr bwMode="auto">
            <a:xfrm>
              <a:off x="4948" y="3928"/>
              <a:ext cx="368" cy="392"/>
            </a:xfrm>
            <a:prstGeom prst="rect">
              <a:avLst/>
            </a:prstGeom>
            <a:noFill/>
            <a:ln w="19050">
              <a:solidFill>
                <a:schemeClr val="tx1"/>
              </a:solidFill>
              <a:miter lim="800000"/>
              <a:headEnd/>
              <a:tailEnd/>
            </a:ln>
          </p:spPr>
        </p:pic>
      </p:grpSp>
      <p:sp>
        <p:nvSpPr>
          <p:cNvPr id="3079" name="Rectangle 31"/>
          <p:cNvSpPr>
            <a:spLocks noGrp="1" noChangeArrowheads="1"/>
          </p:cNvSpPr>
          <p:nvPr>
            <p:ph type="title"/>
          </p:nvPr>
        </p:nvSpPr>
        <p:spPr bwMode="auto">
          <a:xfrm>
            <a:off x="411163" y="609600"/>
            <a:ext cx="8407400" cy="11430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182030461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spd="slow"/>
  <p:timing>
    <p:tnLst>
      <p:par>
        <p:cTn id="1" dur="indefinite" restart="never" nodeType="tmRoot"/>
      </p:par>
    </p:tnLst>
  </p:timing>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143" algn="l" rtl="0" eaLnBrk="1" fontAlgn="base" hangingPunct="1">
        <a:spcBef>
          <a:spcPct val="0"/>
        </a:spcBef>
        <a:spcAft>
          <a:spcPct val="0"/>
        </a:spcAft>
        <a:defRPr sz="4400">
          <a:solidFill>
            <a:schemeClr val="tx2"/>
          </a:solidFill>
          <a:latin typeface="Arial" charset="0"/>
        </a:defRPr>
      </a:lvl6pPr>
      <a:lvl7pPr marL="914283" algn="l" rtl="0" eaLnBrk="1" fontAlgn="base" hangingPunct="1">
        <a:spcBef>
          <a:spcPct val="0"/>
        </a:spcBef>
        <a:spcAft>
          <a:spcPct val="0"/>
        </a:spcAft>
        <a:defRPr sz="4400">
          <a:solidFill>
            <a:schemeClr val="tx2"/>
          </a:solidFill>
          <a:latin typeface="Arial" charset="0"/>
        </a:defRPr>
      </a:lvl7pPr>
      <a:lvl8pPr marL="1371424" algn="l" rtl="0" eaLnBrk="1" fontAlgn="base" hangingPunct="1">
        <a:spcBef>
          <a:spcPct val="0"/>
        </a:spcBef>
        <a:spcAft>
          <a:spcPct val="0"/>
        </a:spcAft>
        <a:defRPr sz="4400">
          <a:solidFill>
            <a:schemeClr val="tx2"/>
          </a:solidFill>
          <a:latin typeface="Arial" charset="0"/>
        </a:defRPr>
      </a:lvl8pPr>
      <a:lvl9pPr marL="1828566" algn="l" rtl="0" eaLnBrk="1" fontAlgn="base" hangingPunct="1">
        <a:spcBef>
          <a:spcPct val="0"/>
        </a:spcBef>
        <a:spcAft>
          <a:spcPct val="0"/>
        </a:spcAft>
        <a:defRPr sz="4400">
          <a:solidFill>
            <a:schemeClr val="tx2"/>
          </a:solidFill>
          <a:latin typeface="Arial" charset="0"/>
        </a:defRPr>
      </a:lvl9pPr>
    </p:titleStyle>
    <p:bodyStyle>
      <a:lvl1pPr marL="341313" indent="-341313" algn="l" rtl="0" eaLnBrk="1" fontAlgn="base" hangingPunct="1">
        <a:spcBef>
          <a:spcPct val="20000"/>
        </a:spcBef>
        <a:spcAft>
          <a:spcPct val="0"/>
        </a:spcAft>
        <a:buChar char="•"/>
        <a:defRPr sz="32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800">
          <a:solidFill>
            <a:schemeClr val="tx1"/>
          </a:solidFill>
          <a:latin typeface="+mn-lt"/>
        </a:defRPr>
      </a:lvl2pPr>
      <a:lvl3pPr marL="1141413" indent="-227013" algn="l" rtl="0" eaLnBrk="1" fontAlgn="base" hangingPunct="1">
        <a:spcBef>
          <a:spcPct val="20000"/>
        </a:spcBef>
        <a:spcAft>
          <a:spcPct val="0"/>
        </a:spcAft>
        <a:buChar char="•"/>
        <a:defRPr sz="2400">
          <a:solidFill>
            <a:schemeClr val="tx1"/>
          </a:solidFill>
          <a:latin typeface="+mn-lt"/>
        </a:defRPr>
      </a:lvl3pPr>
      <a:lvl4pPr marL="1598613" indent="-227013" algn="l" rtl="0" eaLnBrk="1" fontAlgn="base" hangingPunct="1">
        <a:spcBef>
          <a:spcPct val="20000"/>
        </a:spcBef>
        <a:spcAft>
          <a:spcPct val="0"/>
        </a:spcAft>
        <a:buChar char="–"/>
        <a:defRPr sz="2000">
          <a:solidFill>
            <a:schemeClr val="tx1"/>
          </a:solidFill>
          <a:latin typeface="+mn-lt"/>
        </a:defRPr>
      </a:lvl4pPr>
      <a:lvl5pPr marL="2055813" indent="-227013" algn="l" rtl="0" eaLnBrk="1" fontAlgn="base" hangingPunct="1">
        <a:spcBef>
          <a:spcPct val="20000"/>
        </a:spcBef>
        <a:spcAft>
          <a:spcPct val="0"/>
        </a:spcAft>
        <a:buChar char="»"/>
        <a:defRPr sz="2000">
          <a:solidFill>
            <a:schemeClr val="tx1"/>
          </a:solidFill>
          <a:latin typeface="+mn-lt"/>
        </a:defRPr>
      </a:lvl5pPr>
      <a:lvl6pPr marL="2514277" indent="-228570" algn="l" rtl="0" eaLnBrk="1" fontAlgn="base" hangingPunct="1">
        <a:spcBef>
          <a:spcPct val="20000"/>
        </a:spcBef>
        <a:spcAft>
          <a:spcPct val="0"/>
        </a:spcAft>
        <a:buChar char="»"/>
        <a:defRPr sz="2000">
          <a:solidFill>
            <a:schemeClr val="tx1"/>
          </a:solidFill>
          <a:latin typeface="+mn-lt"/>
        </a:defRPr>
      </a:lvl6pPr>
      <a:lvl7pPr marL="2971418" indent="-228570" algn="l" rtl="0" eaLnBrk="1" fontAlgn="base" hangingPunct="1">
        <a:spcBef>
          <a:spcPct val="20000"/>
        </a:spcBef>
        <a:spcAft>
          <a:spcPct val="0"/>
        </a:spcAft>
        <a:buChar char="»"/>
        <a:defRPr sz="2000">
          <a:solidFill>
            <a:schemeClr val="tx1"/>
          </a:solidFill>
          <a:latin typeface="+mn-lt"/>
        </a:defRPr>
      </a:lvl7pPr>
      <a:lvl8pPr marL="3428559" indent="-228570" algn="l" rtl="0" eaLnBrk="1" fontAlgn="base" hangingPunct="1">
        <a:spcBef>
          <a:spcPct val="20000"/>
        </a:spcBef>
        <a:spcAft>
          <a:spcPct val="0"/>
        </a:spcAft>
        <a:buChar char="»"/>
        <a:defRPr sz="2000">
          <a:solidFill>
            <a:schemeClr val="tx1"/>
          </a:solidFill>
          <a:latin typeface="+mn-lt"/>
        </a:defRPr>
      </a:lvl8pPr>
      <a:lvl9pPr marL="3885701" indent="-22857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960438" y="1920875"/>
            <a:ext cx="7337425" cy="4114800"/>
          </a:xfrm>
          <a:prstGeom prst="rect">
            <a:avLst/>
          </a:prstGeom>
          <a:noFill/>
          <a:ln w="12700">
            <a:noFill/>
            <a:miter lim="800000"/>
            <a:headEnd/>
            <a:tailEnd/>
          </a:ln>
        </p:spPr>
        <p:txBody>
          <a:bodyPr vert="horz" wrap="square" lIns="82286" tIns="41144" rIns="82286" bIns="41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099" name="Rectangle 3"/>
          <p:cNvSpPr>
            <a:spLocks noGrp="1" noChangeArrowheads="1"/>
          </p:cNvSpPr>
          <p:nvPr>
            <p:ph type="title"/>
          </p:nvPr>
        </p:nvSpPr>
        <p:spPr bwMode="auto">
          <a:xfrm>
            <a:off x="685800" y="103188"/>
            <a:ext cx="8093075" cy="1817687"/>
          </a:xfrm>
          <a:prstGeom prst="rect">
            <a:avLst/>
          </a:prstGeom>
          <a:noFill/>
          <a:ln w="12700">
            <a:noFill/>
            <a:miter lim="800000"/>
            <a:headEnd/>
            <a:tailEnd/>
          </a:ln>
        </p:spPr>
        <p:txBody>
          <a:bodyPr vert="horz" wrap="square" lIns="82286" tIns="41144" rIns="82286" bIns="4114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80764595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ransition/>
  <p:hf hdr="0" dt="0"/>
  <p:txStyles>
    <p:titleStyle>
      <a:lvl1pPr marL="330200" indent="-307975" algn="ctr" defTabSz="820738" rtl="0" eaLnBrk="1" fontAlgn="base" hangingPunct="1">
        <a:spcBef>
          <a:spcPct val="0"/>
        </a:spcBef>
        <a:spcAft>
          <a:spcPts val="175"/>
        </a:spcAft>
        <a:defRPr sz="4700">
          <a:solidFill>
            <a:schemeClr val="tx1"/>
          </a:solidFill>
          <a:latin typeface="+mj-lt"/>
          <a:ea typeface="+mj-ea"/>
          <a:cs typeface="+mj-cs"/>
        </a:defRPr>
      </a:lvl1pPr>
      <a:lvl2pPr marL="330200" indent="-307975" algn="ctr" defTabSz="820738" rtl="0" eaLnBrk="1" fontAlgn="base" hangingPunct="1">
        <a:spcBef>
          <a:spcPct val="0"/>
        </a:spcBef>
        <a:spcAft>
          <a:spcPts val="175"/>
        </a:spcAft>
        <a:defRPr sz="4700">
          <a:solidFill>
            <a:schemeClr val="tx1"/>
          </a:solidFill>
          <a:latin typeface="Optima" charset="0"/>
        </a:defRPr>
      </a:lvl2pPr>
      <a:lvl3pPr marL="330200" indent="-307975" algn="ctr" defTabSz="820738" rtl="0" eaLnBrk="1" fontAlgn="base" hangingPunct="1">
        <a:spcBef>
          <a:spcPct val="0"/>
        </a:spcBef>
        <a:spcAft>
          <a:spcPts val="175"/>
        </a:spcAft>
        <a:defRPr sz="4700">
          <a:solidFill>
            <a:schemeClr val="tx1"/>
          </a:solidFill>
          <a:latin typeface="Optima" charset="0"/>
        </a:defRPr>
      </a:lvl3pPr>
      <a:lvl4pPr marL="330200" indent="-307975" algn="ctr" defTabSz="820738" rtl="0" eaLnBrk="1" fontAlgn="base" hangingPunct="1">
        <a:spcBef>
          <a:spcPct val="0"/>
        </a:spcBef>
        <a:spcAft>
          <a:spcPts val="175"/>
        </a:spcAft>
        <a:defRPr sz="4700">
          <a:solidFill>
            <a:schemeClr val="tx1"/>
          </a:solidFill>
          <a:latin typeface="Optima" charset="0"/>
        </a:defRPr>
      </a:lvl4pPr>
      <a:lvl5pPr marL="330200" indent="-307975" algn="ctr" defTabSz="820738" rtl="0" eaLnBrk="1" fontAlgn="base" hangingPunct="1">
        <a:spcBef>
          <a:spcPct val="0"/>
        </a:spcBef>
        <a:spcAft>
          <a:spcPts val="175"/>
        </a:spcAft>
        <a:defRPr sz="4700">
          <a:solidFill>
            <a:schemeClr val="tx1"/>
          </a:solidFill>
          <a:latin typeface="Optima" charset="0"/>
        </a:defRPr>
      </a:lvl5pPr>
      <a:lvl6pPr marL="788886" indent="-309524" algn="ctr" defTabSz="822219" rtl="0" eaLnBrk="1" fontAlgn="base" hangingPunct="1">
        <a:spcBef>
          <a:spcPct val="0"/>
        </a:spcBef>
        <a:spcAft>
          <a:spcPts val="175"/>
        </a:spcAft>
        <a:defRPr sz="4700">
          <a:solidFill>
            <a:schemeClr val="tx1"/>
          </a:solidFill>
          <a:latin typeface="Optima" charset="0"/>
        </a:defRPr>
      </a:lvl6pPr>
      <a:lvl7pPr marL="1246027" indent="-309524" algn="ctr" defTabSz="822219" rtl="0" eaLnBrk="1" fontAlgn="base" hangingPunct="1">
        <a:spcBef>
          <a:spcPct val="0"/>
        </a:spcBef>
        <a:spcAft>
          <a:spcPts val="175"/>
        </a:spcAft>
        <a:defRPr sz="4700">
          <a:solidFill>
            <a:schemeClr val="tx1"/>
          </a:solidFill>
          <a:latin typeface="Optima" charset="0"/>
        </a:defRPr>
      </a:lvl7pPr>
      <a:lvl8pPr marL="1703169" indent="-309524" algn="ctr" defTabSz="822219" rtl="0" eaLnBrk="1" fontAlgn="base" hangingPunct="1">
        <a:spcBef>
          <a:spcPct val="0"/>
        </a:spcBef>
        <a:spcAft>
          <a:spcPts val="175"/>
        </a:spcAft>
        <a:defRPr sz="4700">
          <a:solidFill>
            <a:schemeClr val="tx1"/>
          </a:solidFill>
          <a:latin typeface="Optima" charset="0"/>
        </a:defRPr>
      </a:lvl8pPr>
      <a:lvl9pPr marL="2160312" indent="-309524" algn="ctr" defTabSz="822219" rtl="0" eaLnBrk="1" fontAlgn="base" hangingPunct="1">
        <a:spcBef>
          <a:spcPct val="0"/>
        </a:spcBef>
        <a:spcAft>
          <a:spcPts val="175"/>
        </a:spcAft>
        <a:defRPr sz="4700">
          <a:solidFill>
            <a:schemeClr val="tx1"/>
          </a:solidFill>
          <a:latin typeface="Optima" charset="0"/>
        </a:defRPr>
      </a:lvl9pPr>
    </p:titleStyle>
    <p:bodyStyle>
      <a:lvl1pPr marL="398463" indent="-376238" algn="l" defTabSz="820738" rtl="0" eaLnBrk="1" fontAlgn="base" hangingPunct="1">
        <a:spcBef>
          <a:spcPct val="0"/>
        </a:spcBef>
        <a:spcAft>
          <a:spcPts val="1800"/>
        </a:spcAft>
        <a:buSzPct val="100000"/>
        <a:buFont typeface="Optima" charset="0"/>
        <a:buChar char="•"/>
        <a:defRPr sz="2300">
          <a:solidFill>
            <a:schemeClr val="tx1"/>
          </a:solidFill>
          <a:latin typeface="+mn-lt"/>
          <a:ea typeface="+mn-ea"/>
          <a:cs typeface="+mn-cs"/>
        </a:defRPr>
      </a:lvl1pPr>
      <a:lvl2pPr marL="7985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2pPr>
      <a:lvl3pPr marL="11985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3pPr>
      <a:lvl4pPr marL="159861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4pPr>
      <a:lvl5pPr marL="1998663" indent="-376238" algn="l" defTabSz="820738" rtl="0" eaLnBrk="1" fontAlgn="base" hangingPunct="1">
        <a:spcBef>
          <a:spcPct val="0"/>
        </a:spcBef>
        <a:spcAft>
          <a:spcPts val="1800"/>
        </a:spcAft>
        <a:buSzPct val="100000"/>
        <a:buFont typeface="Optima" charset="0"/>
        <a:buChar char="•"/>
        <a:defRPr sz="2000">
          <a:solidFill>
            <a:schemeClr val="tx1"/>
          </a:solidFill>
          <a:latin typeface="+mn-lt"/>
        </a:defRPr>
      </a:lvl5pPr>
      <a:lvl6pPr marL="245713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6pPr>
      <a:lvl7pPr marL="2914275"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7pPr>
      <a:lvl8pPr marL="3371417"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8pPr>
      <a:lvl9pPr marL="3828558" indent="-377777" algn="l" defTabSz="822219" rtl="0" eaLnBrk="1" fontAlgn="base" hangingPunct="1">
        <a:spcBef>
          <a:spcPct val="0"/>
        </a:spcBef>
        <a:spcAft>
          <a:spcPts val="1799"/>
        </a:spcAft>
        <a:buSzPct val="100000"/>
        <a:buFont typeface="Optima" charset="0"/>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441450" y="68263"/>
            <a:ext cx="7551738" cy="827087"/>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smtClean="0"/>
          </a:p>
        </p:txBody>
      </p:sp>
      <p:sp>
        <p:nvSpPr>
          <p:cNvPr id="5123" name="Rectangle 3"/>
          <p:cNvSpPr>
            <a:spLocks noGrp="1" noChangeArrowheads="1"/>
          </p:cNvSpPr>
          <p:nvPr>
            <p:ph type="body" idx="1"/>
          </p:nvPr>
        </p:nvSpPr>
        <p:spPr bwMode="auto">
          <a:xfrm>
            <a:off x="933450" y="1363663"/>
            <a:ext cx="7989888" cy="471963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9" name="Rectangle 5"/>
          <p:cNvSpPr>
            <a:spLocks noGrp="1" noChangeArrowheads="1"/>
          </p:cNvSpPr>
          <p:nvPr>
            <p:ph type="ftr" sz="quarter" idx="3"/>
          </p:nvPr>
        </p:nvSpPr>
        <p:spPr bwMode="auto">
          <a:xfrm>
            <a:off x="-14288" y="6583363"/>
            <a:ext cx="3225801" cy="261937"/>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l" eaLnBrk="1" hangingPunct="1">
              <a:defRPr sz="1300" smtClean="0">
                <a:latin typeface="+mn-lt"/>
              </a:defRPr>
            </a:lvl1pPr>
          </a:lstStyle>
          <a:p>
            <a:pPr>
              <a:defRPr/>
            </a:pPr>
            <a:r>
              <a:rPr lang="en-US" smtClean="0"/>
              <a:t>http://zubairshaikh.com</a:t>
            </a:r>
            <a:endParaRPr lang="en-US"/>
          </a:p>
        </p:txBody>
      </p:sp>
      <p:sp>
        <p:nvSpPr>
          <p:cNvPr id="1030" name="Rectangle 6"/>
          <p:cNvSpPr>
            <a:spLocks noGrp="1" noChangeArrowheads="1"/>
          </p:cNvSpPr>
          <p:nvPr>
            <p:ph type="sldNum" sz="quarter" idx="4"/>
          </p:nvPr>
        </p:nvSpPr>
        <p:spPr bwMode="auto">
          <a:xfrm>
            <a:off x="8266113" y="6634163"/>
            <a:ext cx="874712" cy="206375"/>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eaLnBrk="1" hangingPunct="1">
              <a:defRPr sz="1300">
                <a:latin typeface="Arial" charset="0"/>
              </a:defRPr>
            </a:lvl1pPr>
          </a:lstStyle>
          <a:p>
            <a:pPr>
              <a:defRPr/>
            </a:pPr>
            <a:fld id="{DB5FB575-5CA4-462A-8E8F-5024C84F35B3}" type="slidenum">
              <a:rPr lang="en-US"/>
              <a:pPr>
                <a:defRPr/>
              </a:pPr>
              <a:t>‹#›</a:t>
            </a:fld>
            <a:endParaRPr lang="en-US"/>
          </a:p>
        </p:txBody>
      </p:sp>
    </p:spTree>
    <p:extLst>
      <p:ext uri="{BB962C8B-B14F-4D97-AF65-F5344CB8AC3E}">
        <p14:creationId xmlns:p14="http://schemas.microsoft.com/office/powerpoint/2010/main" val="200883261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Lst>
  <p:hf hdr="0" dt="0"/>
  <p:txStyles>
    <p:titleStyle>
      <a:lvl1pPr algn="l" rtl="0" eaLnBrk="1" fontAlgn="base" hangingPunct="1">
        <a:spcBef>
          <a:spcPct val="0"/>
        </a:spcBef>
        <a:spcAft>
          <a:spcPct val="0"/>
        </a:spcAft>
        <a:defRPr sz="3600">
          <a:solidFill>
            <a:srgbClr val="92D050"/>
          </a:solidFill>
          <a:latin typeface="Maiandra GD" pitchFamily="34" charset="0"/>
          <a:ea typeface="+mj-ea"/>
          <a:cs typeface="+mj-cs"/>
        </a:defRPr>
      </a:lvl1pPr>
      <a:lvl2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2pPr>
      <a:lvl3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3pPr>
      <a:lvl4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4pPr>
      <a:lvl5pPr algn="l" rtl="0" eaLnBrk="1" fontAlgn="base" hangingPunct="1">
        <a:spcBef>
          <a:spcPct val="0"/>
        </a:spcBef>
        <a:spcAft>
          <a:spcPct val="0"/>
        </a:spcAft>
        <a:defRPr sz="3600">
          <a:solidFill>
            <a:srgbClr val="92D050"/>
          </a:solidFill>
          <a:effectLst>
            <a:outerShdw blurRad="38100" dist="38100" dir="2700000" algn="tl">
              <a:srgbClr val="C0C0C0"/>
            </a:outerShdw>
          </a:effectLst>
          <a:latin typeface="Maiandra GD" pitchFamily="34" charset="0"/>
        </a:defRPr>
      </a:lvl5pPr>
      <a:lvl6pPr marL="412394"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6pPr>
      <a:lvl7pPr marL="824789"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7pPr>
      <a:lvl8pPr marL="1237183"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8pPr>
      <a:lvl9pPr marL="1649578" algn="l" defTabSz="915001" rtl="0" eaLnBrk="1" fontAlgn="base" hangingPunct="1">
        <a:spcBef>
          <a:spcPct val="0"/>
        </a:spcBef>
        <a:spcAft>
          <a:spcPct val="0"/>
        </a:spcAft>
        <a:defRPr sz="3600" b="1">
          <a:solidFill>
            <a:srgbClr val="3366CC"/>
          </a:solidFill>
          <a:effectLst>
            <a:outerShdw blurRad="38100" dist="38100" dir="2700000" algn="tl">
              <a:srgbClr val="C0C0C0"/>
            </a:outerShdw>
          </a:effectLst>
          <a:latin typeface="Arial" charset="0"/>
        </a:defRPr>
      </a:lvl9pPr>
    </p:titleStyle>
    <p:bodyStyle>
      <a:lvl1pPr marL="411163" indent="-411163" algn="l" rtl="0" eaLnBrk="1" fontAlgn="base" hangingPunct="1">
        <a:spcBef>
          <a:spcPct val="20000"/>
        </a:spcBef>
        <a:spcAft>
          <a:spcPct val="0"/>
        </a:spcAft>
        <a:buClr>
          <a:srgbClr val="006699"/>
        </a:buClr>
        <a:buSzPct val="70000"/>
        <a:buFont typeface="Webdings" pitchFamily="18" charset="2"/>
        <a:buChar char=""/>
        <a:defRPr sz="3200">
          <a:solidFill>
            <a:srgbClr val="002060"/>
          </a:solidFill>
          <a:latin typeface="+mn-lt"/>
          <a:ea typeface="+mn-ea"/>
          <a:cs typeface="+mn-cs"/>
        </a:defRPr>
      </a:lvl1pPr>
      <a:lvl2pPr marL="936625" indent="-481013" algn="l" rtl="0" eaLnBrk="1" fontAlgn="base" hangingPunct="1">
        <a:spcBef>
          <a:spcPct val="20000"/>
        </a:spcBef>
        <a:spcAft>
          <a:spcPct val="0"/>
        </a:spcAft>
        <a:buClr>
          <a:srgbClr val="006699"/>
        </a:buClr>
        <a:buSzPct val="80000"/>
        <a:buChar char="•"/>
        <a:defRPr sz="2900">
          <a:solidFill>
            <a:srgbClr val="002060"/>
          </a:solidFill>
          <a:latin typeface="+mn-lt"/>
        </a:defRPr>
      </a:lvl2pPr>
      <a:lvl3pPr marL="1327150" indent="-411163" algn="l" rtl="0" eaLnBrk="1" fontAlgn="base" hangingPunct="1">
        <a:spcBef>
          <a:spcPct val="20000"/>
        </a:spcBef>
        <a:spcAft>
          <a:spcPct val="0"/>
        </a:spcAft>
        <a:buClr>
          <a:srgbClr val="006699"/>
        </a:buClr>
        <a:buSzPct val="80000"/>
        <a:buChar char="•"/>
        <a:defRPr sz="2500">
          <a:solidFill>
            <a:srgbClr val="002060"/>
          </a:solidFill>
          <a:latin typeface="+mn-lt"/>
        </a:defRPr>
      </a:lvl3pPr>
      <a:lvl4pPr marL="1714500" indent="-342900" algn="l" rtl="0" eaLnBrk="1" fontAlgn="base" hangingPunct="1">
        <a:spcBef>
          <a:spcPct val="20000"/>
        </a:spcBef>
        <a:spcAft>
          <a:spcPct val="0"/>
        </a:spcAft>
        <a:buClr>
          <a:srgbClr val="7030A0"/>
        </a:buClr>
        <a:buChar char="–"/>
        <a:defRPr sz="2200">
          <a:solidFill>
            <a:srgbClr val="002060"/>
          </a:solidFill>
          <a:latin typeface="+mn-lt"/>
        </a:defRPr>
      </a:lvl4pPr>
      <a:lvl5pPr marL="2171700" indent="-342900" algn="l" rtl="0" eaLnBrk="1" fontAlgn="base" hangingPunct="1">
        <a:spcBef>
          <a:spcPct val="20000"/>
        </a:spcBef>
        <a:spcAft>
          <a:spcPct val="0"/>
        </a:spcAft>
        <a:buClr>
          <a:srgbClr val="7030A0"/>
        </a:buClr>
        <a:buChar char="»"/>
        <a:defRPr sz="2200">
          <a:solidFill>
            <a:srgbClr val="002060"/>
          </a:solidFill>
          <a:latin typeface="+mn-lt"/>
        </a:defRPr>
      </a:lvl5pPr>
      <a:lvl6pPr marL="2584625" indent="-343662" algn="l" defTabSz="915001" rtl="0" eaLnBrk="1" fontAlgn="base" hangingPunct="1">
        <a:spcBef>
          <a:spcPct val="20000"/>
        </a:spcBef>
        <a:spcAft>
          <a:spcPct val="0"/>
        </a:spcAft>
        <a:buChar char="»"/>
        <a:defRPr sz="1800">
          <a:solidFill>
            <a:schemeClr val="tx1"/>
          </a:solidFill>
          <a:latin typeface="+mn-lt"/>
        </a:defRPr>
      </a:lvl6pPr>
      <a:lvl7pPr marL="2997019" indent="-343662" algn="l" defTabSz="915001" rtl="0" eaLnBrk="1" fontAlgn="base" hangingPunct="1">
        <a:spcBef>
          <a:spcPct val="20000"/>
        </a:spcBef>
        <a:spcAft>
          <a:spcPct val="0"/>
        </a:spcAft>
        <a:buChar char="»"/>
        <a:defRPr sz="1800">
          <a:solidFill>
            <a:schemeClr val="tx1"/>
          </a:solidFill>
          <a:latin typeface="+mn-lt"/>
        </a:defRPr>
      </a:lvl7pPr>
      <a:lvl8pPr marL="3409414" indent="-343662" algn="l" defTabSz="915001" rtl="0" eaLnBrk="1" fontAlgn="base" hangingPunct="1">
        <a:spcBef>
          <a:spcPct val="20000"/>
        </a:spcBef>
        <a:spcAft>
          <a:spcPct val="0"/>
        </a:spcAft>
        <a:buChar char="»"/>
        <a:defRPr sz="1800">
          <a:solidFill>
            <a:schemeClr val="tx1"/>
          </a:solidFill>
          <a:latin typeface="+mn-lt"/>
        </a:defRPr>
      </a:lvl8pPr>
      <a:lvl9pPr marL="3821808" indent="-343662" algn="l" defTabSz="915001"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24789" rtl="0" eaLnBrk="1" latinLnBrk="0" hangingPunct="1">
        <a:defRPr sz="1600" kern="1200">
          <a:solidFill>
            <a:schemeClr val="tx1"/>
          </a:solidFill>
          <a:latin typeface="+mn-lt"/>
          <a:ea typeface="+mn-ea"/>
          <a:cs typeface="+mn-cs"/>
        </a:defRPr>
      </a:lvl1pPr>
      <a:lvl2pPr marL="412394" algn="l" defTabSz="824789" rtl="0" eaLnBrk="1" latinLnBrk="0" hangingPunct="1">
        <a:defRPr sz="1600" kern="1200">
          <a:solidFill>
            <a:schemeClr val="tx1"/>
          </a:solidFill>
          <a:latin typeface="+mn-lt"/>
          <a:ea typeface="+mn-ea"/>
          <a:cs typeface="+mn-cs"/>
        </a:defRPr>
      </a:lvl2pPr>
      <a:lvl3pPr marL="824789" algn="l" defTabSz="824789" rtl="0" eaLnBrk="1" latinLnBrk="0" hangingPunct="1">
        <a:defRPr sz="1600" kern="1200">
          <a:solidFill>
            <a:schemeClr val="tx1"/>
          </a:solidFill>
          <a:latin typeface="+mn-lt"/>
          <a:ea typeface="+mn-ea"/>
          <a:cs typeface="+mn-cs"/>
        </a:defRPr>
      </a:lvl3pPr>
      <a:lvl4pPr marL="1237183" algn="l" defTabSz="824789" rtl="0" eaLnBrk="1" latinLnBrk="0" hangingPunct="1">
        <a:defRPr sz="1600" kern="1200">
          <a:solidFill>
            <a:schemeClr val="tx1"/>
          </a:solidFill>
          <a:latin typeface="+mn-lt"/>
          <a:ea typeface="+mn-ea"/>
          <a:cs typeface="+mn-cs"/>
        </a:defRPr>
      </a:lvl4pPr>
      <a:lvl5pPr marL="1649578" algn="l" defTabSz="824789" rtl="0" eaLnBrk="1" latinLnBrk="0" hangingPunct="1">
        <a:defRPr sz="1600" kern="1200">
          <a:solidFill>
            <a:schemeClr val="tx1"/>
          </a:solidFill>
          <a:latin typeface="+mn-lt"/>
          <a:ea typeface="+mn-ea"/>
          <a:cs typeface="+mn-cs"/>
        </a:defRPr>
      </a:lvl5pPr>
      <a:lvl6pPr marL="2061972" algn="l" defTabSz="824789" rtl="0" eaLnBrk="1" latinLnBrk="0" hangingPunct="1">
        <a:defRPr sz="1600" kern="1200">
          <a:solidFill>
            <a:schemeClr val="tx1"/>
          </a:solidFill>
          <a:latin typeface="+mn-lt"/>
          <a:ea typeface="+mn-ea"/>
          <a:cs typeface="+mn-cs"/>
        </a:defRPr>
      </a:lvl6pPr>
      <a:lvl7pPr marL="2474366" algn="l" defTabSz="824789" rtl="0" eaLnBrk="1" latinLnBrk="0" hangingPunct="1">
        <a:defRPr sz="1600" kern="1200">
          <a:solidFill>
            <a:schemeClr val="tx1"/>
          </a:solidFill>
          <a:latin typeface="+mn-lt"/>
          <a:ea typeface="+mn-ea"/>
          <a:cs typeface="+mn-cs"/>
        </a:defRPr>
      </a:lvl7pPr>
      <a:lvl8pPr marL="2886761" algn="l" defTabSz="824789" rtl="0" eaLnBrk="1" latinLnBrk="0" hangingPunct="1">
        <a:defRPr sz="1600" kern="1200">
          <a:solidFill>
            <a:schemeClr val="tx1"/>
          </a:solidFill>
          <a:latin typeface="+mn-lt"/>
          <a:ea typeface="+mn-ea"/>
          <a:cs typeface="+mn-cs"/>
        </a:defRPr>
      </a:lvl8pPr>
      <a:lvl9pPr marL="3299155" algn="l" defTabSz="824789" rtl="0" eaLnBrk="1" latinLnBrk="0" hangingPunct="1">
        <a:defRPr sz="1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441450" y="76200"/>
            <a:ext cx="7551738" cy="827088"/>
          </a:xfrm>
          <a:prstGeom prst="rect">
            <a:avLst/>
          </a:prstGeom>
          <a:noFill/>
          <a:ln w="9525">
            <a:noFill/>
            <a:miter lim="800000"/>
            <a:headEnd/>
            <a:tailEnd/>
          </a:ln>
          <a:effectLst/>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892175" y="1363663"/>
            <a:ext cx="8031163" cy="518953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ooter Placeholder 3"/>
          <p:cNvSpPr>
            <a:spLocks noGrp="1"/>
          </p:cNvSpPr>
          <p:nvPr>
            <p:ph type="ftr" sz="quarter" idx="3"/>
          </p:nvPr>
        </p:nvSpPr>
        <p:spPr>
          <a:xfrm>
            <a:off x="76200" y="6492875"/>
            <a:ext cx="2895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r>
              <a:rPr lang="en-US" smtClean="0"/>
              <a:t>http://zubairshaikh.com</a:t>
            </a:r>
            <a:endParaRPr lang="en-US"/>
          </a:p>
        </p:txBody>
      </p:sp>
      <p:sp>
        <p:nvSpPr>
          <p:cNvPr id="5" name="Slide Number Placeholder 4"/>
          <p:cNvSpPr>
            <a:spLocks noGrp="1"/>
          </p:cNvSpPr>
          <p:nvPr>
            <p:ph type="sldNum" sz="quarter" idx="4"/>
          </p:nvPr>
        </p:nvSpPr>
        <p:spPr>
          <a:xfrm>
            <a:off x="6934200" y="6492875"/>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fld id="{C5A13C44-4614-48E6-BFCE-CF4CAE039218}" type="slidenum">
              <a:rPr lang="en-US" smtClean="0"/>
              <a:t>‹#›</a:t>
            </a:fld>
            <a:endParaRPr lang="en-US"/>
          </a:p>
        </p:txBody>
      </p:sp>
    </p:spTree>
    <p:extLst>
      <p:ext uri="{BB962C8B-B14F-4D97-AF65-F5344CB8AC3E}">
        <p14:creationId xmlns:p14="http://schemas.microsoft.com/office/powerpoint/2010/main" val="185926178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Lst>
  <p:hf hdr="0" dt="0"/>
  <p:txStyles>
    <p:titleStyle>
      <a:lvl1pPr algn="l" rtl="0" eaLnBrk="1" fontAlgn="base" hangingPunct="1">
        <a:spcBef>
          <a:spcPct val="0"/>
        </a:spcBef>
        <a:spcAft>
          <a:spcPct val="0"/>
        </a:spcAft>
        <a:defRPr sz="3600" b="0" i="0">
          <a:solidFill>
            <a:srgbClr val="CD6D3C"/>
          </a:solidFill>
          <a:effectLst/>
          <a:latin typeface="STXinwei" charset="0"/>
          <a:ea typeface="STXinwei" charset="0"/>
          <a:cs typeface="STXinwei" charset="0"/>
        </a:defRPr>
      </a:lvl1pPr>
      <a:lvl2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2pPr>
      <a:lvl3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3pPr>
      <a:lvl4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4pPr>
      <a:lvl5pPr algn="l" rtl="0" eaLnBrk="1" fontAlgn="base" hangingPunct="1">
        <a:spcBef>
          <a:spcPct val="0"/>
        </a:spcBef>
        <a:spcAft>
          <a:spcPct val="0"/>
        </a:spcAft>
        <a:defRPr sz="3800">
          <a:solidFill>
            <a:srgbClr val="669900"/>
          </a:solidFill>
          <a:effectLst>
            <a:outerShdw blurRad="38100" dist="38100" dir="2700000" algn="tl">
              <a:srgbClr val="C0C0C0"/>
            </a:outerShdw>
          </a:effectLst>
          <a:latin typeface="Maiandra GD" pitchFamily="34" charset="0"/>
        </a:defRPr>
      </a:lvl5pPr>
      <a:lvl6pPr marL="4572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6pPr>
      <a:lvl7pPr marL="9144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7pPr>
      <a:lvl8pPr marL="13716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8pPr>
      <a:lvl9pPr marL="1828800" algn="l" rtl="0" eaLnBrk="1" fontAlgn="base" hangingPunct="1">
        <a:spcBef>
          <a:spcPct val="0"/>
        </a:spcBef>
        <a:spcAft>
          <a:spcPct val="0"/>
        </a:spcAft>
        <a:defRPr sz="3600">
          <a:solidFill>
            <a:srgbClr val="669900"/>
          </a:solidFill>
          <a:effectLst>
            <a:outerShdw blurRad="38100" dist="38100" dir="2700000" algn="tl">
              <a:srgbClr val="C0C0C0"/>
            </a:outerShdw>
          </a:effectLst>
          <a:latin typeface="Palatino Linotype" pitchFamily="18" charset="0"/>
        </a:defRPr>
      </a:lvl9pPr>
    </p:titleStyle>
    <p:bodyStyle>
      <a:lvl1pPr marL="549275" indent="-549275" algn="l" rtl="0" eaLnBrk="1" fontAlgn="base" hangingPunct="1">
        <a:spcBef>
          <a:spcPct val="20000"/>
        </a:spcBef>
        <a:spcAft>
          <a:spcPct val="0"/>
        </a:spcAft>
        <a:buSzPct val="85000"/>
        <a:buChar char="•"/>
        <a:defRPr sz="2400" b="0" i="0">
          <a:solidFill>
            <a:schemeClr val="tx2"/>
          </a:solidFill>
          <a:latin typeface="Candara" charset="0"/>
          <a:ea typeface="Candara" charset="0"/>
          <a:cs typeface="Candara" charset="0"/>
        </a:defRPr>
      </a:lvl1pPr>
      <a:lvl2pPr marL="938213" indent="-481013" algn="l" rtl="0" eaLnBrk="1" fontAlgn="base" hangingPunct="1">
        <a:spcBef>
          <a:spcPct val="20000"/>
        </a:spcBef>
        <a:spcAft>
          <a:spcPct val="0"/>
        </a:spcAft>
        <a:buSzPct val="70000"/>
        <a:buFont typeface="Wingdings" pitchFamily="2" charset="2"/>
        <a:buChar char="§"/>
        <a:defRPr sz="2000" b="0" i="0">
          <a:solidFill>
            <a:schemeClr val="tx2"/>
          </a:solidFill>
          <a:latin typeface="Candara" charset="0"/>
          <a:ea typeface="Candara" charset="0"/>
          <a:cs typeface="Candara" charset="0"/>
        </a:defRPr>
      </a:lvl2pPr>
      <a:lvl3pPr marL="1327150" indent="-412750" algn="l" rtl="0" eaLnBrk="1" fontAlgn="base" hangingPunct="1">
        <a:spcBef>
          <a:spcPct val="20000"/>
        </a:spcBef>
        <a:spcAft>
          <a:spcPct val="0"/>
        </a:spcAft>
        <a:buSzPct val="65000"/>
        <a:buChar char="•"/>
        <a:defRPr sz="2000" b="0" i="0">
          <a:solidFill>
            <a:schemeClr val="tx2"/>
          </a:solidFill>
          <a:latin typeface="Candara" charset="0"/>
          <a:ea typeface="Candara" charset="0"/>
          <a:cs typeface="Candara" charset="0"/>
        </a:defRPr>
      </a:lvl3pPr>
      <a:lvl4pPr marL="1716088" indent="-344488" algn="l" rtl="0" eaLnBrk="1" fontAlgn="base" hangingPunct="1">
        <a:spcBef>
          <a:spcPct val="20000"/>
        </a:spcBef>
        <a:spcAft>
          <a:spcPct val="0"/>
        </a:spcAft>
        <a:buChar char="–"/>
        <a:defRPr sz="1800" b="0" i="0">
          <a:solidFill>
            <a:schemeClr val="tx2"/>
          </a:solidFill>
          <a:latin typeface="Candara" charset="0"/>
          <a:ea typeface="Candara" charset="0"/>
          <a:cs typeface="Candara" charset="0"/>
        </a:defRPr>
      </a:lvl4pPr>
      <a:lvl5pPr marL="2171700" indent="-342900" algn="l" rtl="0" eaLnBrk="1" fontAlgn="base" hangingPunct="1">
        <a:spcBef>
          <a:spcPct val="20000"/>
        </a:spcBef>
        <a:spcAft>
          <a:spcPct val="0"/>
        </a:spcAft>
        <a:buChar char="»"/>
        <a:defRPr sz="1800" b="0" i="0">
          <a:solidFill>
            <a:schemeClr val="tx2"/>
          </a:solidFill>
          <a:latin typeface="Candara" charset="0"/>
          <a:ea typeface="Candara" charset="0"/>
          <a:cs typeface="Candara" charset="0"/>
        </a:defRPr>
      </a:lvl5pPr>
      <a:lvl6pPr marL="2628900" indent="-342900" algn="l" rtl="0" eaLnBrk="1" fontAlgn="base" hangingPunct="1">
        <a:spcBef>
          <a:spcPct val="20000"/>
        </a:spcBef>
        <a:spcAft>
          <a:spcPct val="0"/>
        </a:spcAft>
        <a:buChar char="»"/>
        <a:defRPr sz="2000">
          <a:solidFill>
            <a:srgbClr val="800080"/>
          </a:solidFill>
          <a:latin typeface="+mn-lt"/>
        </a:defRPr>
      </a:lvl6pPr>
      <a:lvl7pPr marL="3086100" indent="-342900" algn="l" rtl="0" eaLnBrk="1" fontAlgn="base" hangingPunct="1">
        <a:spcBef>
          <a:spcPct val="20000"/>
        </a:spcBef>
        <a:spcAft>
          <a:spcPct val="0"/>
        </a:spcAft>
        <a:buChar char="»"/>
        <a:defRPr sz="2000">
          <a:solidFill>
            <a:srgbClr val="800080"/>
          </a:solidFill>
          <a:latin typeface="+mn-lt"/>
        </a:defRPr>
      </a:lvl7pPr>
      <a:lvl8pPr marL="3543300" indent="-342900" algn="l" rtl="0" eaLnBrk="1" fontAlgn="base" hangingPunct="1">
        <a:spcBef>
          <a:spcPct val="20000"/>
        </a:spcBef>
        <a:spcAft>
          <a:spcPct val="0"/>
        </a:spcAft>
        <a:buChar char="»"/>
        <a:defRPr sz="2000">
          <a:solidFill>
            <a:srgbClr val="800080"/>
          </a:solidFill>
          <a:latin typeface="+mn-lt"/>
        </a:defRPr>
      </a:lvl8pPr>
      <a:lvl9pPr marL="4000500" indent="-342900" algn="l" rtl="0" eaLnBrk="1" fontAlgn="base" hangingPunct="1">
        <a:spcBef>
          <a:spcPct val="20000"/>
        </a:spcBef>
        <a:spcAft>
          <a:spcPct val="0"/>
        </a:spcAft>
        <a:buChar char="»"/>
        <a:defRPr sz="2000">
          <a:solidFill>
            <a:srgbClr val="800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DDDDD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828800"/>
            <a:ext cx="7772400" cy="41148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99331" name="Rectangle 3"/>
          <p:cNvSpPr>
            <a:spLocks noGrp="1" noChangeArrowheads="1"/>
          </p:cNvSpPr>
          <p:nvPr>
            <p:ph type="dt" sz="half" idx="2"/>
          </p:nvPr>
        </p:nvSpPr>
        <p:spPr bwMode="auto">
          <a:xfrm>
            <a:off x="685800"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400">
                <a:latin typeface="+mn-lt"/>
              </a:defRPr>
            </a:lvl1pPr>
          </a:lstStyle>
          <a:p>
            <a:pPr>
              <a:defRPr/>
            </a:pPr>
            <a:endParaRPr lang="en-US"/>
          </a:p>
        </p:txBody>
      </p:sp>
      <p:sp>
        <p:nvSpPr>
          <p:cNvPr id="99332" name="Rectangle 4"/>
          <p:cNvSpPr>
            <a:spLocks noGrp="1" noChangeArrowheads="1"/>
          </p:cNvSpPr>
          <p:nvPr>
            <p:ph type="ftr" sz="quarter" idx="3"/>
          </p:nvPr>
        </p:nvSpPr>
        <p:spPr bwMode="auto">
          <a:xfrm>
            <a:off x="3124200" y="6405563"/>
            <a:ext cx="28956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ctr">
              <a:defRPr sz="1400" smtClean="0">
                <a:latin typeface="+mn-lt"/>
              </a:defRPr>
            </a:lvl1pPr>
          </a:lstStyle>
          <a:p>
            <a:pPr>
              <a:defRPr/>
            </a:pPr>
            <a:r>
              <a:rPr lang="en-US" smtClean="0"/>
              <a:t>http://zubairshaikh.com</a:t>
            </a:r>
            <a:endParaRPr lang="en-US"/>
          </a:p>
        </p:txBody>
      </p:sp>
      <p:sp>
        <p:nvSpPr>
          <p:cNvPr id="99333" name="Rectangle 5"/>
          <p:cNvSpPr>
            <a:spLocks noGrp="1" noChangeArrowheads="1"/>
          </p:cNvSpPr>
          <p:nvPr>
            <p:ph type="sldNum" sz="quarter" idx="4"/>
          </p:nvPr>
        </p:nvSpPr>
        <p:spPr bwMode="auto">
          <a:xfrm>
            <a:off x="6967538" y="6405563"/>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400">
                <a:latin typeface="+mn-lt"/>
              </a:defRPr>
            </a:lvl1pPr>
          </a:lstStyle>
          <a:p>
            <a:pPr>
              <a:defRPr/>
            </a:pPr>
            <a:fld id="{26E1B0BF-0A4A-49C4-8027-F2E6DB69BEEF}" type="slidenum">
              <a:rPr lang="en-US"/>
              <a:pPr>
                <a:defRPr/>
              </a:pPr>
              <a:t>‹#›</a:t>
            </a:fld>
            <a:endParaRPr lang="en-US"/>
          </a:p>
        </p:txBody>
      </p:sp>
      <p:grpSp>
        <p:nvGrpSpPr>
          <p:cNvPr id="2" name="Group 6"/>
          <p:cNvGrpSpPr>
            <a:grpSpLocks/>
          </p:cNvGrpSpPr>
          <p:nvPr/>
        </p:nvGrpSpPr>
        <p:grpSpPr bwMode="auto">
          <a:xfrm>
            <a:off x="0" y="0"/>
            <a:ext cx="9144000" cy="6859588"/>
            <a:chOff x="0" y="0"/>
            <a:chExt cx="5760" cy="4321"/>
          </a:xfrm>
        </p:grpSpPr>
        <p:sp>
          <p:nvSpPr>
            <p:cNvPr id="99335" name="Rectangle 7"/>
            <p:cNvSpPr>
              <a:spLocks noChangeArrowheads="1"/>
            </p:cNvSpPr>
            <p:nvPr/>
          </p:nvSpPr>
          <p:spPr bwMode="auto">
            <a:xfrm>
              <a:off x="145" y="4017"/>
              <a:ext cx="5473" cy="304"/>
            </a:xfrm>
            <a:prstGeom prst="rect">
              <a:avLst/>
            </a:prstGeom>
            <a:solidFill>
              <a:schemeClr val="accent1"/>
            </a:solidFill>
            <a:ln w="19050">
              <a:solidFill>
                <a:schemeClr val="tx2"/>
              </a:solidFill>
              <a:miter lim="800000"/>
              <a:headEnd/>
              <a:tailEnd/>
            </a:ln>
            <a:effectLst/>
          </p:spPr>
          <p:txBody>
            <a:bodyPr wrap="none" anchor="ctr"/>
            <a:lstStyle/>
            <a:p>
              <a:pPr>
                <a:defRPr/>
              </a:pPr>
              <a:endParaRPr lang="en-US"/>
            </a:p>
          </p:txBody>
        </p:sp>
        <p:sp>
          <p:nvSpPr>
            <p:cNvPr id="99336" name="Rectangle 8"/>
            <p:cNvSpPr>
              <a:spLocks noChangeArrowheads="1"/>
            </p:cNvSpPr>
            <p:nvPr/>
          </p:nvSpPr>
          <p:spPr bwMode="auto">
            <a:xfrm>
              <a:off x="0" y="1"/>
              <a:ext cx="5616"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37" name="Rectangle 9"/>
            <p:cNvSpPr>
              <a:spLocks noChangeArrowheads="1"/>
            </p:cNvSpPr>
            <p:nvPr/>
          </p:nvSpPr>
          <p:spPr bwMode="auto">
            <a:xfrm>
              <a:off x="144" y="384"/>
              <a:ext cx="5472" cy="701"/>
            </a:xfrm>
            <a:prstGeom prst="rect">
              <a:avLst/>
            </a:prstGeom>
            <a:solidFill>
              <a:srgbClr val="808080">
                <a:alpha val="50000"/>
              </a:srgbClr>
            </a:solidFill>
            <a:ln w="19050">
              <a:solidFill>
                <a:schemeClr val="tx1"/>
              </a:solidFill>
              <a:miter lim="800000"/>
              <a:headEnd/>
              <a:tailEnd/>
            </a:ln>
            <a:effectLst/>
          </p:spPr>
          <p:txBody>
            <a:bodyPr wrap="none" anchor="ctr"/>
            <a:lstStyle/>
            <a:p>
              <a:pPr>
                <a:defRPr/>
              </a:pPr>
              <a:endParaRPr lang="en-US"/>
            </a:p>
          </p:txBody>
        </p:sp>
        <p:grpSp>
          <p:nvGrpSpPr>
            <p:cNvPr id="3" name="Group 10"/>
            <p:cNvGrpSpPr>
              <a:grpSpLocks/>
            </p:cNvGrpSpPr>
            <p:nvPr/>
          </p:nvGrpSpPr>
          <p:grpSpPr bwMode="auto">
            <a:xfrm>
              <a:off x="0" y="1"/>
              <a:ext cx="144" cy="4320"/>
              <a:chOff x="0" y="1"/>
              <a:chExt cx="144" cy="4320"/>
            </a:xfrm>
          </p:grpSpPr>
          <p:sp>
            <p:nvSpPr>
              <p:cNvPr id="99339" name="Rectangle 11"/>
              <p:cNvSpPr>
                <a:spLocks noChangeArrowheads="1"/>
              </p:cNvSpPr>
              <p:nvPr/>
            </p:nvSpPr>
            <p:spPr bwMode="auto">
              <a:xfrm>
                <a:off x="0" y="3601"/>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40" name="Rectangle 12"/>
              <p:cNvSpPr>
                <a:spLocks noChangeArrowheads="1"/>
              </p:cNvSpPr>
              <p:nvPr/>
            </p:nvSpPr>
            <p:spPr bwMode="auto">
              <a:xfrm>
                <a:off x="0" y="1"/>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1" name="Rectangle 13"/>
              <p:cNvSpPr>
                <a:spLocks noChangeArrowheads="1"/>
              </p:cNvSpPr>
              <p:nvPr/>
            </p:nvSpPr>
            <p:spPr bwMode="auto">
              <a:xfrm>
                <a:off x="0" y="193"/>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2" name="Rectangle 14"/>
              <p:cNvSpPr>
                <a:spLocks noChangeArrowheads="1"/>
              </p:cNvSpPr>
              <p:nvPr/>
            </p:nvSpPr>
            <p:spPr bwMode="auto">
              <a:xfrm>
                <a:off x="0" y="383"/>
                <a:ext cx="144" cy="192"/>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3" name="Rectangle 15"/>
              <p:cNvSpPr>
                <a:spLocks noChangeArrowheads="1"/>
              </p:cNvSpPr>
              <p:nvPr/>
            </p:nvSpPr>
            <p:spPr bwMode="auto">
              <a:xfrm>
                <a:off x="0" y="575"/>
                <a:ext cx="144" cy="510"/>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4" name="Rectangle 16"/>
              <p:cNvSpPr>
                <a:spLocks noChangeArrowheads="1"/>
              </p:cNvSpPr>
              <p:nvPr/>
            </p:nvSpPr>
            <p:spPr bwMode="auto">
              <a:xfrm>
                <a:off x="0" y="2001"/>
                <a:ext cx="144" cy="1156"/>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45" name="Rectangle 17"/>
              <p:cNvSpPr>
                <a:spLocks noChangeArrowheads="1"/>
              </p:cNvSpPr>
              <p:nvPr/>
            </p:nvSpPr>
            <p:spPr bwMode="auto">
              <a:xfrm>
                <a:off x="0" y="3156"/>
                <a:ext cx="144" cy="1164"/>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46" name="Rectangle 18"/>
              <p:cNvSpPr>
                <a:spLocks noChangeArrowheads="1"/>
              </p:cNvSpPr>
              <p:nvPr/>
            </p:nvSpPr>
            <p:spPr bwMode="auto">
              <a:xfrm>
                <a:off x="0" y="1085"/>
                <a:ext cx="144" cy="930"/>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grpSp>
          <p:nvGrpSpPr>
            <p:cNvPr id="4" name="Group 19"/>
            <p:cNvGrpSpPr>
              <a:grpSpLocks/>
            </p:cNvGrpSpPr>
            <p:nvPr/>
          </p:nvGrpSpPr>
          <p:grpSpPr bwMode="auto">
            <a:xfrm>
              <a:off x="5615" y="0"/>
              <a:ext cx="145" cy="4320"/>
              <a:chOff x="5615" y="0"/>
              <a:chExt cx="145" cy="4320"/>
            </a:xfrm>
          </p:grpSpPr>
          <p:sp>
            <p:nvSpPr>
              <p:cNvPr id="99348" name="Rectangle 20"/>
              <p:cNvSpPr>
                <a:spLocks noChangeArrowheads="1"/>
              </p:cNvSpPr>
              <p:nvPr/>
            </p:nvSpPr>
            <p:spPr bwMode="auto">
              <a:xfrm>
                <a:off x="5616" y="3738"/>
                <a:ext cx="144" cy="192"/>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49" name="Rectangle 21"/>
              <p:cNvSpPr>
                <a:spLocks noChangeArrowheads="1"/>
              </p:cNvSpPr>
              <p:nvPr/>
            </p:nvSpPr>
            <p:spPr bwMode="auto">
              <a:xfrm>
                <a:off x="5616" y="3930"/>
                <a:ext cx="144" cy="192"/>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0" name="Rectangle 22"/>
              <p:cNvSpPr>
                <a:spLocks noChangeArrowheads="1"/>
              </p:cNvSpPr>
              <p:nvPr/>
            </p:nvSpPr>
            <p:spPr bwMode="auto">
              <a:xfrm>
                <a:off x="5616" y="4122"/>
                <a:ext cx="144" cy="198"/>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1" name="Rectangle 23"/>
              <p:cNvSpPr>
                <a:spLocks noChangeArrowheads="1"/>
              </p:cNvSpPr>
              <p:nvPr/>
            </p:nvSpPr>
            <p:spPr bwMode="auto">
              <a:xfrm rot="-10800000">
                <a:off x="5615" y="0"/>
                <a:ext cx="144" cy="720"/>
              </a:xfrm>
              <a:prstGeom prst="rect">
                <a:avLst/>
              </a:prstGeom>
              <a:solidFill>
                <a:schemeClr val="bg2"/>
              </a:solidFill>
              <a:ln w="19050">
                <a:solidFill>
                  <a:schemeClr val="tx1"/>
                </a:solidFill>
                <a:miter lim="800000"/>
                <a:headEnd/>
                <a:tailEnd/>
              </a:ln>
              <a:effectLst/>
            </p:spPr>
            <p:txBody>
              <a:bodyPr wrap="none" anchor="ctr"/>
              <a:lstStyle/>
              <a:p>
                <a:pPr>
                  <a:defRPr/>
                </a:pPr>
                <a:endParaRPr lang="en-US"/>
              </a:p>
            </p:txBody>
          </p:sp>
          <p:sp>
            <p:nvSpPr>
              <p:cNvPr id="99352" name="Rectangle 24"/>
              <p:cNvSpPr>
                <a:spLocks noChangeArrowheads="1"/>
              </p:cNvSpPr>
              <p:nvPr/>
            </p:nvSpPr>
            <p:spPr bwMode="auto">
              <a:xfrm rot="-10800000">
                <a:off x="5615" y="3151"/>
                <a:ext cx="144" cy="589"/>
              </a:xfrm>
              <a:prstGeom prst="rect">
                <a:avLst/>
              </a:prstGeom>
              <a:solidFill>
                <a:schemeClr val="accent1"/>
              </a:solidFill>
              <a:ln w="19050">
                <a:solidFill>
                  <a:schemeClr val="tx1"/>
                </a:solidFill>
                <a:miter lim="800000"/>
                <a:headEnd/>
                <a:tailEnd/>
              </a:ln>
              <a:effectLst/>
            </p:spPr>
            <p:txBody>
              <a:bodyPr wrap="none" anchor="ctr"/>
              <a:lstStyle/>
              <a:p>
                <a:pPr>
                  <a:defRPr/>
                </a:pPr>
                <a:endParaRPr lang="en-US"/>
              </a:p>
            </p:txBody>
          </p:sp>
          <p:sp>
            <p:nvSpPr>
              <p:cNvPr id="99353" name="Rectangle 25"/>
              <p:cNvSpPr>
                <a:spLocks noChangeArrowheads="1"/>
              </p:cNvSpPr>
              <p:nvPr/>
            </p:nvSpPr>
            <p:spPr bwMode="auto">
              <a:xfrm rot="-10800000">
                <a:off x="5616" y="1085"/>
                <a:ext cx="144" cy="1129"/>
              </a:xfrm>
              <a:prstGeom prst="rect">
                <a:avLst/>
              </a:prstGeom>
              <a:solidFill>
                <a:schemeClr val="accent2"/>
              </a:solidFill>
              <a:ln w="19050">
                <a:solidFill>
                  <a:schemeClr val="tx1"/>
                </a:solidFill>
                <a:miter lim="800000"/>
                <a:headEnd/>
                <a:tailEnd/>
              </a:ln>
              <a:effectLst/>
            </p:spPr>
            <p:txBody>
              <a:bodyPr wrap="none" anchor="ctr"/>
              <a:lstStyle/>
              <a:p>
                <a:pPr>
                  <a:defRPr/>
                </a:pPr>
                <a:endParaRPr lang="en-US"/>
              </a:p>
            </p:txBody>
          </p:sp>
          <p:sp>
            <p:nvSpPr>
              <p:cNvPr id="99354" name="Rectangle 26"/>
              <p:cNvSpPr>
                <a:spLocks noChangeArrowheads="1"/>
              </p:cNvSpPr>
              <p:nvPr/>
            </p:nvSpPr>
            <p:spPr bwMode="auto">
              <a:xfrm rot="-10800000">
                <a:off x="5615" y="1"/>
                <a:ext cx="145" cy="1084"/>
              </a:xfrm>
              <a:prstGeom prst="rect">
                <a:avLst/>
              </a:prstGeom>
              <a:solidFill>
                <a:schemeClr val="hlink"/>
              </a:solidFill>
              <a:ln w="19050">
                <a:solidFill>
                  <a:schemeClr val="tx1"/>
                </a:solidFill>
                <a:miter lim="800000"/>
                <a:headEnd/>
                <a:tailEnd/>
              </a:ln>
              <a:effectLst/>
            </p:spPr>
            <p:txBody>
              <a:bodyPr wrap="none" anchor="ctr"/>
              <a:lstStyle/>
              <a:p>
                <a:pPr>
                  <a:defRPr/>
                </a:pPr>
                <a:endParaRPr lang="en-US"/>
              </a:p>
            </p:txBody>
          </p:sp>
          <p:sp>
            <p:nvSpPr>
              <p:cNvPr id="99355" name="Rectangle 27"/>
              <p:cNvSpPr>
                <a:spLocks noChangeArrowheads="1"/>
              </p:cNvSpPr>
              <p:nvPr/>
            </p:nvSpPr>
            <p:spPr bwMode="auto">
              <a:xfrm rot="-10800000">
                <a:off x="5616" y="2215"/>
                <a:ext cx="143" cy="938"/>
              </a:xfrm>
              <a:prstGeom prst="rect">
                <a:avLst/>
              </a:prstGeom>
              <a:solidFill>
                <a:srgbClr val="DDDDDD"/>
              </a:solidFill>
              <a:ln w="19050">
                <a:solidFill>
                  <a:schemeClr val="tx1"/>
                </a:solidFill>
                <a:miter lim="800000"/>
                <a:headEnd/>
                <a:tailEnd/>
              </a:ln>
              <a:effectLst/>
            </p:spPr>
            <p:txBody>
              <a:bodyPr wrap="none" anchor="ctr"/>
              <a:lstStyle/>
              <a:p>
                <a:pPr>
                  <a:defRPr/>
                </a:pPr>
                <a:endParaRPr lang="en-US"/>
              </a:p>
            </p:txBody>
          </p:sp>
        </p:grpSp>
        <p:pic>
          <p:nvPicPr>
            <p:cNvPr id="1037" name="Picture 28" descr="D:\work\microsoft backgrounds\smallHOURGLASS2.jpg"/>
            <p:cNvPicPr>
              <a:picLocks noChangeAspect="1" noChangeArrowheads="1"/>
            </p:cNvPicPr>
            <p:nvPr/>
          </p:nvPicPr>
          <p:blipFill>
            <a:blip r:embed="rId15" cstate="print"/>
            <a:srcRect/>
            <a:stretch>
              <a:fillRect/>
            </a:stretch>
          </p:blipFill>
          <p:spPr bwMode="auto">
            <a:xfrm>
              <a:off x="5029" y="2952"/>
              <a:ext cx="584" cy="1080"/>
            </a:xfrm>
            <a:prstGeom prst="rect">
              <a:avLst/>
            </a:prstGeom>
            <a:noFill/>
            <a:ln w="19050">
              <a:solidFill>
                <a:schemeClr val="tx1"/>
              </a:solidFill>
              <a:miter lim="800000"/>
              <a:headEnd/>
              <a:tailEnd/>
            </a:ln>
          </p:spPr>
        </p:pic>
        <p:pic>
          <p:nvPicPr>
            <p:cNvPr id="1038" name="Picture 29" descr="D:\work\microsoft backgrounds\smallCOMPASS2.jpg"/>
            <p:cNvPicPr>
              <a:picLocks noChangeAspect="1" noChangeArrowheads="1"/>
            </p:cNvPicPr>
            <p:nvPr/>
          </p:nvPicPr>
          <p:blipFill>
            <a:blip r:embed="rId16" cstate="print"/>
            <a:srcRect/>
            <a:stretch>
              <a:fillRect/>
            </a:stretch>
          </p:blipFill>
          <p:spPr bwMode="auto">
            <a:xfrm>
              <a:off x="4575" y="3368"/>
              <a:ext cx="440" cy="952"/>
            </a:xfrm>
            <a:prstGeom prst="rect">
              <a:avLst/>
            </a:prstGeom>
            <a:noFill/>
            <a:ln w="19050">
              <a:solidFill>
                <a:srgbClr val="000000"/>
              </a:solidFill>
              <a:miter lim="800000"/>
              <a:headEnd/>
              <a:tailEnd/>
            </a:ln>
          </p:spPr>
        </p:pic>
        <p:pic>
          <p:nvPicPr>
            <p:cNvPr id="1039" name="Picture 30" descr="D:\work\microsoft backgrounds\smallCHESS2.jpg"/>
            <p:cNvPicPr>
              <a:picLocks noChangeAspect="1" noChangeArrowheads="1"/>
            </p:cNvPicPr>
            <p:nvPr/>
          </p:nvPicPr>
          <p:blipFill>
            <a:blip r:embed="rId17" cstate="print"/>
            <a:srcRect/>
            <a:stretch>
              <a:fillRect/>
            </a:stretch>
          </p:blipFill>
          <p:spPr bwMode="auto">
            <a:xfrm>
              <a:off x="4948" y="3928"/>
              <a:ext cx="368" cy="392"/>
            </a:xfrm>
            <a:prstGeom prst="rect">
              <a:avLst/>
            </a:prstGeom>
            <a:noFill/>
            <a:ln w="19050">
              <a:solidFill>
                <a:schemeClr val="tx1"/>
              </a:solidFill>
              <a:miter lim="800000"/>
              <a:headEnd/>
              <a:tailEnd/>
            </a:ln>
          </p:spPr>
        </p:pic>
      </p:grpSp>
      <p:sp>
        <p:nvSpPr>
          <p:cNvPr id="1031" name="Rectangle 31"/>
          <p:cNvSpPr>
            <a:spLocks noGrp="1" noChangeArrowheads="1"/>
          </p:cNvSpPr>
          <p:nvPr>
            <p:ph type="title"/>
          </p:nvPr>
        </p:nvSpPr>
        <p:spPr bwMode="auto">
          <a:xfrm>
            <a:off x="411163" y="609600"/>
            <a:ext cx="8407400" cy="11430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Click to edit Master title style</a:t>
            </a:r>
            <a:endParaRPr lang="en-US" smtClean="0"/>
          </a:p>
        </p:txBody>
      </p:sp>
    </p:spTree>
    <p:extLst>
      <p:ext uri="{BB962C8B-B14F-4D97-AF65-F5344CB8AC3E}">
        <p14:creationId xmlns:p14="http://schemas.microsoft.com/office/powerpoint/2010/main" val="57823938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Lst>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143" algn="l" rtl="0" eaLnBrk="1" fontAlgn="base" hangingPunct="1">
        <a:spcBef>
          <a:spcPct val="0"/>
        </a:spcBef>
        <a:spcAft>
          <a:spcPct val="0"/>
        </a:spcAft>
        <a:defRPr sz="4400">
          <a:solidFill>
            <a:schemeClr val="tx2"/>
          </a:solidFill>
          <a:latin typeface="Arial" charset="0"/>
        </a:defRPr>
      </a:lvl6pPr>
      <a:lvl7pPr marL="914283" algn="l" rtl="0" eaLnBrk="1" fontAlgn="base" hangingPunct="1">
        <a:spcBef>
          <a:spcPct val="0"/>
        </a:spcBef>
        <a:spcAft>
          <a:spcPct val="0"/>
        </a:spcAft>
        <a:defRPr sz="4400">
          <a:solidFill>
            <a:schemeClr val="tx2"/>
          </a:solidFill>
          <a:latin typeface="Arial" charset="0"/>
        </a:defRPr>
      </a:lvl7pPr>
      <a:lvl8pPr marL="1371424" algn="l" rtl="0" eaLnBrk="1" fontAlgn="base" hangingPunct="1">
        <a:spcBef>
          <a:spcPct val="0"/>
        </a:spcBef>
        <a:spcAft>
          <a:spcPct val="0"/>
        </a:spcAft>
        <a:defRPr sz="4400">
          <a:solidFill>
            <a:schemeClr val="tx2"/>
          </a:solidFill>
          <a:latin typeface="Arial" charset="0"/>
        </a:defRPr>
      </a:lvl8pPr>
      <a:lvl9pPr marL="1828566" algn="l" rtl="0" eaLnBrk="1" fontAlgn="base" hangingPunct="1">
        <a:spcBef>
          <a:spcPct val="0"/>
        </a:spcBef>
        <a:spcAft>
          <a:spcPct val="0"/>
        </a:spcAft>
        <a:defRPr sz="4400">
          <a:solidFill>
            <a:schemeClr val="tx2"/>
          </a:solidFill>
          <a:latin typeface="Arial" charset="0"/>
        </a:defRPr>
      </a:lvl9pPr>
    </p:titleStyle>
    <p:bodyStyle>
      <a:lvl1pPr marL="341313" indent="-341313" algn="l" rtl="0" eaLnBrk="1" fontAlgn="base" hangingPunct="1">
        <a:spcBef>
          <a:spcPct val="20000"/>
        </a:spcBef>
        <a:spcAft>
          <a:spcPct val="0"/>
        </a:spcAft>
        <a:buChar char="•"/>
        <a:defRPr sz="32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800">
          <a:solidFill>
            <a:schemeClr val="tx1"/>
          </a:solidFill>
          <a:latin typeface="+mn-lt"/>
        </a:defRPr>
      </a:lvl2pPr>
      <a:lvl3pPr marL="1141413" indent="-227013" algn="l" rtl="0" eaLnBrk="1" fontAlgn="base" hangingPunct="1">
        <a:spcBef>
          <a:spcPct val="20000"/>
        </a:spcBef>
        <a:spcAft>
          <a:spcPct val="0"/>
        </a:spcAft>
        <a:buChar char="•"/>
        <a:defRPr sz="2400">
          <a:solidFill>
            <a:schemeClr val="tx1"/>
          </a:solidFill>
          <a:latin typeface="+mn-lt"/>
        </a:defRPr>
      </a:lvl3pPr>
      <a:lvl4pPr marL="1598613" indent="-227013" algn="l" rtl="0" eaLnBrk="1" fontAlgn="base" hangingPunct="1">
        <a:spcBef>
          <a:spcPct val="20000"/>
        </a:spcBef>
        <a:spcAft>
          <a:spcPct val="0"/>
        </a:spcAft>
        <a:buChar char="–"/>
        <a:defRPr sz="2000">
          <a:solidFill>
            <a:schemeClr val="tx1"/>
          </a:solidFill>
          <a:latin typeface="+mn-lt"/>
        </a:defRPr>
      </a:lvl4pPr>
      <a:lvl5pPr marL="2055813" indent="-227013" algn="l" rtl="0" eaLnBrk="1" fontAlgn="base" hangingPunct="1">
        <a:spcBef>
          <a:spcPct val="20000"/>
        </a:spcBef>
        <a:spcAft>
          <a:spcPct val="0"/>
        </a:spcAft>
        <a:buChar char="»"/>
        <a:defRPr sz="2000">
          <a:solidFill>
            <a:schemeClr val="tx1"/>
          </a:solidFill>
          <a:latin typeface="+mn-lt"/>
        </a:defRPr>
      </a:lvl5pPr>
      <a:lvl6pPr marL="2514277" indent="-228570" algn="l" rtl="0" eaLnBrk="1" fontAlgn="base" hangingPunct="1">
        <a:spcBef>
          <a:spcPct val="20000"/>
        </a:spcBef>
        <a:spcAft>
          <a:spcPct val="0"/>
        </a:spcAft>
        <a:buChar char="»"/>
        <a:defRPr sz="2000">
          <a:solidFill>
            <a:schemeClr val="tx1"/>
          </a:solidFill>
          <a:latin typeface="+mn-lt"/>
        </a:defRPr>
      </a:lvl6pPr>
      <a:lvl7pPr marL="2971418" indent="-228570" algn="l" rtl="0" eaLnBrk="1" fontAlgn="base" hangingPunct="1">
        <a:spcBef>
          <a:spcPct val="20000"/>
        </a:spcBef>
        <a:spcAft>
          <a:spcPct val="0"/>
        </a:spcAft>
        <a:buChar char="»"/>
        <a:defRPr sz="2000">
          <a:solidFill>
            <a:schemeClr val="tx1"/>
          </a:solidFill>
          <a:latin typeface="+mn-lt"/>
        </a:defRPr>
      </a:lvl7pPr>
      <a:lvl8pPr marL="3428559" indent="-228570" algn="l" rtl="0" eaLnBrk="1" fontAlgn="base" hangingPunct="1">
        <a:spcBef>
          <a:spcPct val="20000"/>
        </a:spcBef>
        <a:spcAft>
          <a:spcPct val="0"/>
        </a:spcAft>
        <a:buChar char="»"/>
        <a:defRPr sz="2000">
          <a:solidFill>
            <a:schemeClr val="tx1"/>
          </a:solidFill>
          <a:latin typeface="+mn-lt"/>
        </a:defRPr>
      </a:lvl8pPr>
      <a:lvl9pPr marL="3885701" indent="-22857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283" rtl="0" eaLnBrk="1" latinLnBrk="0" hangingPunct="1">
        <a:defRPr sz="1800" kern="1200">
          <a:solidFill>
            <a:schemeClr val="tx1"/>
          </a:solidFill>
          <a:latin typeface="+mn-lt"/>
          <a:ea typeface="+mn-ea"/>
          <a:cs typeface="+mn-cs"/>
        </a:defRPr>
      </a:lvl1pPr>
      <a:lvl2pPr marL="457143" algn="l" defTabSz="914283" rtl="0" eaLnBrk="1" latinLnBrk="0" hangingPunct="1">
        <a:defRPr sz="1800" kern="1200">
          <a:solidFill>
            <a:schemeClr val="tx1"/>
          </a:solidFill>
          <a:latin typeface="+mn-lt"/>
          <a:ea typeface="+mn-ea"/>
          <a:cs typeface="+mn-cs"/>
        </a:defRPr>
      </a:lvl2pPr>
      <a:lvl3pPr marL="914283" algn="l" defTabSz="914283" rtl="0" eaLnBrk="1" latinLnBrk="0" hangingPunct="1">
        <a:defRPr sz="1800" kern="1200">
          <a:solidFill>
            <a:schemeClr val="tx1"/>
          </a:solidFill>
          <a:latin typeface="+mn-lt"/>
          <a:ea typeface="+mn-ea"/>
          <a:cs typeface="+mn-cs"/>
        </a:defRPr>
      </a:lvl3pPr>
      <a:lvl4pPr marL="1371424" algn="l" defTabSz="914283" rtl="0" eaLnBrk="1" latinLnBrk="0" hangingPunct="1">
        <a:defRPr sz="1800" kern="1200">
          <a:solidFill>
            <a:schemeClr val="tx1"/>
          </a:solidFill>
          <a:latin typeface="+mn-lt"/>
          <a:ea typeface="+mn-ea"/>
          <a:cs typeface="+mn-cs"/>
        </a:defRPr>
      </a:lvl4pPr>
      <a:lvl5pPr marL="1828566" algn="l" defTabSz="914283" rtl="0" eaLnBrk="1" latinLnBrk="0" hangingPunct="1">
        <a:defRPr sz="1800" kern="1200">
          <a:solidFill>
            <a:schemeClr val="tx1"/>
          </a:solidFill>
          <a:latin typeface="+mn-lt"/>
          <a:ea typeface="+mn-ea"/>
          <a:cs typeface="+mn-cs"/>
        </a:defRPr>
      </a:lvl5pPr>
      <a:lvl6pPr marL="2285707" algn="l" defTabSz="914283" rtl="0" eaLnBrk="1" latinLnBrk="0" hangingPunct="1">
        <a:defRPr sz="1800" kern="1200">
          <a:solidFill>
            <a:schemeClr val="tx1"/>
          </a:solidFill>
          <a:latin typeface="+mn-lt"/>
          <a:ea typeface="+mn-ea"/>
          <a:cs typeface="+mn-cs"/>
        </a:defRPr>
      </a:lvl6pPr>
      <a:lvl7pPr marL="2742849" algn="l" defTabSz="914283" rtl="0" eaLnBrk="1" latinLnBrk="0" hangingPunct="1">
        <a:defRPr sz="1800" kern="1200">
          <a:solidFill>
            <a:schemeClr val="tx1"/>
          </a:solidFill>
          <a:latin typeface="+mn-lt"/>
          <a:ea typeface="+mn-ea"/>
          <a:cs typeface="+mn-cs"/>
        </a:defRPr>
      </a:lvl7pPr>
      <a:lvl8pPr marL="3199989" algn="l" defTabSz="914283" rtl="0" eaLnBrk="1" latinLnBrk="0" hangingPunct="1">
        <a:defRPr sz="1800" kern="1200">
          <a:solidFill>
            <a:schemeClr val="tx1"/>
          </a:solidFill>
          <a:latin typeface="+mn-lt"/>
          <a:ea typeface="+mn-ea"/>
          <a:cs typeface="+mn-cs"/>
        </a:defRPr>
      </a:lvl8pPr>
      <a:lvl9pPr marL="3657129" algn="l" defTabSz="9142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8</a:t>
            </a:r>
            <a:endParaRPr lang="en-US" dirty="0"/>
          </a:p>
        </p:txBody>
      </p:sp>
      <p:sp>
        <p:nvSpPr>
          <p:cNvPr id="3" name="Subtitle 2"/>
          <p:cNvSpPr>
            <a:spLocks noGrp="1"/>
          </p:cNvSpPr>
          <p:nvPr>
            <p:ph type="subTitle" idx="1"/>
          </p:nvPr>
        </p:nvSpPr>
        <p:spPr/>
        <p:txBody>
          <a:bodyPr/>
          <a:lstStyle/>
          <a:p>
            <a:r>
              <a:rPr lang="en-US" dirty="0" smtClean="0"/>
              <a:t>Lambda Expressions</a:t>
            </a:r>
            <a:endParaRPr lang="en-US" dirty="0"/>
          </a:p>
        </p:txBody>
      </p:sp>
    </p:spTree>
    <p:extLst>
      <p:ext uri="{BB962C8B-B14F-4D97-AF65-F5344CB8AC3E}">
        <p14:creationId xmlns:p14="http://schemas.microsoft.com/office/powerpoint/2010/main" val="1024557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Functional </a:t>
            </a:r>
            <a:r>
              <a:rPr lang="en-US" dirty="0" smtClean="0"/>
              <a:t>Interface : Implementation </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Class Implementation: </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5" name="AutoShape 4"/>
          <p:cNvSpPr>
            <a:spLocks noChangeArrowheads="1"/>
          </p:cNvSpPr>
          <p:nvPr/>
        </p:nvSpPr>
        <p:spPr bwMode="auto">
          <a:xfrm>
            <a:off x="758371" y="1997562"/>
            <a:ext cx="7485743" cy="1593373"/>
          </a:xfrm>
          <a:prstGeom prst="roundRect">
            <a:avLst>
              <a:gd name="adj" fmla="val 10804"/>
            </a:avLst>
          </a:prstGeom>
          <a:noFill/>
          <a:ln w="19050">
            <a:solidFill>
              <a:schemeClr val="tx1"/>
            </a:solidFill>
            <a:round/>
            <a:headEnd/>
            <a:tailEnd/>
          </a:ln>
          <a:effectLst/>
        </p:spPr>
        <p:txBody>
          <a:bodyPr anchor="ctr"/>
          <a:lstStyle/>
          <a:p>
            <a:pPr lvl="1"/>
            <a:r>
              <a:rPr lang="en-US" sz="1600" dirty="0">
                <a:latin typeface="Consolas" charset="0"/>
                <a:ea typeface="Consolas" charset="0"/>
                <a:cs typeface="Consolas" charset="0"/>
              </a:rPr>
              <a:t>public class </a:t>
            </a:r>
            <a:r>
              <a:rPr lang="en-US" sz="1600" dirty="0" err="1">
                <a:latin typeface="Consolas" charset="0"/>
                <a:ea typeface="Consolas" charset="0"/>
                <a:cs typeface="Consolas" charset="0"/>
              </a:rPr>
              <a:t>MaxFinderImpl</a:t>
            </a:r>
            <a:r>
              <a:rPr lang="en-US" sz="1600" dirty="0">
                <a:latin typeface="Consolas" charset="0"/>
                <a:ea typeface="Consolas" charset="0"/>
                <a:cs typeface="Consolas" charset="0"/>
              </a:rPr>
              <a:t> implements </a:t>
            </a:r>
            <a:r>
              <a:rPr lang="en-US" sz="1600" dirty="0" err="1">
                <a:latin typeface="Consolas" charset="0"/>
                <a:ea typeface="Consolas" charset="0"/>
                <a:cs typeface="Consolas" charset="0"/>
              </a:rPr>
              <a:t>MaxFinder</a:t>
            </a:r>
            <a:r>
              <a:rPr lang="en-US" sz="1600" dirty="0">
                <a:latin typeface="Consolas" charset="0"/>
                <a:ea typeface="Consolas" charset="0"/>
                <a:cs typeface="Consolas" charset="0"/>
              </a:rPr>
              <a:t> {</a:t>
            </a:r>
          </a:p>
          <a:p>
            <a:pPr lvl="1"/>
            <a:r>
              <a:rPr lang="en-US" sz="1600" dirty="0">
                <a:latin typeface="Consolas" charset="0"/>
                <a:ea typeface="Consolas" charset="0"/>
                <a:cs typeface="Consolas" charset="0"/>
              </a:rPr>
              <a:t>	@Override</a:t>
            </a:r>
          </a:p>
          <a:p>
            <a:pPr lvl="1"/>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maximum(</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num1,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num2) {</a:t>
            </a:r>
          </a:p>
          <a:p>
            <a:pPr lvl="1"/>
            <a:r>
              <a:rPr lang="en-US" sz="1600" dirty="0">
                <a:latin typeface="Consolas" charset="0"/>
                <a:ea typeface="Consolas" charset="0"/>
                <a:cs typeface="Consolas" charset="0"/>
              </a:rPr>
              <a:t>		return num1&gt;num2?num1:num2;</a:t>
            </a:r>
          </a:p>
          <a:p>
            <a:pPr lvl="1"/>
            <a:r>
              <a:rPr lang="en-US" sz="1600" dirty="0">
                <a:latin typeface="Consolas" charset="0"/>
                <a:ea typeface="Consolas" charset="0"/>
                <a:cs typeface="Consolas" charset="0"/>
              </a:rPr>
              <a:t>	}</a:t>
            </a:r>
          </a:p>
          <a:p>
            <a:pPr lvl="1"/>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p:txBody>
      </p:sp>
      <p:sp>
        <p:nvSpPr>
          <p:cNvPr id="11" name="AutoShape 4"/>
          <p:cNvSpPr>
            <a:spLocks noChangeArrowheads="1"/>
          </p:cNvSpPr>
          <p:nvPr/>
        </p:nvSpPr>
        <p:spPr bwMode="auto">
          <a:xfrm>
            <a:off x="758371" y="3857664"/>
            <a:ext cx="7485743" cy="1045028"/>
          </a:xfrm>
          <a:prstGeom prst="roundRect">
            <a:avLst>
              <a:gd name="adj" fmla="val 10804"/>
            </a:avLst>
          </a:prstGeom>
          <a:noFill/>
          <a:ln w="19050">
            <a:solidFill>
              <a:schemeClr val="tx1"/>
            </a:solidFill>
            <a:round/>
            <a:headEnd/>
            <a:tailEnd/>
          </a:ln>
          <a:effectLst/>
        </p:spPr>
        <p:txBody>
          <a:bodyPr anchor="ctr"/>
          <a:lstStyle/>
          <a:p>
            <a:pPr lvl="1"/>
            <a:r>
              <a:rPr lang="en-US" dirty="0" err="1" smtClean="0">
                <a:latin typeface="Consolas" charset="0"/>
                <a:ea typeface="Consolas" charset="0"/>
                <a:cs typeface="Consolas" charset="0"/>
              </a:rPr>
              <a:t>MaxFinder</a:t>
            </a:r>
            <a:r>
              <a:rPr lang="en-US" dirty="0" smtClean="0">
                <a:latin typeface="Consolas" charset="0"/>
                <a:ea typeface="Consolas" charset="0"/>
                <a:cs typeface="Consolas" charset="0"/>
              </a:rPr>
              <a:t> </a:t>
            </a:r>
            <a:r>
              <a:rPr lang="en-US" dirty="0">
                <a:latin typeface="Consolas" charset="0"/>
                <a:ea typeface="Consolas" charset="0"/>
                <a:cs typeface="Consolas" charset="0"/>
              </a:rPr>
              <a:t>finder = new </a:t>
            </a:r>
            <a:r>
              <a:rPr lang="en-US" dirty="0" err="1">
                <a:latin typeface="Consolas" charset="0"/>
                <a:ea typeface="Consolas" charset="0"/>
                <a:cs typeface="Consolas" charset="0"/>
              </a:rPr>
              <a:t>MaxFinderImpl</a:t>
            </a:r>
            <a:r>
              <a:rPr lang="en-US" dirty="0">
                <a:latin typeface="Consolas" charset="0"/>
                <a:ea typeface="Consolas" charset="0"/>
                <a:cs typeface="Consolas" charset="0"/>
              </a:rPr>
              <a:t>();</a:t>
            </a:r>
          </a:p>
          <a:p>
            <a:pPr lvl="1"/>
            <a:r>
              <a:rPr lang="en-US" dirty="0" err="1" smtClean="0">
                <a:latin typeface="Consolas" charset="0"/>
                <a:ea typeface="Consolas" charset="0"/>
                <a:cs typeface="Consolas" charset="0"/>
              </a:rPr>
              <a:t>int</a:t>
            </a:r>
            <a:r>
              <a:rPr lang="en-US" dirty="0" smtClean="0">
                <a:latin typeface="Consolas" charset="0"/>
                <a:ea typeface="Consolas" charset="0"/>
                <a:cs typeface="Consolas" charset="0"/>
              </a:rPr>
              <a:t> </a:t>
            </a:r>
            <a:r>
              <a:rPr lang="en-US" dirty="0">
                <a:latin typeface="Consolas" charset="0"/>
                <a:ea typeface="Consolas" charset="0"/>
                <a:cs typeface="Consolas" charset="0"/>
              </a:rPr>
              <a:t>result = </a:t>
            </a:r>
            <a:r>
              <a:rPr lang="en-US" dirty="0" err="1">
                <a:latin typeface="Consolas" charset="0"/>
                <a:ea typeface="Consolas" charset="0"/>
                <a:cs typeface="Consolas" charset="0"/>
              </a:rPr>
              <a:t>finder.maximum</a:t>
            </a:r>
            <a:r>
              <a:rPr lang="en-US" dirty="0">
                <a:latin typeface="Consolas" charset="0"/>
                <a:ea typeface="Consolas" charset="0"/>
                <a:cs typeface="Consolas" charset="0"/>
              </a:rPr>
              <a:t>(10, 20</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12" name="AutoShape 4"/>
          <p:cNvSpPr>
            <a:spLocks noChangeArrowheads="1"/>
          </p:cNvSpPr>
          <p:nvPr/>
        </p:nvSpPr>
        <p:spPr bwMode="auto">
          <a:xfrm>
            <a:off x="758371" y="5142502"/>
            <a:ext cx="7485743" cy="1262743"/>
          </a:xfrm>
          <a:prstGeom prst="roundRect">
            <a:avLst>
              <a:gd name="adj" fmla="val 10804"/>
            </a:avLst>
          </a:prstGeom>
          <a:noFill/>
          <a:ln w="19050">
            <a:solidFill>
              <a:schemeClr val="tx1"/>
            </a:solidFill>
            <a:round/>
            <a:headEnd/>
            <a:tailEnd/>
          </a:ln>
          <a:effectLst/>
        </p:spPr>
        <p:txBody>
          <a:bodyPr anchor="ctr"/>
          <a:lstStyle/>
          <a:p>
            <a:pPr algn="ctr"/>
            <a:r>
              <a:rPr lang="en-US" sz="1600" b="1" dirty="0" smtClean="0">
                <a:latin typeface="+mj-lt"/>
              </a:rPr>
              <a:t>Want to know more concise way for implementation?</a:t>
            </a:r>
            <a:endParaRPr lang="en-US" sz="1600" b="1" dirty="0">
              <a:latin typeface="+mj-lt"/>
            </a:endParaRPr>
          </a:p>
        </p:txBody>
      </p:sp>
      <p:pic>
        <p:nvPicPr>
          <p:cNvPr id="14" name="Picture 6" descr="light bulb2"/>
          <p:cNvPicPr>
            <a:picLocks noChangeAspect="1" noChangeArrowheads="1"/>
          </p:cNvPicPr>
          <p:nvPr/>
        </p:nvPicPr>
        <p:blipFill>
          <a:blip r:embed="rId3"/>
          <a:srcRect/>
          <a:stretch>
            <a:fillRect/>
          </a:stretch>
        </p:blipFill>
        <p:spPr bwMode="auto">
          <a:xfrm>
            <a:off x="428172" y="5694046"/>
            <a:ext cx="914400" cy="914400"/>
          </a:xfrm>
          <a:prstGeom prst="rect">
            <a:avLst/>
          </a:prstGeom>
          <a:noFill/>
        </p:spPr>
      </p:pic>
    </p:spTree>
    <p:extLst>
      <p:ext uri="{BB962C8B-B14F-4D97-AF65-F5344CB8AC3E}">
        <p14:creationId xmlns:p14="http://schemas.microsoft.com/office/powerpoint/2010/main" val="1434860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Functional </a:t>
            </a:r>
            <a:r>
              <a:rPr lang="en-US" dirty="0" smtClean="0"/>
              <a:t>Interface : Implementation</a:t>
            </a:r>
            <a:endParaRPr lang="en-US" sz="2400" dirty="0"/>
          </a:p>
        </p:txBody>
      </p:sp>
      <p:sp>
        <p:nvSpPr>
          <p:cNvPr id="5" name="AutoShape 4"/>
          <p:cNvSpPr>
            <a:spLocks noChangeArrowheads="1"/>
          </p:cNvSpPr>
          <p:nvPr/>
        </p:nvSpPr>
        <p:spPr bwMode="auto">
          <a:xfrm>
            <a:off x="758371" y="2047164"/>
            <a:ext cx="7485743" cy="1625976"/>
          </a:xfrm>
          <a:prstGeom prst="roundRect">
            <a:avLst>
              <a:gd name="adj" fmla="val 10804"/>
            </a:avLst>
          </a:prstGeom>
          <a:noFill/>
          <a:ln w="19050">
            <a:solidFill>
              <a:schemeClr val="tx1"/>
            </a:solidFill>
            <a:round/>
            <a:headEnd/>
            <a:tailEnd/>
          </a:ln>
          <a:effectLst/>
        </p:spPr>
        <p:txBody>
          <a:bodyPr anchor="ctr"/>
          <a:lstStyle/>
          <a:p>
            <a:pPr lvl="1"/>
            <a:r>
              <a:rPr lang="en-US" sz="1600" dirty="0">
                <a:latin typeface="Consolas" charset="0"/>
                <a:ea typeface="Consolas" charset="0"/>
                <a:cs typeface="Consolas" charset="0"/>
              </a:rPr>
              <a:t>public class </a:t>
            </a:r>
            <a:r>
              <a:rPr lang="en-US" sz="1600" dirty="0" err="1">
                <a:latin typeface="Consolas" charset="0"/>
                <a:ea typeface="Consolas" charset="0"/>
                <a:cs typeface="Consolas" charset="0"/>
              </a:rPr>
              <a:t>MaxFinderImpl</a:t>
            </a:r>
            <a:r>
              <a:rPr lang="en-US" sz="1600" dirty="0">
                <a:latin typeface="Consolas" charset="0"/>
                <a:ea typeface="Consolas" charset="0"/>
                <a:cs typeface="Consolas" charset="0"/>
              </a:rPr>
              <a:t> implements </a:t>
            </a:r>
            <a:r>
              <a:rPr lang="en-US" sz="1600" dirty="0" err="1">
                <a:latin typeface="Consolas" charset="0"/>
                <a:ea typeface="Consolas" charset="0"/>
                <a:cs typeface="Consolas" charset="0"/>
              </a:rPr>
              <a:t>MaxFinder</a:t>
            </a:r>
            <a:r>
              <a:rPr lang="en-US" sz="1600" dirty="0">
                <a:latin typeface="Consolas" charset="0"/>
                <a:ea typeface="Consolas" charset="0"/>
                <a:cs typeface="Consolas" charset="0"/>
              </a:rPr>
              <a:t> {</a:t>
            </a:r>
          </a:p>
          <a:p>
            <a:pPr lvl="1"/>
            <a:r>
              <a:rPr lang="en-US" sz="1600" dirty="0">
                <a:latin typeface="Consolas" charset="0"/>
                <a:ea typeface="Consolas" charset="0"/>
                <a:cs typeface="Consolas" charset="0"/>
              </a:rPr>
              <a:t>	@Override</a:t>
            </a:r>
          </a:p>
          <a:p>
            <a:pPr lvl="1"/>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maximum(</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num1,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num2) {</a:t>
            </a:r>
          </a:p>
          <a:p>
            <a:pPr lvl="1"/>
            <a:r>
              <a:rPr lang="en-US" sz="1600" dirty="0">
                <a:latin typeface="Consolas" charset="0"/>
                <a:ea typeface="Consolas" charset="0"/>
                <a:cs typeface="Consolas" charset="0"/>
              </a:rPr>
              <a:t>		return num1&gt;num2?num1:num2;</a:t>
            </a:r>
          </a:p>
          <a:p>
            <a:pPr lvl="1"/>
            <a:r>
              <a:rPr lang="en-US" sz="1600" dirty="0">
                <a:latin typeface="Consolas" charset="0"/>
                <a:ea typeface="Consolas" charset="0"/>
                <a:cs typeface="Consolas" charset="0"/>
              </a:rPr>
              <a:t>	}</a:t>
            </a:r>
          </a:p>
          <a:p>
            <a:pPr lvl="1"/>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p:txBody>
      </p:sp>
      <p:sp>
        <p:nvSpPr>
          <p:cNvPr id="11" name="AutoShape 4"/>
          <p:cNvSpPr>
            <a:spLocks noChangeArrowheads="1"/>
          </p:cNvSpPr>
          <p:nvPr/>
        </p:nvSpPr>
        <p:spPr bwMode="auto">
          <a:xfrm>
            <a:off x="758371" y="3981596"/>
            <a:ext cx="7485743" cy="1045028"/>
          </a:xfrm>
          <a:prstGeom prst="roundRect">
            <a:avLst>
              <a:gd name="adj" fmla="val 10804"/>
            </a:avLst>
          </a:prstGeom>
          <a:noFill/>
          <a:ln w="19050">
            <a:solidFill>
              <a:schemeClr val="tx1"/>
            </a:solidFill>
            <a:round/>
            <a:headEnd/>
            <a:tailEnd/>
          </a:ln>
          <a:effectLst/>
        </p:spPr>
        <p:txBody>
          <a:bodyPr anchor="ctr"/>
          <a:lstStyle/>
          <a:p>
            <a:pPr lvl="1"/>
            <a:r>
              <a:rPr lang="en-US" dirty="0" err="1">
                <a:latin typeface="Consolas" charset="0"/>
                <a:ea typeface="Consolas" charset="0"/>
                <a:cs typeface="Consolas" charset="0"/>
              </a:rPr>
              <a:t>MaxFinder</a:t>
            </a:r>
            <a:r>
              <a:rPr lang="en-US" dirty="0">
                <a:latin typeface="Consolas" charset="0"/>
                <a:ea typeface="Consolas" charset="0"/>
                <a:cs typeface="Consolas" charset="0"/>
              </a:rPr>
              <a:t> finder = (num1,num2) -&gt; num1&gt;num2?num1:num2</a:t>
            </a:r>
            <a:r>
              <a:rPr lang="en-US" dirty="0" smtClean="0">
                <a:latin typeface="Consolas" charset="0"/>
                <a:ea typeface="Consolas" charset="0"/>
                <a:cs typeface="Consolas" charset="0"/>
              </a:rPr>
              <a:t>;</a:t>
            </a:r>
          </a:p>
          <a:p>
            <a:pPr lvl="1"/>
            <a:r>
              <a:rPr lang="en-US" dirty="0" err="1" smtClean="0">
                <a:latin typeface="Consolas" charset="0"/>
                <a:ea typeface="Consolas" charset="0"/>
                <a:cs typeface="Consolas" charset="0"/>
              </a:rPr>
              <a:t>int</a:t>
            </a:r>
            <a:r>
              <a:rPr lang="en-US" dirty="0" smtClean="0">
                <a:latin typeface="Consolas" charset="0"/>
                <a:ea typeface="Consolas" charset="0"/>
                <a:cs typeface="Consolas" charset="0"/>
              </a:rPr>
              <a:t> </a:t>
            </a:r>
            <a:r>
              <a:rPr lang="en-US" dirty="0">
                <a:latin typeface="Consolas" charset="0"/>
                <a:ea typeface="Consolas" charset="0"/>
                <a:cs typeface="Consolas" charset="0"/>
              </a:rPr>
              <a:t>result = </a:t>
            </a:r>
            <a:r>
              <a:rPr lang="en-US" dirty="0" err="1">
                <a:latin typeface="Consolas" charset="0"/>
                <a:ea typeface="Consolas" charset="0"/>
                <a:cs typeface="Consolas" charset="0"/>
              </a:rPr>
              <a:t>finder.maximum</a:t>
            </a:r>
            <a:r>
              <a:rPr lang="en-US" dirty="0">
                <a:latin typeface="Consolas" charset="0"/>
                <a:ea typeface="Consolas" charset="0"/>
                <a:cs typeface="Consolas" charset="0"/>
              </a:rPr>
              <a:t>(10, 20);</a:t>
            </a:r>
          </a:p>
        </p:txBody>
      </p:sp>
      <p:sp>
        <p:nvSpPr>
          <p:cNvPr id="2" name="&quot;No&quot; Symbol 1"/>
          <p:cNvSpPr/>
          <p:nvPr/>
        </p:nvSpPr>
        <p:spPr>
          <a:xfrm>
            <a:off x="6502401" y="2227942"/>
            <a:ext cx="986970" cy="979715"/>
          </a:xfrm>
          <a:prstGeom prst="noSmoking">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58316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a:t>
            </a:r>
            <a:r>
              <a:rPr lang="en-US" dirty="0"/>
              <a:t>Expression</a:t>
            </a:r>
          </a:p>
        </p:txBody>
      </p:sp>
      <p:sp>
        <p:nvSpPr>
          <p:cNvPr id="6" name="Content Placeholder 5"/>
          <p:cNvSpPr>
            <a:spLocks noGrp="1"/>
          </p:cNvSpPr>
          <p:nvPr>
            <p:ph idx="1"/>
          </p:nvPr>
        </p:nvSpPr>
        <p:spPr/>
        <p:txBody>
          <a:bodyPr>
            <a:normAutofit/>
          </a:bodyPr>
          <a:lstStyle/>
          <a:p>
            <a:r>
              <a:rPr lang="en-US" dirty="0" smtClean="0">
                <a:solidFill>
                  <a:schemeClr val="tx1"/>
                </a:solidFill>
              </a:rPr>
              <a:t>Lambda expression represents an instance of functional interface</a:t>
            </a:r>
          </a:p>
          <a:p>
            <a:r>
              <a:rPr lang="en-US" dirty="0">
                <a:solidFill>
                  <a:schemeClr val="tx1"/>
                </a:solidFill>
              </a:rPr>
              <a:t>A lambda expression is an anonymous block of code that encapsulates an expression or a </a:t>
            </a:r>
            <a:r>
              <a:rPr lang="en-US" dirty="0" smtClean="0">
                <a:solidFill>
                  <a:schemeClr val="tx1"/>
                </a:solidFill>
              </a:rPr>
              <a:t>block of </a:t>
            </a:r>
            <a:r>
              <a:rPr lang="en-US" dirty="0">
                <a:solidFill>
                  <a:schemeClr val="tx1"/>
                </a:solidFill>
              </a:rPr>
              <a:t>statements </a:t>
            </a:r>
            <a:r>
              <a:rPr lang="en-US" dirty="0" smtClean="0">
                <a:solidFill>
                  <a:schemeClr val="tx1"/>
                </a:solidFill>
              </a:rPr>
              <a:t>and returns </a:t>
            </a:r>
            <a:r>
              <a:rPr lang="en-US" dirty="0">
                <a:solidFill>
                  <a:schemeClr val="tx1"/>
                </a:solidFill>
              </a:rPr>
              <a:t>a </a:t>
            </a:r>
            <a:r>
              <a:rPr lang="en-US" dirty="0" smtClean="0">
                <a:solidFill>
                  <a:schemeClr val="tx1"/>
                </a:solidFill>
              </a:rPr>
              <a:t>result</a:t>
            </a:r>
            <a:endParaRPr lang="en-US" dirty="0">
              <a:solidFill>
                <a:schemeClr val="tx1"/>
              </a:solidFill>
            </a:endParaRPr>
          </a:p>
          <a:p>
            <a:r>
              <a:rPr lang="en-US" dirty="0" smtClean="0">
                <a:solidFill>
                  <a:schemeClr val="tx1"/>
                </a:solidFill>
              </a:rPr>
              <a:t>Syntax of Lambda expression:</a:t>
            </a:r>
          </a:p>
          <a:p>
            <a:endParaRPr lang="en-US" dirty="0">
              <a:solidFill>
                <a:schemeClr val="tx1"/>
              </a:solidFill>
            </a:endParaRPr>
          </a:p>
          <a:p>
            <a:endParaRPr lang="en-US" dirty="0">
              <a:solidFill>
                <a:schemeClr val="tx1"/>
              </a:solidFill>
            </a:endParaRPr>
          </a:p>
          <a:p>
            <a:r>
              <a:rPr lang="en-US" dirty="0" smtClean="0">
                <a:solidFill>
                  <a:schemeClr val="tx1"/>
                </a:solidFill>
              </a:rPr>
              <a:t>The arrow operator -&gt; is used to separate list of parameters and body of lambda </a:t>
            </a:r>
            <a:r>
              <a:rPr lang="en-US" dirty="0" smtClean="0">
                <a:solidFill>
                  <a:schemeClr val="tx1"/>
                </a:solidFill>
              </a:rPr>
              <a:t>expression</a:t>
            </a:r>
            <a:endParaRPr lang="en-US" dirty="0">
              <a:solidFill>
                <a:schemeClr val="tx1"/>
              </a:solidFill>
            </a:endParaRPr>
          </a:p>
        </p:txBody>
      </p:sp>
      <p:sp>
        <p:nvSpPr>
          <p:cNvPr id="4" name="AutoShape 4"/>
          <p:cNvSpPr>
            <a:spLocks noChangeArrowheads="1"/>
          </p:cNvSpPr>
          <p:nvPr/>
        </p:nvSpPr>
        <p:spPr bwMode="auto">
          <a:xfrm>
            <a:off x="1717008" y="3982068"/>
            <a:ext cx="5163232" cy="58405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lnSpc>
                <a:spcPct val="135000"/>
              </a:lnSpc>
            </a:pPr>
            <a:r>
              <a:rPr lang="en-US" dirty="0" smtClean="0">
                <a:solidFill>
                  <a:schemeClr val="tx1"/>
                </a:solidFill>
                <a:latin typeface="Consolas" charset="0"/>
                <a:ea typeface="Consolas" charset="0"/>
                <a:cs typeface="Consolas" charset="0"/>
              </a:rPr>
              <a:t>(argument list) -&gt; { implementation }</a:t>
            </a:r>
            <a:endParaRPr lang="en-US"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808749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Lambda </a:t>
            </a:r>
            <a:r>
              <a:rPr lang="en-US" dirty="0" smtClean="0"/>
              <a:t>Expression</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Sample Lambda Expressions</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88973446"/>
              </p:ext>
            </p:extLst>
          </p:nvPr>
        </p:nvGraphicFramePr>
        <p:xfrm>
          <a:off x="537028" y="2271486"/>
          <a:ext cx="7561943" cy="3510280"/>
        </p:xfrm>
        <a:graphic>
          <a:graphicData uri="http://schemas.openxmlformats.org/drawingml/2006/table">
            <a:tbl>
              <a:tblPr firstRow="1" bandRow="1">
                <a:tableStyleId>{9DCAF9ED-07DC-4A11-8D7F-57B35C25682E}</a:tableStyleId>
              </a:tblPr>
              <a:tblGrid>
                <a:gridCol w="3120572"/>
                <a:gridCol w="4441371"/>
              </a:tblGrid>
              <a:tr h="370840">
                <a:tc>
                  <a:txBody>
                    <a:bodyPr/>
                    <a:lstStyle/>
                    <a:p>
                      <a:r>
                        <a:rPr lang="en-US" dirty="0" smtClean="0">
                          <a:latin typeface="Calibri" charset="0"/>
                          <a:ea typeface="Calibri" charset="0"/>
                          <a:cs typeface="Calibri" charset="0"/>
                        </a:rPr>
                        <a:t>Functional</a:t>
                      </a:r>
                      <a:r>
                        <a:rPr lang="en-US" baseline="0" dirty="0" smtClean="0">
                          <a:latin typeface="Calibri" charset="0"/>
                          <a:ea typeface="Calibri" charset="0"/>
                          <a:cs typeface="Calibri" charset="0"/>
                        </a:rPr>
                        <a:t> Method</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Lambda Expression</a:t>
                      </a:r>
                      <a:endParaRPr lang="en-US" dirty="0">
                        <a:latin typeface="Calibri" charset="0"/>
                        <a:ea typeface="Calibri" charset="0"/>
                        <a:cs typeface="Calibri" charset="0"/>
                      </a:endParaRPr>
                    </a:p>
                  </a:txBody>
                  <a:tcPr/>
                </a:tc>
              </a:tr>
              <a:tr h="370840">
                <a:tc>
                  <a:txBody>
                    <a:bodyPr/>
                    <a:lstStyle/>
                    <a:p>
                      <a:r>
                        <a:rPr lang="en-US" dirty="0" err="1" smtClean="0">
                          <a:latin typeface="Calibri" charset="0"/>
                          <a:ea typeface="Calibri" charset="0"/>
                          <a:cs typeface="Calibri" charset="0"/>
                        </a:rPr>
                        <a:t>int</a:t>
                      </a:r>
                      <a:r>
                        <a:rPr lang="en-US" dirty="0" smtClean="0">
                          <a:latin typeface="Calibri" charset="0"/>
                          <a:ea typeface="Calibri" charset="0"/>
                          <a:cs typeface="Calibri" charset="0"/>
                        </a:rPr>
                        <a:t> fun(</a:t>
                      </a:r>
                      <a:r>
                        <a:rPr lang="en-US" dirty="0" err="1" smtClean="0">
                          <a:latin typeface="Calibri" charset="0"/>
                          <a:ea typeface="Calibri" charset="0"/>
                          <a:cs typeface="Calibri" charset="0"/>
                        </a:rPr>
                        <a:t>int</a:t>
                      </a:r>
                      <a:r>
                        <a:rPr lang="en-US" dirty="0" smtClean="0">
                          <a:latin typeface="Calibri" charset="0"/>
                          <a:ea typeface="Calibri" charset="0"/>
                          <a:cs typeface="Calibri" charset="0"/>
                        </a:rPr>
                        <a:t> </a:t>
                      </a:r>
                      <a:r>
                        <a:rPr lang="en-US" dirty="0" err="1" smtClean="0">
                          <a:latin typeface="Calibri" charset="0"/>
                          <a:ea typeface="Calibri" charset="0"/>
                          <a:cs typeface="Calibri" charset="0"/>
                        </a:rPr>
                        <a:t>arg</a:t>
                      </a:r>
                      <a:r>
                        <a:rPr lang="en-US" dirty="0" smtClean="0">
                          <a:latin typeface="Calibri" charset="0"/>
                          <a:ea typeface="Calibri" charset="0"/>
                          <a:cs typeface="Calibri" charset="0"/>
                        </a:rPr>
                        <a:t>);</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a:t>
                      </a:r>
                      <a:r>
                        <a:rPr lang="en-US" dirty="0" err="1" smtClean="0">
                          <a:latin typeface="Calibri" charset="0"/>
                          <a:ea typeface="Calibri" charset="0"/>
                          <a:cs typeface="Calibri" charset="0"/>
                        </a:rPr>
                        <a:t>int</a:t>
                      </a:r>
                      <a:r>
                        <a:rPr lang="en-US" dirty="0" smtClean="0">
                          <a:latin typeface="Calibri" charset="0"/>
                          <a:ea typeface="Calibri" charset="0"/>
                          <a:cs typeface="Calibri" charset="0"/>
                        </a:rPr>
                        <a:t> </a:t>
                      </a:r>
                      <a:r>
                        <a:rPr lang="en-US" dirty="0" err="1" smtClean="0">
                          <a:latin typeface="Calibri" charset="0"/>
                          <a:ea typeface="Calibri" charset="0"/>
                          <a:cs typeface="Calibri" charset="0"/>
                        </a:rPr>
                        <a:t>num</a:t>
                      </a:r>
                      <a:r>
                        <a:rPr lang="en-US" dirty="0" smtClean="0">
                          <a:latin typeface="Calibri" charset="0"/>
                          <a:ea typeface="Calibri" charset="0"/>
                          <a:cs typeface="Calibri" charset="0"/>
                        </a:rPr>
                        <a:t>) -&gt;</a:t>
                      </a:r>
                      <a:r>
                        <a:rPr lang="en-US" baseline="0" dirty="0" smtClean="0">
                          <a:latin typeface="Calibri" charset="0"/>
                          <a:ea typeface="Calibri" charset="0"/>
                          <a:cs typeface="Calibri" charset="0"/>
                        </a:rPr>
                        <a:t>  </a:t>
                      </a:r>
                      <a:r>
                        <a:rPr lang="en-US" baseline="0" dirty="0" err="1" smtClean="0">
                          <a:latin typeface="Calibri" charset="0"/>
                          <a:ea typeface="Calibri" charset="0"/>
                          <a:cs typeface="Calibri" charset="0"/>
                        </a:rPr>
                        <a:t>num</a:t>
                      </a:r>
                      <a:r>
                        <a:rPr lang="en-US" baseline="0" dirty="0" smtClean="0">
                          <a:latin typeface="Calibri" charset="0"/>
                          <a:ea typeface="Calibri" charset="0"/>
                          <a:cs typeface="Calibri" charset="0"/>
                        </a:rPr>
                        <a:t> + 10</a:t>
                      </a:r>
                      <a:endParaRPr lang="en-US" dirty="0">
                        <a:latin typeface="Calibri" charset="0"/>
                        <a:ea typeface="Calibri" charset="0"/>
                        <a:cs typeface="Calibri" charset="0"/>
                      </a:endParaRPr>
                    </a:p>
                  </a:txBody>
                  <a:tcPr/>
                </a:tc>
              </a:tr>
              <a:tr h="370840">
                <a:tc>
                  <a:txBody>
                    <a:bodyPr/>
                    <a:lstStyle/>
                    <a:p>
                      <a:r>
                        <a:rPr lang="en-US" dirty="0" err="1" smtClean="0">
                          <a:latin typeface="Calibri" charset="0"/>
                          <a:ea typeface="Calibri" charset="0"/>
                          <a:cs typeface="Calibri" charset="0"/>
                        </a:rPr>
                        <a:t>int</a:t>
                      </a:r>
                      <a:r>
                        <a:rPr lang="en-US" baseline="0" dirty="0" smtClean="0">
                          <a:latin typeface="Calibri" charset="0"/>
                          <a:ea typeface="Calibri" charset="0"/>
                          <a:cs typeface="Calibri" charset="0"/>
                        </a:rPr>
                        <a:t> fun(</a:t>
                      </a:r>
                      <a:r>
                        <a:rPr lang="en-US" baseline="0" dirty="0" err="1" smtClean="0">
                          <a:latin typeface="Calibri" charset="0"/>
                          <a:ea typeface="Calibri" charset="0"/>
                          <a:cs typeface="Calibri" charset="0"/>
                        </a:rPr>
                        <a:t>int</a:t>
                      </a:r>
                      <a:r>
                        <a:rPr lang="en-US" baseline="0" dirty="0" smtClean="0">
                          <a:latin typeface="Calibri" charset="0"/>
                          <a:ea typeface="Calibri" charset="0"/>
                          <a:cs typeface="Calibri" charset="0"/>
                        </a:rPr>
                        <a:t> arg0,int arg1);</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a:t>
                      </a:r>
                      <a:r>
                        <a:rPr lang="en-US" dirty="0" err="1" smtClean="0">
                          <a:latin typeface="Calibri" charset="0"/>
                          <a:ea typeface="Calibri" charset="0"/>
                          <a:cs typeface="Calibri" charset="0"/>
                        </a:rPr>
                        <a:t>int</a:t>
                      </a:r>
                      <a:r>
                        <a:rPr lang="en-US" dirty="0" smtClean="0">
                          <a:latin typeface="Calibri" charset="0"/>
                          <a:ea typeface="Calibri" charset="0"/>
                          <a:cs typeface="Calibri" charset="0"/>
                        </a:rPr>
                        <a:t> num1,int num2) -&gt; num1+num2</a:t>
                      </a:r>
                      <a:endParaRPr lang="en-US" dirty="0">
                        <a:latin typeface="Calibri" charset="0"/>
                        <a:ea typeface="Calibri" charset="0"/>
                        <a:cs typeface="Calibri" charset="0"/>
                      </a:endParaRPr>
                    </a:p>
                  </a:txBody>
                  <a:tcPr/>
                </a:tc>
              </a:tr>
              <a:tr h="370840">
                <a:tc>
                  <a:txBody>
                    <a:bodyPr/>
                    <a:lstStyle/>
                    <a:p>
                      <a:r>
                        <a:rPr lang="en-US" dirty="0" err="1" smtClean="0">
                          <a:latin typeface="Calibri" charset="0"/>
                          <a:ea typeface="Calibri" charset="0"/>
                          <a:cs typeface="Calibri" charset="0"/>
                        </a:rPr>
                        <a:t>int</a:t>
                      </a:r>
                      <a:r>
                        <a:rPr lang="en-US" dirty="0" smtClean="0">
                          <a:latin typeface="Calibri" charset="0"/>
                          <a:ea typeface="Calibri" charset="0"/>
                          <a:cs typeface="Calibri" charset="0"/>
                        </a:rPr>
                        <a:t> fun(</a:t>
                      </a:r>
                      <a:r>
                        <a:rPr lang="en-US" dirty="0" err="1" smtClean="0">
                          <a:latin typeface="Calibri" charset="0"/>
                          <a:ea typeface="Calibri" charset="0"/>
                          <a:cs typeface="Calibri" charset="0"/>
                        </a:rPr>
                        <a:t>int</a:t>
                      </a:r>
                      <a:r>
                        <a:rPr lang="en-US" dirty="0" smtClean="0">
                          <a:latin typeface="Calibri" charset="0"/>
                          <a:ea typeface="Calibri" charset="0"/>
                          <a:cs typeface="Calibri" charset="0"/>
                        </a:rPr>
                        <a:t> arg0,int arg1);</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a:t>
                      </a:r>
                      <a:r>
                        <a:rPr lang="en-US" dirty="0" err="1" smtClean="0">
                          <a:latin typeface="Calibri" charset="0"/>
                          <a:ea typeface="Calibri" charset="0"/>
                          <a:cs typeface="Calibri" charset="0"/>
                        </a:rPr>
                        <a:t>int</a:t>
                      </a:r>
                      <a:r>
                        <a:rPr lang="en-US" dirty="0" smtClean="0">
                          <a:latin typeface="Calibri" charset="0"/>
                          <a:ea typeface="Calibri" charset="0"/>
                          <a:cs typeface="Calibri" charset="0"/>
                        </a:rPr>
                        <a:t> num1,int num2)</a:t>
                      </a:r>
                      <a:r>
                        <a:rPr lang="en-US" baseline="0" dirty="0" smtClean="0">
                          <a:latin typeface="Calibri" charset="0"/>
                          <a:ea typeface="Calibri" charset="0"/>
                          <a:cs typeface="Calibri" charset="0"/>
                        </a:rPr>
                        <a:t> -&gt; { </a:t>
                      </a:r>
                    </a:p>
                    <a:p>
                      <a:r>
                        <a:rPr lang="en-US" baseline="0" dirty="0" smtClean="0">
                          <a:latin typeface="Calibri" charset="0"/>
                          <a:ea typeface="Calibri" charset="0"/>
                          <a:cs typeface="Calibri" charset="0"/>
                        </a:rPr>
                        <a:t>         </a:t>
                      </a:r>
                      <a:r>
                        <a:rPr lang="en-US" baseline="0" dirty="0" err="1" smtClean="0">
                          <a:latin typeface="Calibri" charset="0"/>
                          <a:ea typeface="Calibri" charset="0"/>
                          <a:cs typeface="Calibri" charset="0"/>
                        </a:rPr>
                        <a:t>int</a:t>
                      </a:r>
                      <a:r>
                        <a:rPr lang="en-US" baseline="0" dirty="0" smtClean="0">
                          <a:latin typeface="Calibri" charset="0"/>
                          <a:ea typeface="Calibri" charset="0"/>
                          <a:cs typeface="Calibri" charset="0"/>
                        </a:rPr>
                        <a:t> min = num1&gt;num2?num2:num1;</a:t>
                      </a:r>
                    </a:p>
                    <a:p>
                      <a:r>
                        <a:rPr lang="en-US" baseline="0" dirty="0" smtClean="0">
                          <a:latin typeface="Calibri" charset="0"/>
                          <a:ea typeface="Calibri" charset="0"/>
                          <a:cs typeface="Calibri" charset="0"/>
                        </a:rPr>
                        <a:t>         return min;  }</a:t>
                      </a:r>
                      <a:endParaRPr lang="en-US" dirty="0">
                        <a:latin typeface="Calibri" charset="0"/>
                        <a:ea typeface="Calibri" charset="0"/>
                        <a:cs typeface="Calibri" charset="0"/>
                      </a:endParaRPr>
                    </a:p>
                  </a:txBody>
                  <a:tcPr/>
                </a:tc>
              </a:tr>
              <a:tr h="370840">
                <a:tc>
                  <a:txBody>
                    <a:bodyPr/>
                    <a:lstStyle/>
                    <a:p>
                      <a:r>
                        <a:rPr lang="en-US" dirty="0" smtClean="0">
                          <a:latin typeface="Calibri" charset="0"/>
                          <a:ea typeface="Calibri" charset="0"/>
                          <a:cs typeface="Calibri" charset="0"/>
                        </a:rPr>
                        <a:t>String</a:t>
                      </a:r>
                      <a:r>
                        <a:rPr lang="en-US" baseline="0" dirty="0" smtClean="0">
                          <a:latin typeface="Calibri" charset="0"/>
                          <a:ea typeface="Calibri" charset="0"/>
                          <a:cs typeface="Calibri" charset="0"/>
                        </a:rPr>
                        <a:t> fun();</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 -&gt; “Hello World!”</a:t>
                      </a:r>
                      <a:endParaRPr lang="en-US" dirty="0">
                        <a:latin typeface="Calibri" charset="0"/>
                        <a:ea typeface="Calibri" charset="0"/>
                        <a:cs typeface="Calibri" charset="0"/>
                      </a:endParaRPr>
                    </a:p>
                  </a:txBody>
                  <a:tcPr/>
                </a:tc>
              </a:tr>
              <a:tr h="370840">
                <a:tc>
                  <a:txBody>
                    <a:bodyPr/>
                    <a:lstStyle/>
                    <a:p>
                      <a:r>
                        <a:rPr lang="en-US" dirty="0" smtClean="0">
                          <a:latin typeface="Calibri" charset="0"/>
                          <a:ea typeface="Calibri" charset="0"/>
                          <a:cs typeface="Calibri" charset="0"/>
                        </a:rPr>
                        <a:t>void fun();</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 -&gt; { } </a:t>
                      </a:r>
                      <a:endParaRPr lang="en-US" dirty="0">
                        <a:latin typeface="Calibri" charset="0"/>
                        <a:ea typeface="Calibri" charset="0"/>
                        <a:cs typeface="Calibri" charset="0"/>
                      </a:endParaRPr>
                    </a:p>
                  </a:txBody>
                  <a:tcPr/>
                </a:tc>
              </a:tr>
              <a:tr h="370840">
                <a:tc>
                  <a:txBody>
                    <a:bodyPr/>
                    <a:lstStyle/>
                    <a:p>
                      <a:r>
                        <a:rPr lang="en-US" dirty="0" err="1" smtClean="0">
                          <a:latin typeface="Calibri" charset="0"/>
                          <a:ea typeface="Calibri" charset="0"/>
                          <a:cs typeface="Calibri" charset="0"/>
                        </a:rPr>
                        <a:t>int</a:t>
                      </a:r>
                      <a:r>
                        <a:rPr lang="en-US" dirty="0" smtClean="0">
                          <a:latin typeface="Calibri" charset="0"/>
                          <a:ea typeface="Calibri" charset="0"/>
                          <a:cs typeface="Calibri" charset="0"/>
                        </a:rPr>
                        <a:t> fun(String </a:t>
                      </a:r>
                      <a:r>
                        <a:rPr lang="en-US" dirty="0" err="1" smtClean="0">
                          <a:latin typeface="Calibri" charset="0"/>
                          <a:ea typeface="Calibri" charset="0"/>
                          <a:cs typeface="Calibri" charset="0"/>
                        </a:rPr>
                        <a:t>arg</a:t>
                      </a:r>
                      <a:r>
                        <a:rPr lang="en-US" dirty="0" smtClean="0">
                          <a:latin typeface="Calibri" charset="0"/>
                          <a:ea typeface="Calibri" charset="0"/>
                          <a:cs typeface="Calibri" charset="0"/>
                        </a:rPr>
                        <a:t>);</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(String </a:t>
                      </a:r>
                      <a:r>
                        <a:rPr lang="en-US" dirty="0" err="1" smtClean="0">
                          <a:latin typeface="Calibri" charset="0"/>
                          <a:ea typeface="Calibri" charset="0"/>
                          <a:cs typeface="Calibri" charset="0"/>
                        </a:rPr>
                        <a:t>str</a:t>
                      </a:r>
                      <a:r>
                        <a:rPr lang="en-US" dirty="0" smtClean="0">
                          <a:latin typeface="Calibri" charset="0"/>
                          <a:ea typeface="Calibri" charset="0"/>
                          <a:cs typeface="Calibri" charset="0"/>
                        </a:rPr>
                        <a:t>) -&gt;</a:t>
                      </a:r>
                      <a:r>
                        <a:rPr lang="en-US" baseline="0" dirty="0" smtClean="0">
                          <a:latin typeface="Calibri" charset="0"/>
                          <a:ea typeface="Calibri" charset="0"/>
                          <a:cs typeface="Calibri" charset="0"/>
                        </a:rPr>
                        <a:t> </a:t>
                      </a:r>
                      <a:r>
                        <a:rPr lang="en-US" baseline="0" dirty="0" err="1" smtClean="0">
                          <a:latin typeface="Calibri" charset="0"/>
                          <a:ea typeface="Calibri" charset="0"/>
                          <a:cs typeface="Calibri" charset="0"/>
                        </a:rPr>
                        <a:t>str.length</a:t>
                      </a:r>
                      <a:r>
                        <a:rPr lang="en-US" baseline="0" dirty="0" smtClean="0">
                          <a:latin typeface="Calibri" charset="0"/>
                          <a:ea typeface="Calibri" charset="0"/>
                          <a:cs typeface="Calibri" charset="0"/>
                        </a:rPr>
                        <a:t>()</a:t>
                      </a:r>
                      <a:endParaRPr lang="en-US" dirty="0">
                        <a:latin typeface="Calibri" charset="0"/>
                        <a:ea typeface="Calibri" charset="0"/>
                        <a:cs typeface="Calibri" charset="0"/>
                      </a:endParaRPr>
                    </a:p>
                  </a:txBody>
                  <a:tcPr/>
                </a:tc>
              </a:tr>
              <a:tr h="370840">
                <a:tc>
                  <a:txBody>
                    <a:bodyPr/>
                    <a:lstStyle/>
                    <a:p>
                      <a:r>
                        <a:rPr lang="en-US" dirty="0" err="1" smtClean="0">
                          <a:latin typeface="Calibri" charset="0"/>
                          <a:ea typeface="Calibri" charset="0"/>
                          <a:cs typeface="Calibri" charset="0"/>
                        </a:rPr>
                        <a:t>int</a:t>
                      </a:r>
                      <a:r>
                        <a:rPr lang="en-US" baseline="0" dirty="0" smtClean="0">
                          <a:latin typeface="Calibri" charset="0"/>
                          <a:ea typeface="Calibri" charset="0"/>
                          <a:cs typeface="Calibri" charset="0"/>
                        </a:rPr>
                        <a:t> fun(String </a:t>
                      </a:r>
                      <a:r>
                        <a:rPr lang="en-US" baseline="0" dirty="0" err="1" smtClean="0">
                          <a:latin typeface="Calibri" charset="0"/>
                          <a:ea typeface="Calibri" charset="0"/>
                          <a:cs typeface="Calibri" charset="0"/>
                        </a:rPr>
                        <a:t>arg</a:t>
                      </a:r>
                      <a:r>
                        <a:rPr lang="en-US" baseline="0" dirty="0" smtClean="0">
                          <a:latin typeface="Calibri" charset="0"/>
                          <a:ea typeface="Calibri" charset="0"/>
                          <a:cs typeface="Calibri" charset="0"/>
                        </a:rPr>
                        <a:t>);</a:t>
                      </a:r>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str</a:t>
                      </a:r>
                      <a:r>
                        <a:rPr lang="en-US" baseline="0" dirty="0" smtClean="0">
                          <a:latin typeface="Calibri" charset="0"/>
                          <a:ea typeface="Calibri" charset="0"/>
                          <a:cs typeface="Calibri" charset="0"/>
                        </a:rPr>
                        <a:t> -&gt; </a:t>
                      </a:r>
                      <a:r>
                        <a:rPr lang="en-US" baseline="0" dirty="0" err="1" smtClean="0">
                          <a:latin typeface="Calibri" charset="0"/>
                          <a:ea typeface="Calibri" charset="0"/>
                          <a:cs typeface="Calibri" charset="0"/>
                        </a:rPr>
                        <a:t>str.length</a:t>
                      </a:r>
                      <a:r>
                        <a:rPr lang="en-US" baseline="0" dirty="0" smtClean="0">
                          <a:latin typeface="Calibri" charset="0"/>
                          <a:ea typeface="Calibri" charset="0"/>
                          <a:cs typeface="Calibri" charset="0"/>
                        </a:rPr>
                        <a:t>()</a:t>
                      </a:r>
                      <a:endParaRPr lang="en-US" dirty="0">
                        <a:latin typeface="Calibri" charset="0"/>
                        <a:ea typeface="Calibri" charset="0"/>
                        <a:cs typeface="Calibri" charset="0"/>
                      </a:endParaRPr>
                    </a:p>
                  </a:txBody>
                  <a:tcPr/>
                </a:tc>
              </a:tr>
            </a:tbl>
          </a:graphicData>
        </a:graphic>
      </p:graphicFrame>
    </p:spTree>
    <p:extLst>
      <p:ext uri="{BB962C8B-B14F-4D97-AF65-F5344CB8AC3E}">
        <p14:creationId xmlns:p14="http://schemas.microsoft.com/office/powerpoint/2010/main" val="3535841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Built-in </a:t>
            </a:r>
            <a:r>
              <a:rPr lang="en-US" dirty="0" smtClean="0"/>
              <a:t>Functional Interfaces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Java SE 8 provides a rich set of 43 functional interfaces</a:t>
            </a:r>
          </a:p>
          <a:p>
            <a:r>
              <a:rPr lang="en-US" dirty="0" smtClean="0">
                <a:solidFill>
                  <a:schemeClr val="tx1"/>
                </a:solidFill>
              </a:rPr>
              <a:t>All these interfaces are included under package </a:t>
            </a:r>
            <a:r>
              <a:rPr lang="en-US" dirty="0" err="1" smtClean="0">
                <a:solidFill>
                  <a:schemeClr val="tx1"/>
                </a:solidFill>
              </a:rPr>
              <a:t>java.util.function</a:t>
            </a:r>
            <a:endParaRPr lang="en-US" dirty="0" smtClean="0">
              <a:solidFill>
                <a:schemeClr val="tx1"/>
              </a:solidFill>
            </a:endParaRPr>
          </a:p>
          <a:p>
            <a:r>
              <a:rPr lang="en-US" dirty="0" smtClean="0">
                <a:solidFill>
                  <a:schemeClr val="tx1"/>
                </a:solidFill>
              </a:rPr>
              <a:t>This set of interfaces can be utilized to implement lambda expressions </a:t>
            </a:r>
          </a:p>
          <a:p>
            <a:r>
              <a:rPr lang="en-US" dirty="0" smtClean="0">
                <a:solidFill>
                  <a:schemeClr val="tx1"/>
                </a:solidFill>
              </a:rPr>
              <a:t>All functional interfaces are categorized into four types:</a:t>
            </a:r>
          </a:p>
          <a:p>
            <a:pPr lvl="1"/>
            <a:r>
              <a:rPr lang="en-US" dirty="0" smtClean="0">
                <a:solidFill>
                  <a:schemeClr val="tx1"/>
                </a:solidFill>
              </a:rPr>
              <a:t>Supplier</a:t>
            </a:r>
          </a:p>
          <a:p>
            <a:pPr lvl="1"/>
            <a:r>
              <a:rPr lang="en-US" dirty="0" smtClean="0">
                <a:solidFill>
                  <a:schemeClr val="tx1"/>
                </a:solidFill>
              </a:rPr>
              <a:t>Consumer</a:t>
            </a:r>
          </a:p>
          <a:p>
            <a:pPr lvl="1"/>
            <a:r>
              <a:rPr lang="en-US" dirty="0" smtClean="0">
                <a:solidFill>
                  <a:schemeClr val="tx1"/>
                </a:solidFill>
              </a:rPr>
              <a:t>Predicate</a:t>
            </a:r>
          </a:p>
          <a:p>
            <a:pPr lvl="1"/>
            <a:r>
              <a:rPr lang="en-US" dirty="0" smtClean="0">
                <a:solidFill>
                  <a:schemeClr val="tx1"/>
                </a:solidFill>
              </a:rPr>
              <a:t>Function</a:t>
            </a:r>
            <a:endParaRPr lang="en-US" dirty="0" smtClean="0">
              <a:solidFill>
                <a:schemeClr val="tx1"/>
              </a:solidFill>
            </a:endParaRPr>
          </a:p>
        </p:txBody>
      </p:sp>
    </p:spTree>
    <p:extLst>
      <p:ext uri="{BB962C8B-B14F-4D97-AF65-F5344CB8AC3E}">
        <p14:creationId xmlns:p14="http://schemas.microsoft.com/office/powerpoint/2010/main" val="3533980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Supplier</a:t>
            </a:r>
            <a:endParaRPr lang="en-US" sz="2400" dirty="0"/>
          </a:p>
        </p:txBody>
      </p:sp>
      <p:sp>
        <p:nvSpPr>
          <p:cNvPr id="6" name="Content Placeholder 5"/>
          <p:cNvSpPr>
            <a:spLocks noGrp="1"/>
          </p:cNvSpPr>
          <p:nvPr>
            <p:ph idx="1"/>
          </p:nvPr>
        </p:nvSpPr>
        <p:spPr/>
        <p:txBody>
          <a:bodyPr>
            <a:normAutofit fontScale="92500" lnSpcReduction="10000"/>
          </a:bodyPr>
          <a:lstStyle/>
          <a:p>
            <a:r>
              <a:rPr lang="en-US" dirty="0">
                <a:solidFill>
                  <a:schemeClr val="tx1"/>
                </a:solidFill>
              </a:rPr>
              <a:t>A Supplier&lt;T&gt; represents a function that takes no argument and returns a result of type T.</a:t>
            </a:r>
          </a:p>
          <a:p>
            <a:r>
              <a:rPr lang="en-US" dirty="0" smtClean="0">
                <a:solidFill>
                  <a:schemeClr val="tx1"/>
                </a:solidFill>
              </a:rPr>
              <a:t>This is an interface that doesn’t takes any object but provides a new one</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List of predefined Suppliers:</a:t>
            </a:r>
          </a:p>
          <a:p>
            <a:pPr lvl="1"/>
            <a:r>
              <a:rPr lang="en-US" dirty="0" smtClean="0">
                <a:solidFill>
                  <a:schemeClr val="tx1"/>
                </a:solidFill>
              </a:rPr>
              <a:t>BooleanSupplier</a:t>
            </a:r>
          </a:p>
          <a:p>
            <a:pPr lvl="1"/>
            <a:r>
              <a:rPr lang="en-US" dirty="0" err="1" smtClean="0">
                <a:solidFill>
                  <a:schemeClr val="tx1"/>
                </a:solidFill>
              </a:rPr>
              <a:t>IntSupplier</a:t>
            </a:r>
            <a:endParaRPr lang="en-US" dirty="0" smtClean="0">
              <a:solidFill>
                <a:schemeClr val="tx1"/>
              </a:solidFill>
            </a:endParaRPr>
          </a:p>
          <a:p>
            <a:pPr lvl="1"/>
            <a:r>
              <a:rPr lang="en-US" dirty="0" err="1" smtClean="0">
                <a:solidFill>
                  <a:schemeClr val="tx1"/>
                </a:solidFill>
              </a:rPr>
              <a:t>LongSupplier</a:t>
            </a:r>
            <a:endParaRPr lang="en-US" dirty="0" smtClean="0">
              <a:solidFill>
                <a:schemeClr val="tx1"/>
              </a:solidFill>
            </a:endParaRPr>
          </a:p>
          <a:p>
            <a:pPr lvl="1"/>
            <a:r>
              <a:rPr lang="en-US" dirty="0" err="1" smtClean="0">
                <a:solidFill>
                  <a:schemeClr val="tx1"/>
                </a:solidFill>
              </a:rPr>
              <a:t>DoubleSupplier</a:t>
            </a:r>
            <a:r>
              <a:rPr lang="en-US" dirty="0" smtClean="0">
                <a:solidFill>
                  <a:schemeClr val="tx1"/>
                </a:solidFill>
              </a:rPr>
              <a:t>  etc. </a:t>
            </a:r>
            <a:endParaRPr lang="en-US" dirty="0">
              <a:solidFill>
                <a:schemeClr val="tx1"/>
              </a:solidFill>
            </a:endParaRPr>
          </a:p>
        </p:txBody>
      </p:sp>
      <p:sp>
        <p:nvSpPr>
          <p:cNvPr id="4" name="AutoShape 4"/>
          <p:cNvSpPr>
            <a:spLocks noChangeArrowheads="1"/>
          </p:cNvSpPr>
          <p:nvPr/>
        </p:nvSpPr>
        <p:spPr bwMode="auto">
          <a:xfrm>
            <a:off x="1927699" y="2654710"/>
            <a:ext cx="4222378" cy="143059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smtClean="0">
                <a:solidFill>
                  <a:schemeClr val="tx1"/>
                </a:solidFill>
                <a:latin typeface="Consolas" charset="0"/>
                <a:ea typeface="Consolas" charset="0"/>
                <a:cs typeface="Consolas" charset="0"/>
              </a:rPr>
              <a:t>@FunctionalInterface</a:t>
            </a:r>
          </a:p>
          <a:p>
            <a:pPr>
              <a:lnSpc>
                <a:spcPct val="135000"/>
              </a:lnSpc>
            </a:pPr>
            <a:r>
              <a:rPr lang="en-US" sz="1600" dirty="0" smtClean="0">
                <a:solidFill>
                  <a:schemeClr val="tx1"/>
                </a:solidFill>
                <a:latin typeface="Consolas" charset="0"/>
                <a:ea typeface="Consolas" charset="0"/>
                <a:cs typeface="Consolas" charset="0"/>
              </a:rPr>
              <a:t>public interface Supplier&lt;T&gt; {</a:t>
            </a:r>
          </a:p>
          <a:p>
            <a:pPr>
              <a:lnSpc>
                <a:spcPct val="135000"/>
              </a:lnSpc>
            </a:pPr>
            <a:r>
              <a:rPr lang="en-US" sz="1600" dirty="0" smtClean="0">
                <a:solidFill>
                  <a:schemeClr val="tx1"/>
                </a:solidFill>
                <a:latin typeface="Consolas" charset="0"/>
                <a:ea typeface="Consolas" charset="0"/>
                <a:cs typeface="Consolas" charset="0"/>
              </a:rPr>
              <a:t>          T get();</a:t>
            </a:r>
            <a:endParaRPr lang="en-US" sz="1600" dirty="0">
              <a:solidFill>
                <a:schemeClr val="tx1"/>
              </a:solidFill>
              <a:latin typeface="Consolas" charset="0"/>
              <a:ea typeface="Consolas" charset="0"/>
              <a:cs typeface="Consolas" charset="0"/>
            </a:endParaRPr>
          </a:p>
          <a:p>
            <a:pPr>
              <a:lnSpc>
                <a:spcPct val="135000"/>
              </a:lnSpc>
            </a:pPr>
            <a:r>
              <a:rPr lang="en-US" sz="1600" dirty="0" smtClean="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3615558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Consumer</a:t>
            </a:r>
            <a:endParaRPr lang="en-US" sz="2400" dirty="0"/>
          </a:p>
        </p:txBody>
      </p:sp>
      <p:sp>
        <p:nvSpPr>
          <p:cNvPr id="6" name="Content Placeholder 5"/>
          <p:cNvSpPr>
            <a:spLocks noGrp="1"/>
          </p:cNvSpPr>
          <p:nvPr>
            <p:ph idx="1"/>
          </p:nvPr>
        </p:nvSpPr>
        <p:spPr>
          <a:xfrm>
            <a:off x="298516" y="1494766"/>
            <a:ext cx="8845484" cy="4919682"/>
          </a:xfrm>
        </p:spPr>
        <p:txBody>
          <a:bodyPr>
            <a:normAutofit lnSpcReduction="10000"/>
          </a:bodyPr>
          <a:lstStyle/>
          <a:p>
            <a:r>
              <a:rPr lang="en-US" dirty="0">
                <a:solidFill>
                  <a:schemeClr val="tx1"/>
                </a:solidFill>
              </a:rPr>
              <a:t>A </a:t>
            </a:r>
            <a:r>
              <a:rPr lang="en-US" dirty="0" smtClean="0">
                <a:solidFill>
                  <a:schemeClr val="tx1"/>
                </a:solidFill>
              </a:rPr>
              <a:t>Consumer&lt;T&gt;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no result</a:t>
            </a:r>
          </a:p>
          <a:p>
            <a:r>
              <a:rPr lang="en-US" dirty="0" smtClean="0">
                <a:solidFill>
                  <a:schemeClr val="tx1"/>
                </a:solidFill>
              </a:rPr>
              <a:t>A </a:t>
            </a:r>
            <a:r>
              <a:rPr lang="en-US" dirty="0" err="1" smtClean="0">
                <a:solidFill>
                  <a:schemeClr val="tx1"/>
                </a:solidFill>
              </a:rPr>
              <a:t>BiConsumer</a:t>
            </a:r>
            <a:r>
              <a:rPr lang="en-US" dirty="0" smtClean="0">
                <a:solidFill>
                  <a:schemeClr val="tx1"/>
                </a:solidFill>
              </a:rPr>
              <a:t>&lt;T,U&gt; takes two objects which can be of different type and returns nothing</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List of predefined Consumer:</a:t>
            </a:r>
          </a:p>
          <a:p>
            <a:pPr lvl="1"/>
            <a:r>
              <a:rPr lang="en-US" dirty="0" err="1" smtClean="0">
                <a:solidFill>
                  <a:schemeClr val="tx1"/>
                </a:solidFill>
              </a:rPr>
              <a:t>IntConsumer</a:t>
            </a:r>
            <a:endParaRPr lang="en-US" dirty="0" smtClean="0">
              <a:solidFill>
                <a:schemeClr val="tx1"/>
              </a:solidFill>
            </a:endParaRPr>
          </a:p>
          <a:p>
            <a:pPr lvl="1"/>
            <a:r>
              <a:rPr lang="en-US" dirty="0" err="1" smtClean="0">
                <a:solidFill>
                  <a:schemeClr val="tx1"/>
                </a:solidFill>
              </a:rPr>
              <a:t>LongConsumer</a:t>
            </a:r>
            <a:endParaRPr lang="en-US" dirty="0" smtClean="0">
              <a:solidFill>
                <a:schemeClr val="tx1"/>
              </a:solidFill>
            </a:endParaRPr>
          </a:p>
          <a:p>
            <a:pPr lvl="1"/>
            <a:r>
              <a:rPr lang="en-US" dirty="0" err="1" smtClean="0">
                <a:solidFill>
                  <a:schemeClr val="tx1"/>
                </a:solidFill>
              </a:rPr>
              <a:t>ObjIntConsumer</a:t>
            </a:r>
            <a:endParaRPr lang="en-US" dirty="0" smtClean="0">
              <a:solidFill>
                <a:schemeClr val="tx1"/>
              </a:solidFill>
            </a:endParaRPr>
          </a:p>
          <a:p>
            <a:pPr lvl="1"/>
            <a:r>
              <a:rPr lang="en-US" dirty="0" err="1" smtClean="0">
                <a:solidFill>
                  <a:schemeClr val="tx1"/>
                </a:solidFill>
              </a:rPr>
              <a:t>ObjLongConsumer</a:t>
            </a:r>
            <a:r>
              <a:rPr lang="en-US" dirty="0" smtClean="0">
                <a:solidFill>
                  <a:schemeClr val="tx1"/>
                </a:solidFill>
              </a:rPr>
              <a:t> etc</a:t>
            </a:r>
            <a:r>
              <a:rPr lang="en-US" dirty="0" smtClean="0">
                <a:solidFill>
                  <a:schemeClr val="tx1"/>
                </a:solidFill>
              </a:rPr>
              <a:t>.</a:t>
            </a:r>
            <a:endParaRPr lang="en-US" dirty="0">
              <a:solidFill>
                <a:schemeClr val="tx1"/>
              </a:solidFill>
            </a:endParaRPr>
          </a:p>
        </p:txBody>
      </p:sp>
      <p:sp>
        <p:nvSpPr>
          <p:cNvPr id="4" name="AutoShape 4"/>
          <p:cNvSpPr>
            <a:spLocks noChangeArrowheads="1"/>
          </p:cNvSpPr>
          <p:nvPr/>
        </p:nvSpPr>
        <p:spPr bwMode="auto">
          <a:xfrm>
            <a:off x="889221" y="3025559"/>
            <a:ext cx="3712276" cy="146190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smtClean="0">
                <a:solidFill>
                  <a:schemeClr val="tx1"/>
                </a:solidFill>
                <a:latin typeface="Consolas" charset="0"/>
                <a:ea typeface="Consolas" charset="0"/>
                <a:cs typeface="Consolas" charset="0"/>
              </a:rPr>
              <a:t>@FunctionalInterface</a:t>
            </a:r>
          </a:p>
          <a:p>
            <a:pPr>
              <a:lnSpc>
                <a:spcPct val="135000"/>
              </a:lnSpc>
            </a:pPr>
            <a:r>
              <a:rPr lang="en-US" sz="1600" dirty="0" smtClean="0">
                <a:solidFill>
                  <a:schemeClr val="tx1"/>
                </a:solidFill>
                <a:latin typeface="Consolas" charset="0"/>
                <a:ea typeface="Consolas" charset="0"/>
                <a:cs typeface="Consolas" charset="0"/>
              </a:rPr>
              <a:t>public interface Consumer&lt;T&gt; {</a:t>
            </a:r>
          </a:p>
          <a:p>
            <a:pPr>
              <a:lnSpc>
                <a:spcPct val="135000"/>
              </a:lnSpc>
            </a:pPr>
            <a:r>
              <a:rPr lang="en-US" sz="1600" dirty="0" smtClean="0">
                <a:solidFill>
                  <a:schemeClr val="tx1"/>
                </a:solidFill>
                <a:latin typeface="Consolas" charset="0"/>
                <a:ea typeface="Consolas" charset="0"/>
                <a:cs typeface="Consolas" charset="0"/>
              </a:rPr>
              <a:t>          void accept(T t);</a:t>
            </a:r>
            <a:endParaRPr lang="en-US" sz="1600" dirty="0">
              <a:solidFill>
                <a:schemeClr val="tx1"/>
              </a:solidFill>
              <a:latin typeface="Consolas" charset="0"/>
              <a:ea typeface="Consolas" charset="0"/>
              <a:cs typeface="Consolas" charset="0"/>
            </a:endParaRPr>
          </a:p>
          <a:p>
            <a:pPr>
              <a:lnSpc>
                <a:spcPct val="135000"/>
              </a:lnSpc>
            </a:pPr>
            <a:r>
              <a:rPr lang="en-US" sz="1600" dirty="0" smtClean="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p:txBody>
      </p:sp>
      <p:sp>
        <p:nvSpPr>
          <p:cNvPr id="5" name="AutoShape 4"/>
          <p:cNvSpPr>
            <a:spLocks noChangeArrowheads="1"/>
          </p:cNvSpPr>
          <p:nvPr/>
        </p:nvSpPr>
        <p:spPr bwMode="auto">
          <a:xfrm>
            <a:off x="4719012" y="3025559"/>
            <a:ext cx="4144766" cy="146190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smtClean="0">
                <a:solidFill>
                  <a:schemeClr val="tx1"/>
                </a:solidFill>
                <a:latin typeface="Consolas" charset="0"/>
                <a:ea typeface="Consolas" charset="0"/>
                <a:cs typeface="Consolas" charset="0"/>
              </a:rPr>
              <a:t>@FunctionalInterface</a:t>
            </a:r>
          </a:p>
          <a:p>
            <a:pPr>
              <a:lnSpc>
                <a:spcPct val="135000"/>
              </a:lnSpc>
            </a:pPr>
            <a:r>
              <a:rPr lang="en-US" sz="1600" dirty="0" smtClean="0">
                <a:solidFill>
                  <a:schemeClr val="tx1"/>
                </a:solidFill>
                <a:latin typeface="Consolas" charset="0"/>
                <a:ea typeface="Consolas" charset="0"/>
                <a:cs typeface="Consolas" charset="0"/>
              </a:rPr>
              <a:t>public interface </a:t>
            </a:r>
            <a:r>
              <a:rPr lang="en-US" sz="1600" dirty="0" err="1" smtClean="0">
                <a:solidFill>
                  <a:schemeClr val="tx1"/>
                </a:solidFill>
                <a:latin typeface="Consolas" charset="0"/>
                <a:ea typeface="Consolas" charset="0"/>
                <a:cs typeface="Consolas" charset="0"/>
              </a:rPr>
              <a:t>BiConsumer</a:t>
            </a:r>
            <a:r>
              <a:rPr lang="en-US" sz="1600" dirty="0" smtClean="0">
                <a:solidFill>
                  <a:schemeClr val="tx1"/>
                </a:solidFill>
                <a:latin typeface="Consolas" charset="0"/>
                <a:ea typeface="Consolas" charset="0"/>
                <a:cs typeface="Consolas" charset="0"/>
              </a:rPr>
              <a:t>&lt;T,U&gt; {</a:t>
            </a:r>
          </a:p>
          <a:p>
            <a:pPr>
              <a:lnSpc>
                <a:spcPct val="135000"/>
              </a:lnSpc>
            </a:pPr>
            <a:r>
              <a:rPr lang="en-US" sz="1600" dirty="0" smtClean="0">
                <a:solidFill>
                  <a:schemeClr val="tx1"/>
                </a:solidFill>
                <a:latin typeface="Consolas" charset="0"/>
                <a:ea typeface="Consolas" charset="0"/>
                <a:cs typeface="Consolas" charset="0"/>
              </a:rPr>
              <a:t>          void accept(T </a:t>
            </a:r>
            <a:r>
              <a:rPr lang="en-US" sz="1600" dirty="0" err="1" smtClean="0">
                <a:solidFill>
                  <a:schemeClr val="tx1"/>
                </a:solidFill>
                <a:latin typeface="Consolas" charset="0"/>
                <a:ea typeface="Consolas" charset="0"/>
                <a:cs typeface="Consolas" charset="0"/>
              </a:rPr>
              <a:t>t</a:t>
            </a:r>
            <a:r>
              <a:rPr lang="en-US" sz="1600" dirty="0" smtClean="0">
                <a:solidFill>
                  <a:schemeClr val="tx1"/>
                </a:solidFill>
                <a:latin typeface="Consolas" charset="0"/>
                <a:ea typeface="Consolas" charset="0"/>
                <a:cs typeface="Consolas" charset="0"/>
              </a:rPr>
              <a:t>, </a:t>
            </a:r>
            <a:r>
              <a:rPr lang="en-US" sz="1600" dirty="0" err="1" smtClean="0">
                <a:solidFill>
                  <a:schemeClr val="tx1"/>
                </a:solidFill>
                <a:latin typeface="Consolas" charset="0"/>
                <a:ea typeface="Consolas" charset="0"/>
                <a:cs typeface="Consolas" charset="0"/>
              </a:rPr>
              <a:t>U,u</a:t>
            </a:r>
            <a:r>
              <a:rPr lang="en-US" sz="1600" dirty="0" smtClean="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lnSpc>
                <a:spcPct val="135000"/>
              </a:lnSpc>
            </a:pPr>
            <a:r>
              <a:rPr lang="en-US" sz="1600" dirty="0" smtClean="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1980948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Predicate</a:t>
            </a:r>
            <a:endParaRPr lang="en-US" sz="2400" dirty="0"/>
          </a:p>
        </p:txBody>
      </p:sp>
      <p:sp>
        <p:nvSpPr>
          <p:cNvPr id="6" name="Content Placeholder 5"/>
          <p:cNvSpPr>
            <a:spLocks noGrp="1"/>
          </p:cNvSpPr>
          <p:nvPr>
            <p:ph idx="1"/>
          </p:nvPr>
        </p:nvSpPr>
        <p:spPr/>
        <p:txBody>
          <a:bodyPr>
            <a:normAutofit fontScale="92500" lnSpcReduction="10000"/>
          </a:bodyPr>
          <a:lstStyle/>
          <a:p>
            <a:r>
              <a:rPr lang="en-US" dirty="0">
                <a:solidFill>
                  <a:schemeClr val="tx1"/>
                </a:solidFill>
              </a:rPr>
              <a:t>A </a:t>
            </a:r>
            <a:r>
              <a:rPr lang="en-US" dirty="0" smtClean="0">
                <a:solidFill>
                  <a:schemeClr val="tx1"/>
                </a:solidFill>
              </a:rPr>
              <a:t>Predicate&lt;T&gt;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true or false result</a:t>
            </a:r>
          </a:p>
          <a:p>
            <a:r>
              <a:rPr lang="en-US" dirty="0" smtClean="0">
                <a:solidFill>
                  <a:schemeClr val="tx1"/>
                </a:solidFill>
              </a:rPr>
              <a:t>A </a:t>
            </a:r>
            <a:r>
              <a:rPr lang="en-US" dirty="0" err="1" smtClean="0">
                <a:solidFill>
                  <a:schemeClr val="tx1"/>
                </a:solidFill>
              </a:rPr>
              <a:t>BiPredicate</a:t>
            </a:r>
            <a:r>
              <a:rPr lang="en-US" dirty="0" smtClean="0">
                <a:solidFill>
                  <a:schemeClr val="tx1"/>
                </a:solidFill>
              </a:rPr>
              <a:t>&lt;T,U&gt; takes two objects which can be of different type and returns result as either true or false</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r>
              <a:rPr lang="en-US" dirty="0" smtClean="0">
                <a:solidFill>
                  <a:schemeClr val="tx1"/>
                </a:solidFill>
              </a:rPr>
              <a:t>List of predefined Predicates:</a:t>
            </a:r>
          </a:p>
          <a:p>
            <a:pPr lvl="1"/>
            <a:r>
              <a:rPr lang="en-US" dirty="0" err="1" smtClean="0">
                <a:solidFill>
                  <a:schemeClr val="tx1"/>
                </a:solidFill>
              </a:rPr>
              <a:t>IntPredicate</a:t>
            </a:r>
            <a:endParaRPr lang="en-US" dirty="0" smtClean="0">
              <a:solidFill>
                <a:schemeClr val="tx1"/>
              </a:solidFill>
            </a:endParaRPr>
          </a:p>
          <a:p>
            <a:pPr lvl="1"/>
            <a:r>
              <a:rPr lang="en-US" dirty="0" err="1" smtClean="0">
                <a:solidFill>
                  <a:schemeClr val="tx1"/>
                </a:solidFill>
              </a:rPr>
              <a:t>LongPredicate</a:t>
            </a:r>
            <a:endParaRPr lang="en-US" dirty="0" smtClean="0">
              <a:solidFill>
                <a:schemeClr val="tx1"/>
              </a:solidFill>
            </a:endParaRPr>
          </a:p>
          <a:p>
            <a:pPr lvl="1"/>
            <a:r>
              <a:rPr lang="en-US" dirty="0" err="1" smtClean="0">
                <a:solidFill>
                  <a:schemeClr val="tx1"/>
                </a:solidFill>
              </a:rPr>
              <a:t>DoublePredicate</a:t>
            </a:r>
            <a:r>
              <a:rPr lang="en-US" dirty="0" smtClean="0">
                <a:solidFill>
                  <a:schemeClr val="tx1"/>
                </a:solidFill>
              </a:rPr>
              <a:t> etc</a:t>
            </a:r>
            <a:r>
              <a:rPr lang="en-US" dirty="0" smtClean="0">
                <a:solidFill>
                  <a:schemeClr val="tx1"/>
                </a:solidFill>
              </a:rPr>
              <a:t>.</a:t>
            </a:r>
            <a:endParaRPr lang="en-US" dirty="0">
              <a:solidFill>
                <a:schemeClr val="tx1"/>
              </a:solidFill>
            </a:endParaRPr>
          </a:p>
        </p:txBody>
      </p:sp>
      <p:sp>
        <p:nvSpPr>
          <p:cNvPr id="4" name="AutoShape 4"/>
          <p:cNvSpPr>
            <a:spLocks noChangeArrowheads="1"/>
          </p:cNvSpPr>
          <p:nvPr/>
        </p:nvSpPr>
        <p:spPr bwMode="auto">
          <a:xfrm>
            <a:off x="678427" y="2965629"/>
            <a:ext cx="3791970" cy="148838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smtClean="0">
                <a:solidFill>
                  <a:schemeClr val="tx1"/>
                </a:solidFill>
                <a:latin typeface="Consolas" charset="0"/>
                <a:ea typeface="Consolas" charset="0"/>
                <a:cs typeface="Consolas" charset="0"/>
              </a:rPr>
              <a:t>@FunctionalInterface</a:t>
            </a:r>
          </a:p>
          <a:p>
            <a:pPr>
              <a:lnSpc>
                <a:spcPct val="135000"/>
              </a:lnSpc>
            </a:pPr>
            <a:r>
              <a:rPr lang="en-US" sz="1600" dirty="0" smtClean="0">
                <a:solidFill>
                  <a:schemeClr val="tx1"/>
                </a:solidFill>
                <a:latin typeface="Consolas" charset="0"/>
                <a:ea typeface="Consolas" charset="0"/>
                <a:cs typeface="Consolas" charset="0"/>
              </a:rPr>
              <a:t>public interface Predicate&lt;T&gt; {</a:t>
            </a:r>
          </a:p>
          <a:p>
            <a:pPr>
              <a:lnSpc>
                <a:spcPct val="135000"/>
              </a:lnSpc>
            </a:pPr>
            <a:r>
              <a:rPr lang="en-US" sz="1600" dirty="0" smtClean="0">
                <a:solidFill>
                  <a:schemeClr val="tx1"/>
                </a:solidFill>
                <a:latin typeface="Consolas" charset="0"/>
                <a:ea typeface="Consolas" charset="0"/>
                <a:cs typeface="Consolas" charset="0"/>
              </a:rPr>
              <a:t>          </a:t>
            </a:r>
            <a:r>
              <a:rPr lang="en-US" sz="1600" dirty="0" err="1" smtClean="0">
                <a:solidFill>
                  <a:schemeClr val="tx1"/>
                </a:solidFill>
                <a:latin typeface="Consolas" charset="0"/>
                <a:ea typeface="Consolas" charset="0"/>
                <a:cs typeface="Consolas" charset="0"/>
              </a:rPr>
              <a:t>boolean</a:t>
            </a:r>
            <a:r>
              <a:rPr lang="en-US" sz="1600" dirty="0" smtClean="0">
                <a:solidFill>
                  <a:schemeClr val="tx1"/>
                </a:solidFill>
                <a:latin typeface="Consolas" charset="0"/>
                <a:ea typeface="Consolas" charset="0"/>
                <a:cs typeface="Consolas" charset="0"/>
              </a:rPr>
              <a:t> test(T t);</a:t>
            </a:r>
            <a:endParaRPr lang="en-US" sz="1600" dirty="0">
              <a:solidFill>
                <a:schemeClr val="tx1"/>
              </a:solidFill>
              <a:latin typeface="Consolas" charset="0"/>
              <a:ea typeface="Consolas" charset="0"/>
              <a:cs typeface="Consolas" charset="0"/>
            </a:endParaRPr>
          </a:p>
          <a:p>
            <a:pPr>
              <a:lnSpc>
                <a:spcPct val="135000"/>
              </a:lnSpc>
            </a:pPr>
            <a:r>
              <a:rPr lang="en-US" sz="1600" dirty="0" smtClean="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p:txBody>
      </p:sp>
      <p:sp>
        <p:nvSpPr>
          <p:cNvPr id="5" name="AutoShape 4"/>
          <p:cNvSpPr>
            <a:spLocks noChangeArrowheads="1"/>
          </p:cNvSpPr>
          <p:nvPr/>
        </p:nvSpPr>
        <p:spPr bwMode="auto">
          <a:xfrm>
            <a:off x="4601028" y="2984679"/>
            <a:ext cx="4233256" cy="146933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smtClean="0">
                <a:solidFill>
                  <a:schemeClr val="tx1"/>
                </a:solidFill>
                <a:latin typeface="Consolas" charset="0"/>
                <a:ea typeface="Consolas" charset="0"/>
                <a:cs typeface="Consolas" charset="0"/>
              </a:rPr>
              <a:t>@FunctionalInterface</a:t>
            </a:r>
          </a:p>
          <a:p>
            <a:pPr>
              <a:lnSpc>
                <a:spcPct val="135000"/>
              </a:lnSpc>
            </a:pPr>
            <a:r>
              <a:rPr lang="en-US" sz="1600" dirty="0" smtClean="0">
                <a:solidFill>
                  <a:schemeClr val="tx1"/>
                </a:solidFill>
                <a:latin typeface="Consolas" charset="0"/>
                <a:ea typeface="Consolas" charset="0"/>
                <a:cs typeface="Consolas" charset="0"/>
              </a:rPr>
              <a:t>public interface </a:t>
            </a:r>
            <a:r>
              <a:rPr lang="en-US" sz="1600" dirty="0" err="1" smtClean="0">
                <a:solidFill>
                  <a:schemeClr val="tx1"/>
                </a:solidFill>
                <a:latin typeface="Consolas" charset="0"/>
                <a:ea typeface="Consolas" charset="0"/>
                <a:cs typeface="Consolas" charset="0"/>
              </a:rPr>
              <a:t>BiPredicate</a:t>
            </a:r>
            <a:r>
              <a:rPr lang="en-US" sz="1600" dirty="0" smtClean="0">
                <a:solidFill>
                  <a:schemeClr val="tx1"/>
                </a:solidFill>
                <a:latin typeface="Consolas" charset="0"/>
                <a:ea typeface="Consolas" charset="0"/>
                <a:cs typeface="Consolas" charset="0"/>
              </a:rPr>
              <a:t>&lt;T,U&gt; {</a:t>
            </a:r>
          </a:p>
          <a:p>
            <a:pPr>
              <a:lnSpc>
                <a:spcPct val="135000"/>
              </a:lnSpc>
            </a:pPr>
            <a:r>
              <a:rPr lang="en-US" sz="1600" dirty="0" smtClean="0">
                <a:solidFill>
                  <a:schemeClr val="tx1"/>
                </a:solidFill>
                <a:latin typeface="Consolas" charset="0"/>
                <a:ea typeface="Consolas" charset="0"/>
                <a:cs typeface="Consolas" charset="0"/>
              </a:rPr>
              <a:t>          </a:t>
            </a:r>
            <a:r>
              <a:rPr lang="en-US" sz="1600" dirty="0" err="1" smtClean="0">
                <a:solidFill>
                  <a:schemeClr val="tx1"/>
                </a:solidFill>
                <a:latin typeface="Consolas" charset="0"/>
                <a:ea typeface="Consolas" charset="0"/>
                <a:cs typeface="Consolas" charset="0"/>
              </a:rPr>
              <a:t>boolean</a:t>
            </a:r>
            <a:r>
              <a:rPr lang="en-US" sz="1600" dirty="0" smtClean="0">
                <a:solidFill>
                  <a:schemeClr val="tx1"/>
                </a:solidFill>
                <a:latin typeface="Consolas" charset="0"/>
                <a:ea typeface="Consolas" charset="0"/>
                <a:cs typeface="Consolas" charset="0"/>
              </a:rPr>
              <a:t> test(T </a:t>
            </a:r>
            <a:r>
              <a:rPr lang="en-US" sz="1600" dirty="0" err="1" smtClean="0">
                <a:solidFill>
                  <a:schemeClr val="tx1"/>
                </a:solidFill>
                <a:latin typeface="Consolas" charset="0"/>
                <a:ea typeface="Consolas" charset="0"/>
                <a:cs typeface="Consolas" charset="0"/>
              </a:rPr>
              <a:t>t</a:t>
            </a:r>
            <a:r>
              <a:rPr lang="en-US" sz="1600" dirty="0" smtClean="0">
                <a:solidFill>
                  <a:schemeClr val="tx1"/>
                </a:solidFill>
                <a:latin typeface="Consolas" charset="0"/>
                <a:ea typeface="Consolas" charset="0"/>
                <a:cs typeface="Consolas" charset="0"/>
              </a:rPr>
              <a:t>, </a:t>
            </a:r>
            <a:r>
              <a:rPr lang="en-US" sz="1600" dirty="0" err="1" smtClean="0">
                <a:solidFill>
                  <a:schemeClr val="tx1"/>
                </a:solidFill>
                <a:latin typeface="Consolas" charset="0"/>
                <a:ea typeface="Consolas" charset="0"/>
                <a:cs typeface="Consolas" charset="0"/>
              </a:rPr>
              <a:t>U,u</a:t>
            </a:r>
            <a:r>
              <a:rPr lang="en-US" sz="1600" dirty="0" smtClean="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lnSpc>
                <a:spcPct val="135000"/>
              </a:lnSpc>
            </a:pPr>
            <a:r>
              <a:rPr lang="en-US" sz="1600" dirty="0" smtClean="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2788891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Function</a:t>
            </a:r>
            <a:endParaRPr lang="en-US" sz="2400" dirty="0"/>
          </a:p>
        </p:txBody>
      </p:sp>
      <p:sp>
        <p:nvSpPr>
          <p:cNvPr id="6" name="Content Placeholder 5"/>
          <p:cNvSpPr>
            <a:spLocks noGrp="1"/>
          </p:cNvSpPr>
          <p:nvPr>
            <p:ph idx="1"/>
          </p:nvPr>
        </p:nvSpPr>
        <p:spPr>
          <a:xfrm>
            <a:off x="298516" y="1494766"/>
            <a:ext cx="8845484" cy="4865091"/>
          </a:xfrm>
        </p:spPr>
        <p:txBody>
          <a:bodyPr>
            <a:normAutofit fontScale="92500" lnSpcReduction="10000"/>
          </a:bodyPr>
          <a:lstStyle/>
          <a:p>
            <a:r>
              <a:rPr lang="en-US" dirty="0">
                <a:solidFill>
                  <a:schemeClr val="tx1"/>
                </a:solidFill>
              </a:rPr>
              <a:t>A </a:t>
            </a:r>
            <a:r>
              <a:rPr lang="en-US" dirty="0" smtClean="0">
                <a:solidFill>
                  <a:schemeClr val="tx1"/>
                </a:solidFill>
              </a:rPr>
              <a:t>Function&lt;T&gt;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another object</a:t>
            </a:r>
          </a:p>
          <a:p>
            <a:r>
              <a:rPr lang="en-US" dirty="0" smtClean="0">
                <a:solidFill>
                  <a:schemeClr val="tx1"/>
                </a:solidFill>
              </a:rPr>
              <a:t>A </a:t>
            </a:r>
            <a:r>
              <a:rPr lang="en-US" dirty="0" err="1" smtClean="0">
                <a:solidFill>
                  <a:schemeClr val="tx1"/>
                </a:solidFill>
              </a:rPr>
              <a:t>BiFunction</a:t>
            </a:r>
            <a:r>
              <a:rPr lang="en-US" dirty="0" smtClean="0">
                <a:solidFill>
                  <a:schemeClr val="tx1"/>
                </a:solidFill>
              </a:rPr>
              <a:t>&lt;T,U&gt; takes two objects which can be of different type and returns one object </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List of predefined Functions:</a:t>
            </a:r>
          </a:p>
          <a:p>
            <a:pPr lvl="1"/>
            <a:r>
              <a:rPr lang="en-US" dirty="0" err="1" smtClean="0">
                <a:solidFill>
                  <a:schemeClr val="tx1"/>
                </a:solidFill>
              </a:rPr>
              <a:t>DoubleFunction</a:t>
            </a:r>
            <a:r>
              <a:rPr lang="en-US" dirty="0" smtClean="0">
                <a:solidFill>
                  <a:schemeClr val="tx1"/>
                </a:solidFill>
              </a:rPr>
              <a:t>&lt;R&gt;</a:t>
            </a:r>
          </a:p>
          <a:p>
            <a:pPr lvl="1"/>
            <a:r>
              <a:rPr lang="en-US" dirty="0" err="1" smtClean="0">
                <a:solidFill>
                  <a:schemeClr val="tx1"/>
                </a:solidFill>
              </a:rPr>
              <a:t>IntFunction</a:t>
            </a:r>
            <a:r>
              <a:rPr lang="en-US" dirty="0" smtClean="0">
                <a:solidFill>
                  <a:schemeClr val="tx1"/>
                </a:solidFill>
              </a:rPr>
              <a:t>&lt;R&gt;</a:t>
            </a:r>
          </a:p>
          <a:p>
            <a:pPr lvl="1"/>
            <a:r>
              <a:rPr lang="en-US" dirty="0" err="1" smtClean="0">
                <a:solidFill>
                  <a:schemeClr val="tx1"/>
                </a:solidFill>
              </a:rPr>
              <a:t>IntToDoubleFunction</a:t>
            </a:r>
            <a:endParaRPr lang="en-US" dirty="0" smtClean="0">
              <a:solidFill>
                <a:schemeClr val="tx1"/>
              </a:solidFill>
            </a:endParaRPr>
          </a:p>
          <a:p>
            <a:pPr lvl="1"/>
            <a:r>
              <a:rPr lang="en-US" dirty="0" err="1" smtClean="0">
                <a:solidFill>
                  <a:schemeClr val="tx1"/>
                </a:solidFill>
              </a:rPr>
              <a:t>DoubleToIntFunction</a:t>
            </a:r>
            <a:endParaRPr lang="en-US" dirty="0" smtClean="0">
              <a:solidFill>
                <a:schemeClr val="tx1"/>
              </a:solidFill>
            </a:endParaRPr>
          </a:p>
          <a:p>
            <a:pPr lvl="1"/>
            <a:r>
              <a:rPr lang="en-US" dirty="0" err="1" smtClean="0">
                <a:solidFill>
                  <a:schemeClr val="tx1"/>
                </a:solidFill>
              </a:rPr>
              <a:t>DoubleToLongFunction</a:t>
            </a:r>
            <a:r>
              <a:rPr lang="en-US" dirty="0" smtClean="0">
                <a:solidFill>
                  <a:schemeClr val="tx1"/>
                </a:solidFill>
              </a:rPr>
              <a:t> etc</a:t>
            </a:r>
            <a:r>
              <a:rPr lang="en-US" dirty="0" smtClean="0">
                <a:solidFill>
                  <a:schemeClr val="tx1"/>
                </a:solidFill>
              </a:rPr>
              <a:t>.</a:t>
            </a:r>
            <a:endParaRPr lang="en-US" dirty="0">
              <a:solidFill>
                <a:schemeClr val="tx1"/>
              </a:solidFill>
            </a:endParaRPr>
          </a:p>
        </p:txBody>
      </p:sp>
      <p:sp>
        <p:nvSpPr>
          <p:cNvPr id="4" name="AutoShape 4"/>
          <p:cNvSpPr>
            <a:spLocks noChangeArrowheads="1"/>
          </p:cNvSpPr>
          <p:nvPr/>
        </p:nvSpPr>
        <p:spPr bwMode="auto">
          <a:xfrm>
            <a:off x="889221" y="2923343"/>
            <a:ext cx="3581175" cy="125377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400" dirty="0" smtClean="0">
                <a:solidFill>
                  <a:schemeClr val="tx1"/>
                </a:solidFill>
                <a:latin typeface="Consolas" charset="0"/>
                <a:ea typeface="Consolas" charset="0"/>
                <a:cs typeface="Consolas" charset="0"/>
              </a:rPr>
              <a:t>@FunctionalInterface</a:t>
            </a:r>
          </a:p>
          <a:p>
            <a:pPr>
              <a:lnSpc>
                <a:spcPct val="135000"/>
              </a:lnSpc>
            </a:pPr>
            <a:r>
              <a:rPr lang="en-US" sz="1400" dirty="0" smtClean="0">
                <a:solidFill>
                  <a:schemeClr val="tx1"/>
                </a:solidFill>
                <a:latin typeface="Consolas" charset="0"/>
                <a:ea typeface="Consolas" charset="0"/>
                <a:cs typeface="Consolas" charset="0"/>
              </a:rPr>
              <a:t>public interface Function&lt;T,R&gt; {</a:t>
            </a:r>
          </a:p>
          <a:p>
            <a:pPr>
              <a:lnSpc>
                <a:spcPct val="135000"/>
              </a:lnSpc>
            </a:pPr>
            <a:r>
              <a:rPr lang="en-US" sz="1400" dirty="0" smtClean="0">
                <a:solidFill>
                  <a:schemeClr val="tx1"/>
                </a:solidFill>
                <a:latin typeface="Consolas" charset="0"/>
                <a:ea typeface="Consolas" charset="0"/>
                <a:cs typeface="Consolas" charset="0"/>
              </a:rPr>
              <a:t>          R apply(T t);</a:t>
            </a:r>
            <a:endParaRPr lang="en-US" sz="1400" dirty="0">
              <a:solidFill>
                <a:schemeClr val="tx1"/>
              </a:solidFill>
              <a:latin typeface="Consolas" charset="0"/>
              <a:ea typeface="Consolas" charset="0"/>
              <a:cs typeface="Consolas" charset="0"/>
            </a:endParaRPr>
          </a:p>
          <a:p>
            <a:pPr>
              <a:lnSpc>
                <a:spcPct val="135000"/>
              </a:lnSpc>
            </a:pPr>
            <a:r>
              <a:rPr lang="en-US" sz="1400" dirty="0" smtClean="0">
                <a:solidFill>
                  <a:schemeClr val="tx1"/>
                </a:solidFill>
                <a:latin typeface="Consolas" charset="0"/>
                <a:ea typeface="Consolas" charset="0"/>
                <a:cs typeface="Consolas" charset="0"/>
              </a:rPr>
              <a:t>}</a:t>
            </a:r>
            <a:endParaRPr lang="en-US" sz="1400" dirty="0">
              <a:solidFill>
                <a:schemeClr val="tx1"/>
              </a:solidFill>
              <a:latin typeface="Consolas" charset="0"/>
              <a:ea typeface="Consolas" charset="0"/>
              <a:cs typeface="Consolas" charset="0"/>
            </a:endParaRPr>
          </a:p>
        </p:txBody>
      </p:sp>
      <p:sp>
        <p:nvSpPr>
          <p:cNvPr id="5" name="AutoShape 4"/>
          <p:cNvSpPr>
            <a:spLocks noChangeArrowheads="1"/>
          </p:cNvSpPr>
          <p:nvPr/>
        </p:nvSpPr>
        <p:spPr bwMode="auto">
          <a:xfrm>
            <a:off x="4572000" y="2923343"/>
            <a:ext cx="4020458" cy="125377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400" dirty="0" smtClean="0">
                <a:solidFill>
                  <a:schemeClr val="tx1"/>
                </a:solidFill>
                <a:latin typeface="Consolas" charset="0"/>
                <a:ea typeface="Consolas" charset="0"/>
                <a:cs typeface="Consolas" charset="0"/>
              </a:rPr>
              <a:t>@FunctionalInterface</a:t>
            </a:r>
          </a:p>
          <a:p>
            <a:pPr>
              <a:lnSpc>
                <a:spcPct val="135000"/>
              </a:lnSpc>
            </a:pPr>
            <a:r>
              <a:rPr lang="en-US" sz="1400" dirty="0" smtClean="0">
                <a:solidFill>
                  <a:schemeClr val="tx1"/>
                </a:solidFill>
                <a:latin typeface="Consolas" charset="0"/>
                <a:ea typeface="Consolas" charset="0"/>
                <a:cs typeface="Consolas" charset="0"/>
              </a:rPr>
              <a:t>public interface </a:t>
            </a:r>
            <a:r>
              <a:rPr lang="en-US" sz="1400" dirty="0" err="1" smtClean="0">
                <a:solidFill>
                  <a:schemeClr val="tx1"/>
                </a:solidFill>
                <a:latin typeface="Consolas" charset="0"/>
                <a:ea typeface="Consolas" charset="0"/>
                <a:cs typeface="Consolas" charset="0"/>
              </a:rPr>
              <a:t>BiFunction</a:t>
            </a:r>
            <a:r>
              <a:rPr lang="en-US" sz="1400" dirty="0" smtClean="0">
                <a:solidFill>
                  <a:schemeClr val="tx1"/>
                </a:solidFill>
                <a:latin typeface="Consolas" charset="0"/>
                <a:ea typeface="Consolas" charset="0"/>
                <a:cs typeface="Consolas" charset="0"/>
              </a:rPr>
              <a:t>&lt;T,U,R&gt; {</a:t>
            </a:r>
          </a:p>
          <a:p>
            <a:pPr>
              <a:lnSpc>
                <a:spcPct val="135000"/>
              </a:lnSpc>
            </a:pPr>
            <a:r>
              <a:rPr lang="en-US" sz="1400" dirty="0" smtClean="0">
                <a:solidFill>
                  <a:schemeClr val="tx1"/>
                </a:solidFill>
                <a:latin typeface="Consolas" charset="0"/>
                <a:ea typeface="Consolas" charset="0"/>
                <a:cs typeface="Consolas" charset="0"/>
              </a:rPr>
              <a:t>          R apply(T </a:t>
            </a:r>
            <a:r>
              <a:rPr lang="en-US" sz="1400" dirty="0" err="1" smtClean="0">
                <a:solidFill>
                  <a:schemeClr val="tx1"/>
                </a:solidFill>
                <a:latin typeface="Consolas" charset="0"/>
                <a:ea typeface="Consolas" charset="0"/>
                <a:cs typeface="Consolas" charset="0"/>
              </a:rPr>
              <a:t>t</a:t>
            </a:r>
            <a:r>
              <a:rPr lang="en-US" sz="1400" dirty="0" smtClean="0">
                <a:solidFill>
                  <a:schemeClr val="tx1"/>
                </a:solidFill>
                <a:latin typeface="Consolas" charset="0"/>
                <a:ea typeface="Consolas" charset="0"/>
                <a:cs typeface="Consolas" charset="0"/>
              </a:rPr>
              <a:t>, </a:t>
            </a:r>
            <a:r>
              <a:rPr lang="en-US" sz="1400" dirty="0" err="1" smtClean="0">
                <a:solidFill>
                  <a:schemeClr val="tx1"/>
                </a:solidFill>
                <a:latin typeface="Consolas" charset="0"/>
                <a:ea typeface="Consolas" charset="0"/>
                <a:cs typeface="Consolas" charset="0"/>
              </a:rPr>
              <a:t>U,u</a:t>
            </a:r>
            <a:r>
              <a:rPr lang="en-US" sz="1400" dirty="0" smtClean="0">
                <a:solidFill>
                  <a:schemeClr val="tx1"/>
                </a:solidFill>
                <a:latin typeface="Consolas" charset="0"/>
                <a:ea typeface="Consolas" charset="0"/>
                <a:cs typeface="Consolas" charset="0"/>
              </a:rPr>
              <a:t>);</a:t>
            </a:r>
            <a:endParaRPr lang="en-US" sz="1400" dirty="0">
              <a:solidFill>
                <a:schemeClr val="tx1"/>
              </a:solidFill>
              <a:latin typeface="Consolas" charset="0"/>
              <a:ea typeface="Consolas" charset="0"/>
              <a:cs typeface="Consolas" charset="0"/>
            </a:endParaRPr>
          </a:p>
          <a:p>
            <a:pPr>
              <a:lnSpc>
                <a:spcPct val="135000"/>
              </a:lnSpc>
            </a:pPr>
            <a:r>
              <a:rPr lang="en-US" sz="1400" dirty="0" smtClean="0">
                <a:solidFill>
                  <a:schemeClr val="tx1"/>
                </a:solidFill>
                <a:latin typeface="Consolas" charset="0"/>
                <a:ea typeface="Consolas" charset="0"/>
                <a:cs typeface="Consolas" charset="0"/>
              </a:rPr>
              <a:t>}</a:t>
            </a:r>
            <a:endParaRPr lang="en-US" sz="14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512760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Lambda </a:t>
            </a:r>
            <a:r>
              <a:rPr lang="en-US" dirty="0" smtClean="0"/>
              <a:t>Expression for Function Interfaces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Writing Lambda Expressions for Predefined Functional Interfaces</a:t>
            </a: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71355192"/>
              </p:ext>
            </p:extLst>
          </p:nvPr>
        </p:nvGraphicFramePr>
        <p:xfrm>
          <a:off x="688810" y="2404218"/>
          <a:ext cx="7561944" cy="3789680"/>
        </p:xfrm>
        <a:graphic>
          <a:graphicData uri="http://schemas.openxmlformats.org/drawingml/2006/table">
            <a:tbl>
              <a:tblPr firstRow="1" bandRow="1">
                <a:tableStyleId>{21E4AEA4-8DFA-4A89-87EB-49C32662AFE0}</a:tableStyleId>
              </a:tblPr>
              <a:tblGrid>
                <a:gridCol w="2496458"/>
                <a:gridCol w="2830285"/>
                <a:gridCol w="2235201"/>
              </a:tblGrid>
              <a:tr h="370840">
                <a:tc>
                  <a:txBody>
                    <a:bodyPr/>
                    <a:lstStyle/>
                    <a:p>
                      <a:r>
                        <a:rPr lang="en-US" sz="1600" dirty="0" smtClean="0">
                          <a:latin typeface="Calibri" charset="0"/>
                          <a:ea typeface="Calibri" charset="0"/>
                          <a:cs typeface="Calibri" charset="0"/>
                        </a:rPr>
                        <a:t>Functional</a:t>
                      </a:r>
                      <a:r>
                        <a:rPr lang="en-US" sz="1600" baseline="0" dirty="0" smtClean="0">
                          <a:latin typeface="Calibri" charset="0"/>
                          <a:ea typeface="Calibri" charset="0"/>
                          <a:cs typeface="Calibri" charset="0"/>
                        </a:rPr>
                        <a:t> Interface</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Functional</a:t>
                      </a:r>
                      <a:r>
                        <a:rPr lang="en-US" sz="1600" baseline="0" dirty="0" smtClean="0">
                          <a:latin typeface="Calibri" charset="0"/>
                          <a:ea typeface="Calibri" charset="0"/>
                          <a:cs typeface="Calibri" charset="0"/>
                        </a:rPr>
                        <a:t> Method</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Lambda Expression</a:t>
                      </a:r>
                      <a:endParaRPr lang="en-US" sz="1600" dirty="0">
                        <a:latin typeface="Calibri" charset="0"/>
                        <a:ea typeface="Calibri" charset="0"/>
                        <a:cs typeface="Calibri" charset="0"/>
                      </a:endParaRPr>
                    </a:p>
                  </a:txBody>
                  <a:tcPr/>
                </a:tc>
              </a:tr>
              <a:tr h="370840">
                <a:tc>
                  <a:txBody>
                    <a:bodyPr/>
                    <a:lstStyle/>
                    <a:p>
                      <a:r>
                        <a:rPr lang="en-US" sz="1600" dirty="0" smtClean="0">
                          <a:latin typeface="Calibri" charset="0"/>
                          <a:ea typeface="Calibri" charset="0"/>
                          <a:cs typeface="Calibri" charset="0"/>
                        </a:rPr>
                        <a:t>Supplier&lt;String&gt;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String get();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 -&gt; “Hello</a:t>
                      </a:r>
                      <a:r>
                        <a:rPr lang="en-US" sz="1600" baseline="0" dirty="0" smtClean="0">
                          <a:latin typeface="Calibri" charset="0"/>
                          <a:ea typeface="Calibri" charset="0"/>
                          <a:cs typeface="Calibri" charset="0"/>
                        </a:rPr>
                        <a:t> World”;</a:t>
                      </a:r>
                      <a:endParaRPr lang="en-US" sz="1600" dirty="0">
                        <a:latin typeface="Calibri" charset="0"/>
                        <a:ea typeface="Calibri" charset="0"/>
                        <a:cs typeface="Calibri" charset="0"/>
                      </a:endParaRPr>
                    </a:p>
                  </a:txBody>
                  <a:tcPr/>
                </a:tc>
              </a:tr>
              <a:tr h="370840">
                <a:tc>
                  <a:txBody>
                    <a:bodyPr/>
                    <a:lstStyle/>
                    <a:p>
                      <a:r>
                        <a:rPr lang="en-US" sz="1600" dirty="0" smtClean="0">
                          <a:latin typeface="Calibri" charset="0"/>
                          <a:ea typeface="Calibri" charset="0"/>
                          <a:cs typeface="Calibri" charset="0"/>
                        </a:rPr>
                        <a:t>BooleanSupplier</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Boolean</a:t>
                      </a:r>
                      <a:r>
                        <a:rPr lang="en-US" sz="1600" baseline="0" dirty="0" smtClean="0">
                          <a:latin typeface="Calibri" charset="0"/>
                          <a:ea typeface="Calibri" charset="0"/>
                          <a:cs typeface="Calibri" charset="0"/>
                        </a:rPr>
                        <a:t> get();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 -&gt;</a:t>
                      </a:r>
                      <a:r>
                        <a:rPr lang="en-US" sz="1600" baseline="0" dirty="0" smtClean="0">
                          <a:latin typeface="Calibri" charset="0"/>
                          <a:ea typeface="Calibri" charset="0"/>
                          <a:cs typeface="Calibri" charset="0"/>
                        </a:rPr>
                        <a:t> { return true; }</a:t>
                      </a:r>
                      <a:endParaRPr lang="en-US" sz="1600" dirty="0">
                        <a:latin typeface="Calibri" charset="0"/>
                        <a:ea typeface="Calibri" charset="0"/>
                        <a:cs typeface="Calibri" charset="0"/>
                      </a:endParaRPr>
                    </a:p>
                  </a:txBody>
                  <a:tcPr/>
                </a:tc>
              </a:tr>
              <a:tr h="370840">
                <a:tc>
                  <a:txBody>
                    <a:bodyPr/>
                    <a:lstStyle/>
                    <a:p>
                      <a:r>
                        <a:rPr lang="en-US" sz="1600" dirty="0" smtClean="0">
                          <a:latin typeface="Calibri" charset="0"/>
                          <a:ea typeface="Calibri" charset="0"/>
                          <a:cs typeface="Calibri" charset="0"/>
                        </a:rPr>
                        <a:t>Consumer&lt;String&gt;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void</a:t>
                      </a:r>
                      <a:r>
                        <a:rPr lang="en-US" sz="1600" baseline="0" dirty="0" smtClean="0">
                          <a:latin typeface="Calibri" charset="0"/>
                          <a:ea typeface="Calibri" charset="0"/>
                          <a:cs typeface="Calibri" charset="0"/>
                        </a:rPr>
                        <a:t> accept(String </a:t>
                      </a:r>
                      <a:r>
                        <a:rPr lang="en-US" sz="1600" baseline="0" dirty="0" err="1" smtClean="0">
                          <a:latin typeface="Calibri" charset="0"/>
                          <a:ea typeface="Calibri" charset="0"/>
                          <a:cs typeface="Calibri" charset="0"/>
                        </a:rPr>
                        <a:t>str</a:t>
                      </a:r>
                      <a:r>
                        <a:rPr lang="en-US" sz="1600" baseline="0" dirty="0" smtClean="0">
                          <a:latin typeface="Calibri" charset="0"/>
                          <a:ea typeface="Calibri" charset="0"/>
                          <a:cs typeface="Calibri" charset="0"/>
                        </a:rPr>
                        <a: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a:t>
                      </a:r>
                      <a:r>
                        <a:rPr lang="en-US" sz="1600" baseline="0" dirty="0" err="1" smtClean="0">
                          <a:latin typeface="Calibri" charset="0"/>
                          <a:ea typeface="Calibri" charset="0"/>
                          <a:cs typeface="Calibri" charset="0"/>
                        </a:rPr>
                        <a:t>msg</a:t>
                      </a:r>
                      <a:r>
                        <a:rPr lang="en-US" sz="1600" baseline="0" dirty="0" smtClean="0">
                          <a:latin typeface="Calibri" charset="0"/>
                          <a:ea typeface="Calibri" charset="0"/>
                          <a:cs typeface="Calibri" charset="0"/>
                        </a:rPr>
                        <a:t>) -&gt; </a:t>
                      </a:r>
                      <a:r>
                        <a:rPr lang="en-US" sz="1600" baseline="0" dirty="0" err="1" smtClean="0">
                          <a:latin typeface="Calibri" charset="0"/>
                          <a:ea typeface="Calibri" charset="0"/>
                          <a:cs typeface="Calibri" charset="0"/>
                        </a:rPr>
                        <a:t>syso</a:t>
                      </a:r>
                      <a:r>
                        <a:rPr lang="en-US" sz="1600" baseline="0" dirty="0" smtClean="0">
                          <a:latin typeface="Calibri" charset="0"/>
                          <a:ea typeface="Calibri" charset="0"/>
                          <a:cs typeface="Calibri" charset="0"/>
                        </a:rPr>
                        <a:t>(</a:t>
                      </a:r>
                      <a:r>
                        <a:rPr lang="en-US" sz="1600" baseline="0" dirty="0" err="1" smtClean="0">
                          <a:latin typeface="Calibri" charset="0"/>
                          <a:ea typeface="Calibri" charset="0"/>
                          <a:cs typeface="Calibri" charset="0"/>
                        </a:rPr>
                        <a:t>msg</a:t>
                      </a:r>
                      <a:r>
                        <a:rPr lang="en-US" sz="1600" baseline="0" dirty="0" smtClean="0">
                          <a:latin typeface="Calibri" charset="0"/>
                          <a:ea typeface="Calibri" charset="0"/>
                          <a:cs typeface="Calibri" charset="0"/>
                        </a:rPr>
                        <a:t>);</a:t>
                      </a:r>
                      <a:endParaRPr lang="en-US" sz="1600" dirty="0">
                        <a:latin typeface="Calibri" charset="0"/>
                        <a:ea typeface="Calibri" charset="0"/>
                        <a:cs typeface="Calibri" charset="0"/>
                      </a:endParaRPr>
                    </a:p>
                  </a:txBody>
                  <a:tcPr/>
                </a:tc>
              </a:tr>
              <a:tr h="370840">
                <a:tc>
                  <a:txBody>
                    <a:bodyPr/>
                    <a:lstStyle/>
                    <a:p>
                      <a:r>
                        <a:rPr lang="en-US" sz="1600" dirty="0" err="1" smtClean="0">
                          <a:latin typeface="Calibri" charset="0"/>
                          <a:ea typeface="Calibri" charset="0"/>
                          <a:cs typeface="Calibri" charset="0"/>
                        </a:rPr>
                        <a:t>IntConsumer</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void accept(Integer</a:t>
                      </a:r>
                      <a:r>
                        <a:rPr lang="en-US" sz="1600" baseline="0" dirty="0" smtClean="0">
                          <a:latin typeface="Calibri" charset="0"/>
                          <a:ea typeface="Calibri" charset="0"/>
                          <a:cs typeface="Calibri" charset="0"/>
                        </a:rPr>
                        <a:t> </a:t>
                      </a:r>
                      <a:r>
                        <a:rPr lang="en-US" sz="1600" baseline="0" dirty="0" err="1" smtClean="0">
                          <a:latin typeface="Calibri" charset="0"/>
                          <a:ea typeface="Calibri" charset="0"/>
                          <a:cs typeface="Calibri" charset="0"/>
                        </a:rPr>
                        <a:t>num</a:t>
                      </a:r>
                      <a:r>
                        <a:rPr lang="en-US" sz="1600" baseline="0" dirty="0" smtClean="0">
                          <a:latin typeface="Calibri" charset="0"/>
                          <a:ea typeface="Calibri" charset="0"/>
                          <a:cs typeface="Calibri" charset="0"/>
                        </a:rPr>
                        <a: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a:t>
                      </a:r>
                      <a:r>
                        <a:rPr lang="en-US" sz="1600" dirty="0" err="1" smtClean="0">
                          <a:latin typeface="Calibri" charset="0"/>
                          <a:ea typeface="Calibri" charset="0"/>
                          <a:cs typeface="Calibri" charset="0"/>
                        </a:rPr>
                        <a:t>num</a:t>
                      </a:r>
                      <a:r>
                        <a:rPr lang="en-US" sz="1600" dirty="0" smtClean="0">
                          <a:latin typeface="Calibri" charset="0"/>
                          <a:ea typeface="Calibri" charset="0"/>
                          <a:cs typeface="Calibri" charset="0"/>
                        </a:rPr>
                        <a:t>)</a:t>
                      </a:r>
                      <a:r>
                        <a:rPr lang="en-US" sz="1600" baseline="0" dirty="0" smtClean="0">
                          <a:latin typeface="Calibri" charset="0"/>
                          <a:ea typeface="Calibri" charset="0"/>
                          <a:cs typeface="Calibri" charset="0"/>
                        </a:rPr>
                        <a:t> -&gt; </a:t>
                      </a:r>
                      <a:r>
                        <a:rPr lang="en-US" sz="1600" baseline="0" dirty="0" err="1" smtClean="0">
                          <a:latin typeface="Calibri" charset="0"/>
                          <a:ea typeface="Calibri" charset="0"/>
                          <a:cs typeface="Calibri" charset="0"/>
                        </a:rPr>
                        <a:t>syso</a:t>
                      </a:r>
                      <a:r>
                        <a:rPr lang="en-US" sz="1600" baseline="0" dirty="0" smtClean="0">
                          <a:latin typeface="Calibri" charset="0"/>
                          <a:ea typeface="Calibri" charset="0"/>
                          <a:cs typeface="Calibri" charset="0"/>
                        </a:rPr>
                        <a:t>(</a:t>
                      </a:r>
                      <a:r>
                        <a:rPr lang="en-US" sz="1600" baseline="0" dirty="0" err="1" smtClean="0">
                          <a:latin typeface="Calibri" charset="0"/>
                          <a:ea typeface="Calibri" charset="0"/>
                          <a:cs typeface="Calibri" charset="0"/>
                        </a:rPr>
                        <a:t>num</a:t>
                      </a:r>
                      <a:r>
                        <a:rPr lang="en-US" sz="1600" baseline="0" dirty="0" smtClean="0">
                          <a:latin typeface="Calibri" charset="0"/>
                          <a:ea typeface="Calibri" charset="0"/>
                          <a:cs typeface="Calibri" charset="0"/>
                        </a:rPr>
                        <a:t>);</a:t>
                      </a:r>
                      <a:endParaRPr lang="en-US" sz="1600" dirty="0">
                        <a:latin typeface="Calibri" charset="0"/>
                        <a:ea typeface="Calibri" charset="0"/>
                        <a:cs typeface="Calibri" charset="0"/>
                      </a:endParaRPr>
                    </a:p>
                  </a:txBody>
                  <a:tcPr/>
                </a:tc>
              </a:tr>
              <a:tr h="370840">
                <a:tc>
                  <a:txBody>
                    <a:bodyPr/>
                    <a:lstStyle/>
                    <a:p>
                      <a:r>
                        <a:rPr lang="en-US" sz="1600" dirty="0" smtClean="0">
                          <a:latin typeface="Calibri" charset="0"/>
                          <a:ea typeface="Calibri" charset="0"/>
                          <a:cs typeface="Calibri" charset="0"/>
                        </a:rPr>
                        <a:t>Predicate&lt;Integer&gt;</a:t>
                      </a:r>
                      <a:endParaRPr lang="en-US" sz="1600" dirty="0">
                        <a:latin typeface="Calibri" charset="0"/>
                        <a:ea typeface="Calibri" charset="0"/>
                        <a:cs typeface="Calibri" charset="0"/>
                      </a:endParaRPr>
                    </a:p>
                  </a:txBody>
                  <a:tcPr/>
                </a:tc>
                <a:tc>
                  <a:txBody>
                    <a:bodyPr/>
                    <a:lstStyle/>
                    <a:p>
                      <a:r>
                        <a:rPr lang="en-US" sz="1600" dirty="0" err="1" smtClean="0">
                          <a:latin typeface="Calibri" charset="0"/>
                          <a:ea typeface="Calibri" charset="0"/>
                          <a:cs typeface="Calibri" charset="0"/>
                        </a:rPr>
                        <a:t>boolean</a:t>
                      </a:r>
                      <a:r>
                        <a:rPr lang="en-US" sz="1600" baseline="0" dirty="0" smtClean="0">
                          <a:latin typeface="Calibri" charset="0"/>
                          <a:ea typeface="Calibri" charset="0"/>
                          <a:cs typeface="Calibri" charset="0"/>
                        </a:rPr>
                        <a:t> test(Integer </a:t>
                      </a:r>
                      <a:r>
                        <a:rPr lang="en-US" sz="1600" baseline="0" dirty="0" err="1" smtClean="0">
                          <a:latin typeface="Calibri" charset="0"/>
                          <a:ea typeface="Calibri" charset="0"/>
                          <a:cs typeface="Calibri" charset="0"/>
                        </a:rPr>
                        <a:t>num</a:t>
                      </a:r>
                      <a:r>
                        <a:rPr lang="en-US" sz="1600" baseline="0" dirty="0" smtClean="0">
                          <a:latin typeface="Calibri" charset="0"/>
                          <a:ea typeface="Calibri" charset="0"/>
                          <a:cs typeface="Calibri" charset="0"/>
                        </a:rPr>
                        <a: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a:t>
                      </a:r>
                      <a:r>
                        <a:rPr lang="en-US" sz="1600" dirty="0" err="1" smtClean="0">
                          <a:latin typeface="Calibri" charset="0"/>
                          <a:ea typeface="Calibri" charset="0"/>
                          <a:cs typeface="Calibri" charset="0"/>
                        </a:rPr>
                        <a:t>num</a:t>
                      </a:r>
                      <a:r>
                        <a:rPr lang="en-US" sz="1600" dirty="0" smtClean="0">
                          <a:latin typeface="Calibri" charset="0"/>
                          <a:ea typeface="Calibri" charset="0"/>
                          <a:cs typeface="Calibri" charset="0"/>
                        </a:rPr>
                        <a:t>)</a:t>
                      </a:r>
                      <a:r>
                        <a:rPr lang="en-US" sz="1600" baseline="0" dirty="0" smtClean="0">
                          <a:latin typeface="Calibri" charset="0"/>
                          <a:ea typeface="Calibri" charset="0"/>
                          <a:cs typeface="Calibri" charset="0"/>
                        </a:rPr>
                        <a:t> -&gt; </a:t>
                      </a:r>
                      <a:r>
                        <a:rPr lang="en-US" sz="1600" baseline="0" dirty="0" err="1" smtClean="0">
                          <a:latin typeface="Calibri" charset="0"/>
                          <a:ea typeface="Calibri" charset="0"/>
                          <a:cs typeface="Calibri" charset="0"/>
                        </a:rPr>
                        <a:t>num</a:t>
                      </a:r>
                      <a:r>
                        <a:rPr lang="en-US" sz="1600" baseline="0" dirty="0" smtClean="0">
                          <a:latin typeface="Calibri" charset="0"/>
                          <a:ea typeface="Calibri" charset="0"/>
                          <a:cs typeface="Calibri" charset="0"/>
                        </a:rPr>
                        <a:t>&gt;0;</a:t>
                      </a:r>
                      <a:endParaRPr lang="en-US" sz="1600" dirty="0">
                        <a:latin typeface="Calibri" charset="0"/>
                        <a:ea typeface="Calibri" charset="0"/>
                        <a:cs typeface="Calibri" charset="0"/>
                      </a:endParaRPr>
                    </a:p>
                  </a:txBody>
                  <a:tcPr/>
                </a:tc>
              </a:tr>
              <a:tr h="370840">
                <a:tc>
                  <a:txBody>
                    <a:bodyPr/>
                    <a:lstStyle/>
                    <a:p>
                      <a:r>
                        <a:rPr lang="en-US" sz="1600" dirty="0" smtClean="0">
                          <a:latin typeface="Calibri" charset="0"/>
                          <a:ea typeface="Calibri" charset="0"/>
                          <a:cs typeface="Calibri" charset="0"/>
                        </a:rPr>
                        <a:t>Function&lt;</a:t>
                      </a:r>
                      <a:r>
                        <a:rPr lang="en-US" sz="1600" dirty="0" err="1" smtClean="0">
                          <a:latin typeface="Calibri" charset="0"/>
                          <a:ea typeface="Calibri" charset="0"/>
                          <a:cs typeface="Calibri" charset="0"/>
                        </a:rPr>
                        <a:t>String,Integer</a:t>
                      </a:r>
                      <a:r>
                        <a:rPr lang="en-US" sz="1600" dirty="0" smtClean="0">
                          <a:latin typeface="Calibri" charset="0"/>
                          <a:ea typeface="Calibri" charset="0"/>
                          <a:cs typeface="Calibri" charset="0"/>
                        </a:rPr>
                        <a:t>&gt;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Integer apply(String </a:t>
                      </a:r>
                      <a:r>
                        <a:rPr lang="en-US" sz="1600" dirty="0" err="1" smtClean="0">
                          <a:latin typeface="Calibri" charset="0"/>
                          <a:ea typeface="Calibri" charset="0"/>
                          <a:cs typeface="Calibri" charset="0"/>
                        </a:rPr>
                        <a:t>str</a:t>
                      </a:r>
                      <a:r>
                        <a:rPr lang="en-US" sz="1600" dirty="0" smtClean="0">
                          <a:latin typeface="Calibri" charset="0"/>
                          <a:ea typeface="Calibri" charset="0"/>
                          <a:cs typeface="Calibri" charset="0"/>
                        </a:rPr>
                        <a: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a:t>
                      </a:r>
                      <a:r>
                        <a:rPr lang="en-US" sz="1600" dirty="0" err="1" smtClean="0">
                          <a:latin typeface="Calibri" charset="0"/>
                          <a:ea typeface="Calibri" charset="0"/>
                          <a:cs typeface="Calibri" charset="0"/>
                        </a:rPr>
                        <a:t>str</a:t>
                      </a:r>
                      <a:r>
                        <a:rPr lang="en-US" sz="1600" dirty="0" smtClean="0">
                          <a:latin typeface="Calibri" charset="0"/>
                          <a:ea typeface="Calibri" charset="0"/>
                          <a:cs typeface="Calibri" charset="0"/>
                        </a:rPr>
                        <a:t>)</a:t>
                      </a:r>
                      <a:r>
                        <a:rPr lang="en-US" sz="1600" baseline="0" dirty="0" smtClean="0">
                          <a:latin typeface="Calibri" charset="0"/>
                          <a:ea typeface="Calibri" charset="0"/>
                          <a:cs typeface="Calibri" charset="0"/>
                        </a:rPr>
                        <a:t> -&gt; </a:t>
                      </a:r>
                      <a:r>
                        <a:rPr lang="en-US" sz="1600" baseline="0" dirty="0" err="1" smtClean="0">
                          <a:latin typeface="Calibri" charset="0"/>
                          <a:ea typeface="Calibri" charset="0"/>
                          <a:cs typeface="Calibri" charset="0"/>
                        </a:rPr>
                        <a:t>str.length</a:t>
                      </a:r>
                      <a:r>
                        <a:rPr lang="en-US" sz="1600" baseline="0" dirty="0" smtClean="0">
                          <a:latin typeface="Calibri" charset="0"/>
                          <a:ea typeface="Calibri" charset="0"/>
                          <a:cs typeface="Calibri" charset="0"/>
                        </a:rPr>
                        <a:t>;</a:t>
                      </a:r>
                      <a:endParaRPr lang="en-US" sz="1600" dirty="0">
                        <a:latin typeface="Calibri" charset="0"/>
                        <a:ea typeface="Calibri" charset="0"/>
                        <a:cs typeface="Calibri" charset="0"/>
                      </a:endParaRPr>
                    </a:p>
                  </a:txBody>
                  <a:tcPr/>
                </a:tc>
              </a:tr>
              <a:tr h="370840">
                <a:tc>
                  <a:txBody>
                    <a:bodyPr/>
                    <a:lstStyle/>
                    <a:p>
                      <a:r>
                        <a:rPr lang="en-US" sz="1600" dirty="0" err="1" smtClean="0">
                          <a:latin typeface="Calibri" charset="0"/>
                          <a:ea typeface="Calibri" charset="0"/>
                          <a:cs typeface="Calibri" charset="0"/>
                        </a:rPr>
                        <a:t>UnaryOperator</a:t>
                      </a:r>
                      <a:r>
                        <a:rPr lang="en-US" sz="1600" dirty="0" smtClean="0">
                          <a:latin typeface="Calibri" charset="0"/>
                          <a:ea typeface="Calibri" charset="0"/>
                          <a:cs typeface="Calibri" charset="0"/>
                        </a:rPr>
                        <a:t>&lt;Integer&gt;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Integer</a:t>
                      </a:r>
                      <a:r>
                        <a:rPr lang="en-US" sz="1600" baseline="0" dirty="0" smtClean="0">
                          <a:latin typeface="Calibri" charset="0"/>
                          <a:ea typeface="Calibri" charset="0"/>
                          <a:cs typeface="Calibri" charset="0"/>
                        </a:rPr>
                        <a:t> apply(Integer </a:t>
                      </a:r>
                      <a:r>
                        <a:rPr lang="en-US" sz="1600" baseline="0" dirty="0" err="1" smtClean="0">
                          <a:latin typeface="Calibri" charset="0"/>
                          <a:ea typeface="Calibri" charset="0"/>
                          <a:cs typeface="Calibri" charset="0"/>
                        </a:rPr>
                        <a:t>num</a:t>
                      </a:r>
                      <a:r>
                        <a:rPr lang="en-US" sz="1600" baseline="0" dirty="0" smtClean="0">
                          <a:latin typeface="Calibri" charset="0"/>
                          <a:ea typeface="Calibri" charset="0"/>
                          <a:cs typeface="Calibri" charset="0"/>
                        </a:rPr>
                        <a: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a:t>
                      </a:r>
                      <a:r>
                        <a:rPr lang="en-US" sz="1600" dirty="0" err="1" smtClean="0">
                          <a:latin typeface="Calibri" charset="0"/>
                          <a:ea typeface="Calibri" charset="0"/>
                          <a:cs typeface="Calibri" charset="0"/>
                        </a:rPr>
                        <a:t>num</a:t>
                      </a:r>
                      <a:r>
                        <a:rPr lang="en-US" sz="1600" dirty="0" smtClean="0">
                          <a:latin typeface="Calibri" charset="0"/>
                          <a:ea typeface="Calibri" charset="0"/>
                          <a:cs typeface="Calibri" charset="0"/>
                        </a:rPr>
                        <a:t>) -&gt; </a:t>
                      </a:r>
                      <a:r>
                        <a:rPr lang="en-US" sz="1600" dirty="0" err="1" smtClean="0">
                          <a:latin typeface="Calibri" charset="0"/>
                          <a:ea typeface="Calibri" charset="0"/>
                          <a:cs typeface="Calibri" charset="0"/>
                        </a:rPr>
                        <a:t>num</a:t>
                      </a:r>
                      <a:r>
                        <a:rPr lang="en-US" sz="1600" dirty="0" smtClean="0">
                          <a:latin typeface="Calibri" charset="0"/>
                          <a:ea typeface="Calibri" charset="0"/>
                          <a:cs typeface="Calibri" charset="0"/>
                        </a:rPr>
                        <a:t> +10;</a:t>
                      </a:r>
                      <a:endParaRPr lang="en-US" sz="1600" dirty="0">
                        <a:latin typeface="Calibri" charset="0"/>
                        <a:ea typeface="Calibri" charset="0"/>
                        <a:cs typeface="Calibri" charset="0"/>
                      </a:endParaRPr>
                    </a:p>
                  </a:txBody>
                  <a:tcPr/>
                </a:tc>
              </a:tr>
              <a:tr h="370840">
                <a:tc>
                  <a:txBody>
                    <a:bodyPr/>
                    <a:lstStyle/>
                    <a:p>
                      <a:r>
                        <a:rPr lang="en-US" sz="1600" dirty="0" err="1" smtClean="0">
                          <a:latin typeface="Calibri" charset="0"/>
                          <a:ea typeface="Calibri" charset="0"/>
                          <a:cs typeface="Calibri" charset="0"/>
                        </a:rPr>
                        <a:t>BiFunction</a:t>
                      </a:r>
                      <a:r>
                        <a:rPr lang="en-US" sz="1600" dirty="0" smtClean="0">
                          <a:latin typeface="Calibri" charset="0"/>
                          <a:ea typeface="Calibri" charset="0"/>
                          <a:cs typeface="Calibri" charset="0"/>
                        </a:rPr>
                        <a:t>&lt;</a:t>
                      </a:r>
                      <a:r>
                        <a:rPr lang="en-US" sz="1600" dirty="0" err="1" smtClean="0">
                          <a:latin typeface="Calibri" charset="0"/>
                          <a:ea typeface="Calibri" charset="0"/>
                          <a:cs typeface="Calibri" charset="0"/>
                        </a:rPr>
                        <a:t>String,String,Boolean</a:t>
                      </a:r>
                      <a:r>
                        <a:rPr lang="en-US" sz="1600" dirty="0" smtClean="0">
                          <a:latin typeface="Calibri" charset="0"/>
                          <a:ea typeface="Calibri" charset="0"/>
                          <a:cs typeface="Calibri" charset="0"/>
                        </a:rPr>
                        <a:t>&gt;</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Boolean apply(String </a:t>
                      </a:r>
                      <a:r>
                        <a:rPr lang="en-US" sz="1600" dirty="0" err="1" smtClean="0">
                          <a:latin typeface="Calibri" charset="0"/>
                          <a:ea typeface="Calibri" charset="0"/>
                          <a:cs typeface="Calibri" charset="0"/>
                        </a:rPr>
                        <a:t>user,String</a:t>
                      </a:r>
                      <a:r>
                        <a:rPr lang="en-US" sz="1600" baseline="0" dirty="0" smtClean="0">
                          <a:latin typeface="Calibri" charset="0"/>
                          <a:ea typeface="Calibri" charset="0"/>
                          <a:cs typeface="Calibri" charset="0"/>
                        </a:rPr>
                        <a:t> pass);</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a:t>
                      </a:r>
                      <a:r>
                        <a:rPr lang="en-US" sz="1600" dirty="0" err="1" smtClean="0">
                          <a:latin typeface="Calibri" charset="0"/>
                          <a:ea typeface="Calibri" charset="0"/>
                          <a:cs typeface="Calibri" charset="0"/>
                        </a:rPr>
                        <a:t>user,pass</a:t>
                      </a:r>
                      <a:r>
                        <a:rPr lang="en-US" sz="1600" dirty="0" smtClean="0">
                          <a:latin typeface="Calibri" charset="0"/>
                          <a:ea typeface="Calibri" charset="0"/>
                          <a:cs typeface="Calibri" charset="0"/>
                        </a:rPr>
                        <a:t>)</a:t>
                      </a:r>
                      <a:r>
                        <a:rPr lang="en-US" sz="1600" baseline="0" dirty="0" smtClean="0">
                          <a:latin typeface="Calibri" charset="0"/>
                          <a:ea typeface="Calibri" charset="0"/>
                          <a:cs typeface="Calibri" charset="0"/>
                        </a:rPr>
                        <a:t> -&gt; { //functionality to validate user }</a:t>
                      </a:r>
                      <a:endParaRPr lang="en-US" sz="1600" dirty="0">
                        <a:latin typeface="Calibri" charset="0"/>
                        <a:ea typeface="Calibri" charset="0"/>
                        <a:cs typeface="Calibri" charset="0"/>
                      </a:endParaRPr>
                    </a:p>
                  </a:txBody>
                  <a:tcPr/>
                </a:tc>
              </a:tr>
            </a:tbl>
          </a:graphicData>
        </a:graphic>
      </p:graphicFrame>
    </p:spTree>
    <p:extLst>
      <p:ext uri="{BB962C8B-B14F-4D97-AF65-F5344CB8AC3E}">
        <p14:creationId xmlns:p14="http://schemas.microsoft.com/office/powerpoint/2010/main" val="1924669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History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34385927"/>
              </p:ext>
            </p:extLst>
          </p:nvPr>
        </p:nvGraphicFramePr>
        <p:xfrm>
          <a:off x="626806" y="1580536"/>
          <a:ext cx="8001000" cy="4648200"/>
        </p:xfrm>
        <a:graphic>
          <a:graphicData uri="http://schemas.openxmlformats.org/drawingml/2006/table">
            <a:tbl>
              <a:tblPr firstRow="1">
                <a:tableStyleId>{284E427A-3D55-4303-BF80-6455036E1DE7}</a:tableStyleId>
              </a:tblPr>
              <a:tblGrid>
                <a:gridCol w="2269947"/>
                <a:gridCol w="2247471"/>
                <a:gridCol w="3483582"/>
              </a:tblGrid>
              <a:tr h="464820">
                <a:tc>
                  <a:txBody>
                    <a:bodyPr/>
                    <a:lstStyle/>
                    <a:p>
                      <a:pPr>
                        <a:spcAft>
                          <a:spcPts val="0"/>
                        </a:spcAft>
                      </a:pPr>
                      <a:r>
                        <a:rPr lang="en-US" dirty="0">
                          <a:effectLst/>
                          <a:latin typeface="Calibri" charset="0"/>
                          <a:ea typeface="Calibri" charset="0"/>
                          <a:cs typeface="Calibri" charset="0"/>
                        </a:rPr>
                        <a:t>Version Name</a:t>
                      </a:r>
                    </a:p>
                  </a:txBody>
                  <a:tcPr marL="68580" marR="68580" marT="0" marB="0"/>
                </a:tc>
                <a:tc>
                  <a:txBody>
                    <a:bodyPr/>
                    <a:lstStyle/>
                    <a:p>
                      <a:pPr>
                        <a:spcAft>
                          <a:spcPts val="0"/>
                        </a:spcAft>
                      </a:pPr>
                      <a:r>
                        <a:rPr lang="en-US" dirty="0">
                          <a:effectLst/>
                          <a:latin typeface="Calibri" charset="0"/>
                          <a:ea typeface="Calibri" charset="0"/>
                          <a:cs typeface="Calibri" charset="0"/>
                        </a:rPr>
                        <a:t>Code Name</a:t>
                      </a:r>
                    </a:p>
                  </a:txBody>
                  <a:tcPr marL="68580" marR="68580" marT="0" marB="0"/>
                </a:tc>
                <a:tc>
                  <a:txBody>
                    <a:bodyPr/>
                    <a:lstStyle/>
                    <a:p>
                      <a:pPr>
                        <a:spcAft>
                          <a:spcPts val="0"/>
                        </a:spcAft>
                      </a:pPr>
                      <a:r>
                        <a:rPr lang="en-US" dirty="0">
                          <a:effectLst/>
                          <a:latin typeface="Calibri" charset="0"/>
                          <a:ea typeface="Calibri" charset="0"/>
                          <a:cs typeface="Calibri" charset="0"/>
                        </a:rPr>
                        <a:t>Release Date</a:t>
                      </a:r>
                    </a:p>
                  </a:txBody>
                  <a:tcPr marL="68580" marR="68580" marT="0" marB="0"/>
                </a:tc>
              </a:tr>
              <a:tr h="464820">
                <a:tc>
                  <a:txBody>
                    <a:bodyPr/>
                    <a:lstStyle/>
                    <a:p>
                      <a:pPr>
                        <a:spcAft>
                          <a:spcPts val="0"/>
                        </a:spcAft>
                      </a:pPr>
                      <a:r>
                        <a:rPr lang="en-US" sz="1600" dirty="0">
                          <a:effectLst/>
                          <a:latin typeface="Calibri" charset="0"/>
                          <a:ea typeface="Calibri" charset="0"/>
                          <a:cs typeface="Calibri" charset="0"/>
                        </a:rPr>
                        <a:t>JDK 1.0</a:t>
                      </a:r>
                    </a:p>
                  </a:txBody>
                  <a:tcPr marL="68580" marR="68580" marT="0" marB="0"/>
                </a:tc>
                <a:tc>
                  <a:txBody>
                    <a:bodyPr/>
                    <a:lstStyle/>
                    <a:p>
                      <a:pPr>
                        <a:spcAft>
                          <a:spcPts val="0"/>
                        </a:spcAft>
                      </a:pPr>
                      <a:r>
                        <a:rPr lang="en-US" sz="1600" dirty="0">
                          <a:effectLst/>
                          <a:latin typeface="Calibri" charset="0"/>
                          <a:ea typeface="Calibri" charset="0"/>
                          <a:cs typeface="Calibri" charset="0"/>
                        </a:rPr>
                        <a:t>Oak</a:t>
                      </a:r>
                    </a:p>
                  </a:txBody>
                  <a:tcPr marL="68580" marR="68580" marT="0" marB="0"/>
                </a:tc>
                <a:tc>
                  <a:txBody>
                    <a:bodyPr/>
                    <a:lstStyle/>
                    <a:p>
                      <a:pPr>
                        <a:spcAft>
                          <a:spcPts val="0"/>
                        </a:spcAft>
                      </a:pPr>
                      <a:r>
                        <a:rPr lang="en-US" sz="1600" dirty="0">
                          <a:effectLst/>
                          <a:latin typeface="Calibri" charset="0"/>
                          <a:ea typeface="Calibri" charset="0"/>
                          <a:cs typeface="Calibri" charset="0"/>
                        </a:rPr>
                        <a:t>January 1996</a:t>
                      </a:r>
                    </a:p>
                  </a:txBody>
                  <a:tcPr marL="68580" marR="68580" marT="0" marB="0"/>
                </a:tc>
              </a:tr>
              <a:tr h="464820">
                <a:tc>
                  <a:txBody>
                    <a:bodyPr/>
                    <a:lstStyle/>
                    <a:p>
                      <a:pPr>
                        <a:spcAft>
                          <a:spcPts val="0"/>
                        </a:spcAft>
                      </a:pPr>
                      <a:r>
                        <a:rPr lang="en-US" sz="1600" dirty="0">
                          <a:effectLst/>
                          <a:latin typeface="Calibri" charset="0"/>
                          <a:ea typeface="Calibri" charset="0"/>
                          <a:cs typeface="Calibri" charset="0"/>
                        </a:rPr>
                        <a:t>JDK 1.1</a:t>
                      </a:r>
                    </a:p>
                  </a:txBody>
                  <a:tcPr marL="68580" marR="68580" marT="0" marB="0"/>
                </a:tc>
                <a:tc>
                  <a:txBody>
                    <a:bodyPr/>
                    <a:lstStyle/>
                    <a:p>
                      <a:pPr>
                        <a:spcAft>
                          <a:spcPts val="0"/>
                        </a:spcAft>
                      </a:pPr>
                      <a:r>
                        <a:rPr lang="en-US" sz="1600">
                          <a:effectLst/>
                          <a:latin typeface="Calibri" charset="0"/>
                          <a:ea typeface="Calibri" charset="0"/>
                          <a:cs typeface="Calibri" charset="0"/>
                        </a:rPr>
                        <a:t>(none)</a:t>
                      </a:r>
                    </a:p>
                  </a:txBody>
                  <a:tcPr marL="68580" marR="68580" marT="0" marB="0"/>
                </a:tc>
                <a:tc>
                  <a:txBody>
                    <a:bodyPr/>
                    <a:lstStyle/>
                    <a:p>
                      <a:pPr>
                        <a:spcAft>
                          <a:spcPts val="0"/>
                        </a:spcAft>
                      </a:pPr>
                      <a:r>
                        <a:rPr lang="en-US" sz="1600">
                          <a:effectLst/>
                          <a:latin typeface="Calibri" charset="0"/>
                          <a:ea typeface="Calibri" charset="0"/>
                          <a:cs typeface="Calibri" charset="0"/>
                        </a:rPr>
                        <a:t>February 1997</a:t>
                      </a:r>
                    </a:p>
                  </a:txBody>
                  <a:tcPr marL="68580" marR="68580" marT="0" marB="0"/>
                </a:tc>
              </a:tr>
              <a:tr h="464820">
                <a:tc>
                  <a:txBody>
                    <a:bodyPr/>
                    <a:lstStyle/>
                    <a:p>
                      <a:pPr>
                        <a:spcAft>
                          <a:spcPts val="0"/>
                        </a:spcAft>
                      </a:pPr>
                      <a:r>
                        <a:rPr lang="en-US" sz="1600" dirty="0">
                          <a:effectLst/>
                          <a:latin typeface="Calibri" charset="0"/>
                          <a:ea typeface="Calibri" charset="0"/>
                          <a:cs typeface="Calibri" charset="0"/>
                        </a:rPr>
                        <a:t>J2SE 1.2</a:t>
                      </a:r>
                    </a:p>
                  </a:txBody>
                  <a:tcPr marL="68580" marR="68580" marT="0" marB="0"/>
                </a:tc>
                <a:tc>
                  <a:txBody>
                    <a:bodyPr/>
                    <a:lstStyle/>
                    <a:p>
                      <a:pPr>
                        <a:spcAft>
                          <a:spcPts val="0"/>
                        </a:spcAft>
                      </a:pPr>
                      <a:r>
                        <a:rPr lang="en-US" sz="1600">
                          <a:effectLst/>
                          <a:latin typeface="Calibri" charset="0"/>
                          <a:ea typeface="Calibri" charset="0"/>
                          <a:cs typeface="Calibri" charset="0"/>
                        </a:rPr>
                        <a:t>Playground</a:t>
                      </a:r>
                    </a:p>
                  </a:txBody>
                  <a:tcPr marL="68580" marR="68580" marT="0" marB="0"/>
                </a:tc>
                <a:tc>
                  <a:txBody>
                    <a:bodyPr/>
                    <a:lstStyle/>
                    <a:p>
                      <a:pPr>
                        <a:spcAft>
                          <a:spcPts val="0"/>
                        </a:spcAft>
                      </a:pPr>
                      <a:r>
                        <a:rPr lang="en-US" sz="1600">
                          <a:effectLst/>
                          <a:latin typeface="Calibri" charset="0"/>
                          <a:ea typeface="Calibri" charset="0"/>
                          <a:cs typeface="Calibri" charset="0"/>
                        </a:rPr>
                        <a:t>December 1998</a:t>
                      </a:r>
                    </a:p>
                  </a:txBody>
                  <a:tcPr marL="68580" marR="68580" marT="0" marB="0"/>
                </a:tc>
              </a:tr>
              <a:tr h="464820">
                <a:tc>
                  <a:txBody>
                    <a:bodyPr/>
                    <a:lstStyle/>
                    <a:p>
                      <a:pPr>
                        <a:spcAft>
                          <a:spcPts val="0"/>
                        </a:spcAft>
                      </a:pPr>
                      <a:r>
                        <a:rPr lang="en-US" sz="1600">
                          <a:effectLst/>
                          <a:latin typeface="Calibri" charset="0"/>
                          <a:ea typeface="Calibri" charset="0"/>
                          <a:cs typeface="Calibri" charset="0"/>
                        </a:rPr>
                        <a:t>J2SE 1.3</a:t>
                      </a:r>
                    </a:p>
                  </a:txBody>
                  <a:tcPr marL="68580" marR="68580" marT="0" marB="0"/>
                </a:tc>
                <a:tc>
                  <a:txBody>
                    <a:bodyPr/>
                    <a:lstStyle/>
                    <a:p>
                      <a:pPr>
                        <a:spcAft>
                          <a:spcPts val="0"/>
                        </a:spcAft>
                      </a:pPr>
                      <a:r>
                        <a:rPr lang="en-US" sz="1600" dirty="0">
                          <a:effectLst/>
                          <a:latin typeface="Calibri" charset="0"/>
                          <a:ea typeface="Calibri" charset="0"/>
                          <a:cs typeface="Calibri" charset="0"/>
                        </a:rPr>
                        <a:t>Kestrel</a:t>
                      </a:r>
                    </a:p>
                  </a:txBody>
                  <a:tcPr marL="68580" marR="68580" marT="0" marB="0"/>
                </a:tc>
                <a:tc>
                  <a:txBody>
                    <a:bodyPr/>
                    <a:lstStyle/>
                    <a:p>
                      <a:pPr>
                        <a:spcAft>
                          <a:spcPts val="0"/>
                        </a:spcAft>
                      </a:pPr>
                      <a:r>
                        <a:rPr lang="en-US" sz="1600">
                          <a:effectLst/>
                          <a:latin typeface="Calibri" charset="0"/>
                          <a:ea typeface="Calibri" charset="0"/>
                          <a:cs typeface="Calibri" charset="0"/>
                        </a:rPr>
                        <a:t>May 2000</a:t>
                      </a:r>
                    </a:p>
                  </a:txBody>
                  <a:tcPr marL="68580" marR="68580" marT="0" marB="0"/>
                </a:tc>
              </a:tr>
              <a:tr h="464820">
                <a:tc>
                  <a:txBody>
                    <a:bodyPr/>
                    <a:lstStyle/>
                    <a:p>
                      <a:pPr>
                        <a:spcAft>
                          <a:spcPts val="0"/>
                        </a:spcAft>
                      </a:pPr>
                      <a:r>
                        <a:rPr lang="en-US" sz="1600">
                          <a:effectLst/>
                          <a:latin typeface="Calibri" charset="0"/>
                          <a:ea typeface="Calibri" charset="0"/>
                          <a:cs typeface="Calibri" charset="0"/>
                        </a:rPr>
                        <a:t>J2SE 1.4</a:t>
                      </a:r>
                    </a:p>
                  </a:txBody>
                  <a:tcPr marL="68580" marR="68580" marT="0" marB="0"/>
                </a:tc>
                <a:tc>
                  <a:txBody>
                    <a:bodyPr/>
                    <a:lstStyle/>
                    <a:p>
                      <a:pPr>
                        <a:spcAft>
                          <a:spcPts val="0"/>
                        </a:spcAft>
                      </a:pPr>
                      <a:r>
                        <a:rPr lang="en-US" sz="1600" dirty="0">
                          <a:effectLst/>
                          <a:latin typeface="Calibri" charset="0"/>
                          <a:ea typeface="Calibri" charset="0"/>
                          <a:cs typeface="Calibri" charset="0"/>
                        </a:rPr>
                        <a:t>Merlin</a:t>
                      </a:r>
                    </a:p>
                  </a:txBody>
                  <a:tcPr marL="68580" marR="68580" marT="0" marB="0"/>
                </a:tc>
                <a:tc>
                  <a:txBody>
                    <a:bodyPr/>
                    <a:lstStyle/>
                    <a:p>
                      <a:pPr>
                        <a:spcAft>
                          <a:spcPts val="0"/>
                        </a:spcAft>
                      </a:pPr>
                      <a:r>
                        <a:rPr lang="en-US" sz="1600">
                          <a:effectLst/>
                          <a:latin typeface="Calibri" charset="0"/>
                          <a:ea typeface="Calibri" charset="0"/>
                          <a:cs typeface="Calibri" charset="0"/>
                        </a:rPr>
                        <a:t>February 2002</a:t>
                      </a:r>
                    </a:p>
                  </a:txBody>
                  <a:tcPr marL="68580" marR="68580" marT="0" marB="0"/>
                </a:tc>
              </a:tr>
              <a:tr h="464820">
                <a:tc>
                  <a:txBody>
                    <a:bodyPr/>
                    <a:lstStyle/>
                    <a:p>
                      <a:pPr>
                        <a:spcAft>
                          <a:spcPts val="0"/>
                        </a:spcAft>
                      </a:pPr>
                      <a:r>
                        <a:rPr lang="en-US" sz="1600">
                          <a:effectLst/>
                          <a:latin typeface="Calibri" charset="0"/>
                          <a:ea typeface="Calibri" charset="0"/>
                          <a:cs typeface="Calibri" charset="0"/>
                        </a:rPr>
                        <a:t>J2SE 5.0</a:t>
                      </a:r>
                    </a:p>
                  </a:txBody>
                  <a:tcPr marL="68580" marR="68580" marT="0" marB="0"/>
                </a:tc>
                <a:tc>
                  <a:txBody>
                    <a:bodyPr/>
                    <a:lstStyle/>
                    <a:p>
                      <a:pPr>
                        <a:spcAft>
                          <a:spcPts val="0"/>
                        </a:spcAft>
                      </a:pPr>
                      <a:r>
                        <a:rPr lang="en-US" sz="1600" dirty="0">
                          <a:effectLst/>
                          <a:latin typeface="Calibri" charset="0"/>
                          <a:ea typeface="Calibri" charset="0"/>
                          <a:cs typeface="Calibri" charset="0"/>
                        </a:rPr>
                        <a:t>Tiger</a:t>
                      </a:r>
                    </a:p>
                  </a:txBody>
                  <a:tcPr marL="68580" marR="68580" marT="0" marB="0"/>
                </a:tc>
                <a:tc>
                  <a:txBody>
                    <a:bodyPr/>
                    <a:lstStyle/>
                    <a:p>
                      <a:pPr>
                        <a:spcAft>
                          <a:spcPts val="0"/>
                        </a:spcAft>
                      </a:pPr>
                      <a:r>
                        <a:rPr lang="en-US" sz="1600" dirty="0">
                          <a:effectLst/>
                          <a:latin typeface="Calibri" charset="0"/>
                          <a:ea typeface="Calibri" charset="0"/>
                          <a:cs typeface="Calibri" charset="0"/>
                        </a:rPr>
                        <a:t>September 2004</a:t>
                      </a:r>
                    </a:p>
                  </a:txBody>
                  <a:tcPr marL="68580" marR="68580" marT="0" marB="0"/>
                </a:tc>
              </a:tr>
              <a:tr h="464820">
                <a:tc>
                  <a:txBody>
                    <a:bodyPr/>
                    <a:lstStyle/>
                    <a:p>
                      <a:pPr>
                        <a:spcAft>
                          <a:spcPts val="0"/>
                        </a:spcAft>
                      </a:pPr>
                      <a:r>
                        <a:rPr lang="en-US" sz="1600">
                          <a:effectLst/>
                          <a:latin typeface="Calibri" charset="0"/>
                          <a:ea typeface="Calibri" charset="0"/>
                          <a:cs typeface="Calibri" charset="0"/>
                        </a:rPr>
                        <a:t>Java SE 6</a:t>
                      </a:r>
                    </a:p>
                  </a:txBody>
                  <a:tcPr marL="68580" marR="68580" marT="0" marB="0"/>
                </a:tc>
                <a:tc>
                  <a:txBody>
                    <a:bodyPr/>
                    <a:lstStyle/>
                    <a:p>
                      <a:pPr>
                        <a:spcAft>
                          <a:spcPts val="0"/>
                        </a:spcAft>
                      </a:pPr>
                      <a:r>
                        <a:rPr lang="en-US" sz="1600">
                          <a:effectLst/>
                          <a:latin typeface="Calibri" charset="0"/>
                          <a:ea typeface="Calibri" charset="0"/>
                          <a:cs typeface="Calibri" charset="0"/>
                        </a:rPr>
                        <a:t>Mustang</a:t>
                      </a:r>
                    </a:p>
                  </a:txBody>
                  <a:tcPr marL="68580" marR="68580" marT="0" marB="0"/>
                </a:tc>
                <a:tc>
                  <a:txBody>
                    <a:bodyPr/>
                    <a:lstStyle/>
                    <a:p>
                      <a:pPr>
                        <a:spcAft>
                          <a:spcPts val="0"/>
                        </a:spcAft>
                      </a:pPr>
                      <a:r>
                        <a:rPr lang="en-US" sz="1600" dirty="0">
                          <a:effectLst/>
                          <a:latin typeface="Calibri" charset="0"/>
                          <a:ea typeface="Calibri" charset="0"/>
                          <a:cs typeface="Calibri" charset="0"/>
                        </a:rPr>
                        <a:t>December 2006</a:t>
                      </a:r>
                    </a:p>
                  </a:txBody>
                  <a:tcPr marL="68580" marR="68580" marT="0" marB="0"/>
                </a:tc>
              </a:tr>
              <a:tr h="464820">
                <a:tc>
                  <a:txBody>
                    <a:bodyPr/>
                    <a:lstStyle/>
                    <a:p>
                      <a:pPr>
                        <a:spcAft>
                          <a:spcPts val="0"/>
                        </a:spcAft>
                      </a:pPr>
                      <a:r>
                        <a:rPr lang="en-US" sz="1600">
                          <a:effectLst/>
                          <a:latin typeface="Calibri" charset="0"/>
                          <a:ea typeface="Calibri" charset="0"/>
                          <a:cs typeface="Calibri" charset="0"/>
                        </a:rPr>
                        <a:t>Java SE 7</a:t>
                      </a:r>
                    </a:p>
                  </a:txBody>
                  <a:tcPr marL="68580" marR="68580" marT="0" marB="0"/>
                </a:tc>
                <a:tc>
                  <a:txBody>
                    <a:bodyPr/>
                    <a:lstStyle/>
                    <a:p>
                      <a:pPr>
                        <a:spcAft>
                          <a:spcPts val="0"/>
                        </a:spcAft>
                      </a:pPr>
                      <a:r>
                        <a:rPr lang="en-US" sz="1600">
                          <a:effectLst/>
                          <a:latin typeface="Calibri" charset="0"/>
                          <a:ea typeface="Calibri" charset="0"/>
                          <a:cs typeface="Calibri" charset="0"/>
                        </a:rPr>
                        <a:t>Dolphin</a:t>
                      </a:r>
                    </a:p>
                  </a:txBody>
                  <a:tcPr marL="68580" marR="68580" marT="0" marB="0"/>
                </a:tc>
                <a:tc>
                  <a:txBody>
                    <a:bodyPr/>
                    <a:lstStyle/>
                    <a:p>
                      <a:pPr>
                        <a:spcAft>
                          <a:spcPts val="0"/>
                        </a:spcAft>
                      </a:pPr>
                      <a:r>
                        <a:rPr lang="en-US" sz="1600" dirty="0">
                          <a:effectLst/>
                          <a:latin typeface="Calibri" charset="0"/>
                          <a:ea typeface="Calibri" charset="0"/>
                          <a:cs typeface="Calibri" charset="0"/>
                        </a:rPr>
                        <a:t>July 2011</a:t>
                      </a:r>
                    </a:p>
                  </a:txBody>
                  <a:tcPr marL="68580" marR="68580" marT="0" marB="0"/>
                </a:tc>
              </a:tr>
              <a:tr h="464820">
                <a:tc>
                  <a:txBody>
                    <a:bodyPr/>
                    <a:lstStyle/>
                    <a:p>
                      <a:pPr>
                        <a:spcAft>
                          <a:spcPts val="0"/>
                        </a:spcAft>
                      </a:pPr>
                      <a:r>
                        <a:rPr lang="en-US" sz="1600">
                          <a:effectLst/>
                          <a:latin typeface="Calibri" charset="0"/>
                          <a:ea typeface="Calibri" charset="0"/>
                          <a:cs typeface="Calibri" charset="0"/>
                        </a:rPr>
                        <a:t>Java SE 8</a:t>
                      </a:r>
                    </a:p>
                  </a:txBody>
                  <a:tcPr marL="68580" marR="68580" marT="0" marB="0"/>
                </a:tc>
                <a:tc>
                  <a:txBody>
                    <a:bodyPr/>
                    <a:lstStyle/>
                    <a:p>
                      <a:pPr>
                        <a:spcAft>
                          <a:spcPts val="0"/>
                        </a:spcAft>
                      </a:pPr>
                      <a:r>
                        <a:rPr lang="en-US" sz="1600" dirty="0" smtClean="0">
                          <a:effectLst/>
                          <a:latin typeface="Calibri" charset="0"/>
                          <a:ea typeface="Calibri" charset="0"/>
                          <a:cs typeface="Calibri" charset="0"/>
                        </a:rPr>
                        <a:t>Spider</a:t>
                      </a:r>
                      <a:endParaRPr lang="en-US" sz="1600" dirty="0">
                        <a:effectLst/>
                        <a:latin typeface="Calibri" charset="0"/>
                        <a:ea typeface="Calibri" charset="0"/>
                        <a:cs typeface="Calibri" charset="0"/>
                      </a:endParaRPr>
                    </a:p>
                  </a:txBody>
                  <a:tcPr marL="68580" marR="68580" marT="0" marB="0"/>
                </a:tc>
                <a:tc>
                  <a:txBody>
                    <a:bodyPr/>
                    <a:lstStyle/>
                    <a:p>
                      <a:pPr>
                        <a:spcAft>
                          <a:spcPts val="0"/>
                        </a:spcAft>
                      </a:pPr>
                      <a:r>
                        <a:rPr lang="en-US" sz="1600" dirty="0">
                          <a:effectLst/>
                          <a:latin typeface="Calibri" charset="0"/>
                          <a:ea typeface="Calibri" charset="0"/>
                          <a:cs typeface="Calibri" charset="0"/>
                        </a:rPr>
                        <a:t>March 2014</a:t>
                      </a:r>
                    </a:p>
                  </a:txBody>
                  <a:tcPr marL="68580" marR="68580" marT="0" marB="0"/>
                </a:tc>
              </a:tr>
            </a:tbl>
          </a:graphicData>
        </a:graphic>
      </p:graphicFrame>
    </p:spTree>
    <p:extLst>
      <p:ext uri="{BB962C8B-B14F-4D97-AF65-F5344CB8AC3E}">
        <p14:creationId xmlns:p14="http://schemas.microsoft.com/office/powerpoint/2010/main" val="1662028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Using </a:t>
            </a:r>
            <a:r>
              <a:rPr lang="en-US" dirty="0" smtClean="0"/>
              <a:t>Built-in Functional Interfaces</a:t>
            </a:r>
            <a:endParaRPr lang="en-US" sz="2400" dirty="0"/>
          </a:p>
        </p:txBody>
      </p:sp>
      <p:sp>
        <p:nvSpPr>
          <p:cNvPr id="6" name="Content Placeholder 5"/>
          <p:cNvSpPr>
            <a:spLocks noGrp="1"/>
          </p:cNvSpPr>
          <p:nvPr>
            <p:ph idx="1"/>
          </p:nvPr>
        </p:nvSpPr>
        <p:spPr/>
        <p:txBody>
          <a:bodyPr/>
          <a:lstStyle/>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sp>
        <p:nvSpPr>
          <p:cNvPr id="4" name="AutoShape 4"/>
          <p:cNvSpPr>
            <a:spLocks noChangeArrowheads="1"/>
          </p:cNvSpPr>
          <p:nvPr/>
        </p:nvSpPr>
        <p:spPr bwMode="auto">
          <a:xfrm>
            <a:off x="569906" y="1651379"/>
            <a:ext cx="8234881" cy="4328506"/>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a:solidFill>
                  <a:schemeClr val="tx1"/>
                </a:solidFill>
                <a:latin typeface="Consolas" charset="0"/>
                <a:ea typeface="Consolas" charset="0"/>
                <a:cs typeface="Consolas" charset="0"/>
              </a:rPr>
              <a:t>Consumer&lt;String&gt; consumer = (String </a:t>
            </a:r>
            <a:r>
              <a:rPr lang="en-US" sz="1600" dirty="0" err="1">
                <a:solidFill>
                  <a:schemeClr val="tx1"/>
                </a:solidFill>
                <a:latin typeface="Consolas" charset="0"/>
                <a:ea typeface="Consolas" charset="0"/>
                <a:cs typeface="Consolas" charset="0"/>
              </a:rPr>
              <a:t>str</a:t>
            </a:r>
            <a:r>
              <a:rPr lang="en-US" sz="1600" dirty="0">
                <a:solidFill>
                  <a:schemeClr val="tx1"/>
                </a:solidFill>
                <a:latin typeface="Consolas" charset="0"/>
                <a:ea typeface="Consolas" charset="0"/>
                <a:cs typeface="Consolas" charset="0"/>
              </a:rPr>
              <a:t>)-&gt; </a:t>
            </a:r>
            <a:r>
              <a:rPr lang="en-US" sz="1600" dirty="0" err="1">
                <a:solidFill>
                  <a:schemeClr val="tx1"/>
                </a:solidFill>
                <a:latin typeface="Consolas" charset="0"/>
                <a:ea typeface="Consolas" charset="0"/>
                <a:cs typeface="Consolas" charset="0"/>
              </a:rPr>
              <a:t>System.out.println</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str</a:t>
            </a:r>
            <a:r>
              <a:rPr lang="en-US" sz="1600" dirty="0">
                <a:solidFill>
                  <a:schemeClr val="tx1"/>
                </a:solidFill>
                <a:latin typeface="Consolas" charset="0"/>
                <a:ea typeface="Consolas" charset="0"/>
                <a:cs typeface="Consolas" charset="0"/>
              </a:rPr>
              <a:t>);</a:t>
            </a:r>
          </a:p>
          <a:p>
            <a:pPr>
              <a:lnSpc>
                <a:spcPct val="135000"/>
              </a:lnSpc>
            </a:pPr>
            <a:r>
              <a:rPr lang="en-US" sz="1600" dirty="0" err="1" smtClean="0">
                <a:solidFill>
                  <a:schemeClr val="tx1"/>
                </a:solidFill>
                <a:latin typeface="Consolas" charset="0"/>
                <a:ea typeface="Consolas" charset="0"/>
                <a:cs typeface="Consolas" charset="0"/>
              </a:rPr>
              <a:t>consumer.accept</a:t>
            </a:r>
            <a:r>
              <a:rPr lang="en-US" sz="1600" dirty="0">
                <a:solidFill>
                  <a:schemeClr val="tx1"/>
                </a:solidFill>
                <a:latin typeface="Consolas" charset="0"/>
                <a:ea typeface="Consolas" charset="0"/>
                <a:cs typeface="Consolas" charset="0"/>
              </a:rPr>
              <a:t>("Hello LE!");</a:t>
            </a:r>
          </a:p>
          <a:p>
            <a:pPr>
              <a:lnSpc>
                <a:spcPct val="135000"/>
              </a:lnSpc>
            </a:pPr>
            <a:r>
              <a:rPr lang="en-US" sz="1600" dirty="0" smtClean="0">
                <a:solidFill>
                  <a:schemeClr val="tx1"/>
                </a:solidFill>
                <a:latin typeface="Consolas" charset="0"/>
                <a:ea typeface="Consolas" charset="0"/>
                <a:cs typeface="Consolas" charset="0"/>
              </a:rPr>
              <a:t>Supplier&lt;String</a:t>
            </a:r>
            <a:r>
              <a:rPr lang="en-US" sz="1600" dirty="0">
                <a:solidFill>
                  <a:schemeClr val="tx1"/>
                </a:solidFill>
                <a:latin typeface="Consolas" charset="0"/>
                <a:ea typeface="Consolas" charset="0"/>
                <a:cs typeface="Consolas" charset="0"/>
              </a:rPr>
              <a:t>&gt; supplier = () -&gt; "Hello from Supplier!";</a:t>
            </a:r>
          </a:p>
          <a:p>
            <a:pPr>
              <a:lnSpc>
                <a:spcPct val="135000"/>
              </a:lnSpc>
            </a:pPr>
            <a:r>
              <a:rPr lang="en-US" sz="1600" dirty="0" err="1" smtClean="0">
                <a:solidFill>
                  <a:schemeClr val="tx1"/>
                </a:solidFill>
                <a:latin typeface="Consolas" charset="0"/>
                <a:ea typeface="Consolas" charset="0"/>
                <a:cs typeface="Consolas" charset="0"/>
              </a:rPr>
              <a:t>consumer.accept</a:t>
            </a:r>
            <a:r>
              <a:rPr lang="en-US" sz="1600" dirty="0" smtClean="0">
                <a:solidFill>
                  <a:schemeClr val="tx1"/>
                </a:solidFill>
                <a:latin typeface="Consolas" charset="0"/>
                <a:ea typeface="Consolas" charset="0"/>
                <a:cs typeface="Consolas" charset="0"/>
              </a:rPr>
              <a:t>(</a:t>
            </a:r>
            <a:r>
              <a:rPr lang="en-US" sz="1600" dirty="0" err="1" smtClean="0">
                <a:solidFill>
                  <a:schemeClr val="tx1"/>
                </a:solidFill>
                <a:latin typeface="Consolas" charset="0"/>
                <a:ea typeface="Consolas" charset="0"/>
                <a:cs typeface="Consolas" charset="0"/>
              </a:rPr>
              <a:t>supplier.get</a:t>
            </a:r>
            <a:r>
              <a:rPr lang="en-US" sz="1600" dirty="0">
                <a:solidFill>
                  <a:schemeClr val="tx1"/>
                </a:solidFill>
                <a:latin typeface="Consolas" charset="0"/>
                <a:ea typeface="Consolas" charset="0"/>
                <a:cs typeface="Consolas" charset="0"/>
              </a:rPr>
              <a:t>());</a:t>
            </a:r>
          </a:p>
          <a:p>
            <a:pPr>
              <a:lnSpc>
                <a:spcPct val="135000"/>
              </a:lnSpc>
            </a:pPr>
            <a:r>
              <a:rPr lang="en-US" sz="1600" dirty="0" smtClean="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even number test</a:t>
            </a:r>
          </a:p>
          <a:p>
            <a:pPr>
              <a:lnSpc>
                <a:spcPct val="135000"/>
              </a:lnSpc>
            </a:pPr>
            <a:r>
              <a:rPr lang="en-US" sz="1600" dirty="0" smtClean="0">
                <a:solidFill>
                  <a:schemeClr val="tx1"/>
                </a:solidFill>
                <a:latin typeface="Consolas" charset="0"/>
                <a:ea typeface="Consolas" charset="0"/>
                <a:cs typeface="Consolas" charset="0"/>
              </a:rPr>
              <a:t>Predicate&lt;Integer</a:t>
            </a:r>
            <a:r>
              <a:rPr lang="en-US" sz="1600" dirty="0">
                <a:solidFill>
                  <a:schemeClr val="tx1"/>
                </a:solidFill>
                <a:latin typeface="Consolas" charset="0"/>
                <a:ea typeface="Consolas" charset="0"/>
                <a:cs typeface="Consolas" charset="0"/>
              </a:rPr>
              <a:t>&gt; predicate = </a:t>
            </a:r>
            <a:r>
              <a:rPr lang="en-US" sz="1600" dirty="0" err="1">
                <a:solidFill>
                  <a:schemeClr val="tx1"/>
                </a:solidFill>
                <a:latin typeface="Consolas" charset="0"/>
                <a:ea typeface="Consolas" charset="0"/>
                <a:cs typeface="Consolas" charset="0"/>
              </a:rPr>
              <a:t>num</a:t>
            </a:r>
            <a:r>
              <a:rPr lang="en-US" sz="1600" dirty="0">
                <a:solidFill>
                  <a:schemeClr val="tx1"/>
                </a:solidFill>
                <a:latin typeface="Consolas" charset="0"/>
                <a:ea typeface="Consolas" charset="0"/>
                <a:cs typeface="Consolas" charset="0"/>
              </a:rPr>
              <a:t> -&gt; num%2==0;</a:t>
            </a:r>
          </a:p>
          <a:p>
            <a:pPr>
              <a:lnSpc>
                <a:spcPct val="135000"/>
              </a:lnSpc>
            </a:pPr>
            <a:r>
              <a:rPr lang="en-US" sz="1600" dirty="0" err="1" smtClean="0">
                <a:solidFill>
                  <a:schemeClr val="tx1"/>
                </a:solidFill>
                <a:latin typeface="Consolas" charset="0"/>
                <a:ea typeface="Consolas" charset="0"/>
                <a:cs typeface="Consolas" charset="0"/>
              </a:rPr>
              <a:t>System.out.println</a:t>
            </a:r>
            <a:r>
              <a:rPr lang="en-US" sz="1600" dirty="0" smtClean="0">
                <a:solidFill>
                  <a:schemeClr val="tx1"/>
                </a:solidFill>
                <a:latin typeface="Consolas" charset="0"/>
                <a:ea typeface="Consolas" charset="0"/>
                <a:cs typeface="Consolas" charset="0"/>
              </a:rPr>
              <a:t>(</a:t>
            </a:r>
            <a:r>
              <a:rPr lang="en-US" sz="1600" dirty="0" err="1" smtClean="0">
                <a:solidFill>
                  <a:schemeClr val="tx1"/>
                </a:solidFill>
                <a:latin typeface="Consolas" charset="0"/>
                <a:ea typeface="Consolas" charset="0"/>
                <a:cs typeface="Consolas" charset="0"/>
              </a:rPr>
              <a:t>predicate.test</a:t>
            </a:r>
            <a:r>
              <a:rPr lang="en-US" sz="1600" dirty="0" smtClean="0">
                <a:solidFill>
                  <a:schemeClr val="tx1"/>
                </a:solidFill>
                <a:latin typeface="Consolas" charset="0"/>
                <a:ea typeface="Consolas" charset="0"/>
                <a:cs typeface="Consolas" charset="0"/>
              </a:rPr>
              <a:t>(24</a:t>
            </a:r>
            <a:r>
              <a:rPr lang="en-US" sz="1600" dirty="0">
                <a:solidFill>
                  <a:schemeClr val="tx1"/>
                </a:solidFill>
                <a:latin typeface="Consolas" charset="0"/>
                <a:ea typeface="Consolas" charset="0"/>
                <a:cs typeface="Consolas" charset="0"/>
              </a:rPr>
              <a:t>));</a:t>
            </a:r>
          </a:p>
          <a:p>
            <a:pPr>
              <a:lnSpc>
                <a:spcPct val="135000"/>
              </a:lnSpc>
            </a:pPr>
            <a:r>
              <a:rPr lang="en-US" sz="1600" dirty="0" err="1" smtClean="0">
                <a:solidFill>
                  <a:schemeClr val="tx1"/>
                </a:solidFill>
                <a:latin typeface="Consolas" charset="0"/>
                <a:ea typeface="Consolas" charset="0"/>
                <a:cs typeface="Consolas" charset="0"/>
              </a:rPr>
              <a:t>System.out.println</a:t>
            </a:r>
            <a:r>
              <a:rPr lang="en-US" sz="1600" dirty="0" smtClean="0">
                <a:solidFill>
                  <a:schemeClr val="tx1"/>
                </a:solidFill>
                <a:latin typeface="Consolas" charset="0"/>
                <a:ea typeface="Consolas" charset="0"/>
                <a:cs typeface="Consolas" charset="0"/>
              </a:rPr>
              <a:t>(</a:t>
            </a:r>
            <a:r>
              <a:rPr lang="en-US" sz="1600" dirty="0" err="1" smtClean="0">
                <a:solidFill>
                  <a:schemeClr val="tx1"/>
                </a:solidFill>
                <a:latin typeface="Consolas" charset="0"/>
                <a:ea typeface="Consolas" charset="0"/>
                <a:cs typeface="Consolas" charset="0"/>
              </a:rPr>
              <a:t>predicate.test</a:t>
            </a:r>
            <a:r>
              <a:rPr lang="en-US" sz="1600" dirty="0" smtClean="0">
                <a:solidFill>
                  <a:schemeClr val="tx1"/>
                </a:solidFill>
                <a:latin typeface="Consolas" charset="0"/>
                <a:ea typeface="Consolas" charset="0"/>
                <a:cs typeface="Consolas" charset="0"/>
              </a:rPr>
              <a:t>(21));</a:t>
            </a:r>
            <a:endParaRPr lang="en-US" sz="1600" dirty="0">
              <a:solidFill>
                <a:schemeClr val="tx1"/>
              </a:solidFill>
              <a:latin typeface="Consolas" charset="0"/>
              <a:ea typeface="Consolas" charset="0"/>
              <a:cs typeface="Consolas" charset="0"/>
            </a:endParaRPr>
          </a:p>
          <a:p>
            <a:pPr>
              <a:lnSpc>
                <a:spcPct val="135000"/>
              </a:lnSpc>
            </a:pPr>
            <a:r>
              <a:rPr lang="en-US" sz="1600" dirty="0" smtClean="0">
                <a:solidFill>
                  <a:schemeClr val="tx1"/>
                </a:solidFill>
                <a:latin typeface="Consolas" charset="0"/>
                <a:ea typeface="Consolas" charset="0"/>
                <a:cs typeface="Consolas" charset="0"/>
              </a:rPr>
              <a:t>//max test</a:t>
            </a:r>
            <a:endParaRPr lang="en-US" sz="1600" dirty="0">
              <a:solidFill>
                <a:schemeClr val="tx1"/>
              </a:solidFill>
              <a:latin typeface="Consolas" charset="0"/>
              <a:ea typeface="Consolas" charset="0"/>
              <a:cs typeface="Consolas" charset="0"/>
            </a:endParaRPr>
          </a:p>
          <a:p>
            <a:pPr>
              <a:lnSpc>
                <a:spcPct val="135000"/>
              </a:lnSpc>
            </a:pPr>
            <a:r>
              <a:rPr lang="en-US" sz="1600" dirty="0" err="1" smtClean="0">
                <a:solidFill>
                  <a:schemeClr val="tx1"/>
                </a:solidFill>
                <a:latin typeface="Consolas" charset="0"/>
                <a:ea typeface="Consolas" charset="0"/>
                <a:cs typeface="Consolas" charset="0"/>
              </a:rPr>
              <a:t>BiFunction</a:t>
            </a:r>
            <a:r>
              <a:rPr lang="en-US" sz="1600" dirty="0" smtClean="0">
                <a:solidFill>
                  <a:schemeClr val="tx1"/>
                </a:solidFill>
                <a:latin typeface="Consolas" charset="0"/>
                <a:ea typeface="Consolas" charset="0"/>
                <a:cs typeface="Consolas" charset="0"/>
              </a:rPr>
              <a:t>&lt;Integer</a:t>
            </a:r>
            <a:r>
              <a:rPr lang="en-US" sz="1600" dirty="0">
                <a:solidFill>
                  <a:schemeClr val="tx1"/>
                </a:solidFill>
                <a:latin typeface="Consolas" charset="0"/>
                <a:ea typeface="Consolas" charset="0"/>
                <a:cs typeface="Consolas" charset="0"/>
              </a:rPr>
              <a:t>, Integer, Integer&gt; </a:t>
            </a:r>
            <a:r>
              <a:rPr lang="en-US" sz="1600" dirty="0" err="1" smtClean="0">
                <a:solidFill>
                  <a:schemeClr val="tx1"/>
                </a:solidFill>
                <a:latin typeface="Consolas" charset="0"/>
                <a:ea typeface="Consolas" charset="0"/>
                <a:cs typeface="Consolas" charset="0"/>
              </a:rPr>
              <a:t>maxFunction</a:t>
            </a:r>
            <a:r>
              <a:rPr lang="en-US" sz="1600" dirty="0" smtClean="0">
                <a:solidFill>
                  <a:schemeClr val="tx1"/>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x,y</a:t>
            </a:r>
            <a:r>
              <a:rPr lang="en-US" sz="1600" dirty="0">
                <a:solidFill>
                  <a:schemeClr val="tx1"/>
                </a:solidFill>
                <a:latin typeface="Consolas" charset="0"/>
                <a:ea typeface="Consolas" charset="0"/>
                <a:cs typeface="Consolas" charset="0"/>
              </a:rPr>
              <a:t>)-&gt;x&gt;</a:t>
            </a:r>
            <a:r>
              <a:rPr lang="en-US" sz="1600" dirty="0" err="1">
                <a:solidFill>
                  <a:schemeClr val="tx1"/>
                </a:solidFill>
                <a:latin typeface="Consolas" charset="0"/>
                <a:ea typeface="Consolas" charset="0"/>
                <a:cs typeface="Consolas" charset="0"/>
              </a:rPr>
              <a:t>y?x:y</a:t>
            </a:r>
            <a:r>
              <a:rPr lang="en-US" sz="1600" dirty="0">
                <a:solidFill>
                  <a:schemeClr val="tx1"/>
                </a:solidFill>
                <a:latin typeface="Consolas" charset="0"/>
                <a:ea typeface="Consolas" charset="0"/>
                <a:cs typeface="Consolas" charset="0"/>
              </a:rPr>
              <a:t>;</a:t>
            </a:r>
          </a:p>
          <a:p>
            <a:pPr>
              <a:lnSpc>
                <a:spcPct val="135000"/>
              </a:lnSpc>
            </a:pPr>
            <a:r>
              <a:rPr lang="en-US" sz="1600" dirty="0" err="1" smtClean="0">
                <a:solidFill>
                  <a:schemeClr val="tx1"/>
                </a:solidFill>
                <a:latin typeface="Consolas" charset="0"/>
                <a:ea typeface="Consolas" charset="0"/>
                <a:cs typeface="Consolas" charset="0"/>
              </a:rPr>
              <a:t>System.out.println</a:t>
            </a:r>
            <a:r>
              <a:rPr lang="en-US" sz="1600" dirty="0" smtClean="0">
                <a:solidFill>
                  <a:schemeClr val="tx1"/>
                </a:solidFill>
                <a:latin typeface="Consolas" charset="0"/>
                <a:ea typeface="Consolas" charset="0"/>
                <a:cs typeface="Consolas" charset="0"/>
              </a:rPr>
              <a:t>(</a:t>
            </a:r>
            <a:r>
              <a:rPr lang="en-US" sz="1600" dirty="0" err="1" smtClean="0">
                <a:solidFill>
                  <a:schemeClr val="tx1"/>
                </a:solidFill>
                <a:latin typeface="Consolas" charset="0"/>
                <a:ea typeface="Consolas" charset="0"/>
                <a:cs typeface="Consolas" charset="0"/>
              </a:rPr>
              <a:t>maxFunction.apply</a:t>
            </a:r>
            <a:r>
              <a:rPr lang="en-US" sz="1600" dirty="0" smtClean="0">
                <a:solidFill>
                  <a:schemeClr val="tx1"/>
                </a:solidFill>
                <a:latin typeface="Consolas" charset="0"/>
                <a:ea typeface="Consolas" charset="0"/>
                <a:cs typeface="Consolas" charset="0"/>
              </a:rPr>
              <a:t>(25</a:t>
            </a:r>
            <a:r>
              <a:rPr lang="en-US" sz="1600" dirty="0">
                <a:solidFill>
                  <a:schemeClr val="tx1"/>
                </a:solidFill>
                <a:latin typeface="Consolas" charset="0"/>
                <a:ea typeface="Consolas" charset="0"/>
                <a:cs typeface="Consolas" charset="0"/>
              </a:rPr>
              <a:t>, 14));</a:t>
            </a:r>
          </a:p>
        </p:txBody>
      </p:sp>
    </p:spTree>
    <p:extLst>
      <p:ext uri="{BB962C8B-B14F-4D97-AF65-F5344CB8AC3E}">
        <p14:creationId xmlns:p14="http://schemas.microsoft.com/office/powerpoint/2010/main" val="3510022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Method </a:t>
            </a:r>
            <a:r>
              <a:rPr lang="en-US" dirty="0" smtClean="0"/>
              <a:t>References</a:t>
            </a:r>
            <a:endParaRPr lang="en-US" sz="2400" dirty="0"/>
          </a:p>
        </p:txBody>
      </p:sp>
      <p:sp>
        <p:nvSpPr>
          <p:cNvPr id="6" name="Content Placeholder 5"/>
          <p:cNvSpPr>
            <a:spLocks noGrp="1"/>
          </p:cNvSpPr>
          <p:nvPr>
            <p:ph idx="1"/>
          </p:nvPr>
        </p:nvSpPr>
        <p:spPr/>
        <p:txBody>
          <a:bodyPr>
            <a:normAutofit/>
          </a:bodyPr>
          <a:lstStyle/>
          <a:p>
            <a:r>
              <a:rPr lang="en-US" dirty="0" smtClean="0">
                <a:solidFill>
                  <a:schemeClr val="tx1"/>
                </a:solidFill>
              </a:rPr>
              <a:t>Method reference is a shorthand way to write lambda expressions</a:t>
            </a:r>
          </a:p>
          <a:p>
            <a:r>
              <a:rPr lang="en-US" dirty="0" smtClean="0">
                <a:solidFill>
                  <a:schemeClr val="tx1"/>
                </a:solidFill>
              </a:rPr>
              <a:t>It is a new way to refer a method by its name instead of calling it directly</a:t>
            </a:r>
          </a:p>
          <a:p>
            <a:r>
              <a:rPr lang="en-US" dirty="0" smtClean="0">
                <a:solidFill>
                  <a:schemeClr val="tx1"/>
                </a:solidFill>
              </a:rPr>
              <a:t>Consider the below lambda expression, which call </a:t>
            </a:r>
            <a:r>
              <a:rPr lang="en-US" dirty="0" err="1" smtClean="0">
                <a:solidFill>
                  <a:schemeClr val="tx1"/>
                </a:solidFill>
              </a:rPr>
              <a:t>println</a:t>
            </a:r>
            <a:r>
              <a:rPr lang="en-US" dirty="0" smtClean="0">
                <a:solidFill>
                  <a:schemeClr val="tx1"/>
                </a:solidFill>
              </a:rPr>
              <a:t> method of </a:t>
            </a:r>
            <a:r>
              <a:rPr lang="en-US" dirty="0" err="1" smtClean="0">
                <a:solidFill>
                  <a:schemeClr val="tx1"/>
                </a:solidFill>
              </a:rPr>
              <a:t>System.out</a:t>
            </a:r>
            <a:r>
              <a:rPr lang="en-US" dirty="0" smtClean="0">
                <a:solidFill>
                  <a:schemeClr val="tx1"/>
                </a:solidFill>
              </a:rPr>
              <a:t> object:</a:t>
            </a:r>
          </a:p>
          <a:p>
            <a:endParaRPr lang="en-US" dirty="0">
              <a:solidFill>
                <a:schemeClr val="tx1"/>
              </a:solidFill>
            </a:endParaRPr>
          </a:p>
          <a:p>
            <a:endParaRPr lang="en-US" dirty="0">
              <a:solidFill>
                <a:schemeClr val="tx1"/>
              </a:solidFill>
            </a:endParaRPr>
          </a:p>
          <a:p>
            <a:r>
              <a:rPr lang="en-US" dirty="0" smtClean="0">
                <a:solidFill>
                  <a:schemeClr val="tx1"/>
                </a:solidFill>
              </a:rPr>
              <a:t>Such lambda expressions are candidate for method references as it just calling a method for some functionality</a:t>
            </a:r>
          </a:p>
          <a:p>
            <a:r>
              <a:rPr lang="en-US" dirty="0" smtClean="0">
                <a:solidFill>
                  <a:schemeClr val="tx1"/>
                </a:solidFill>
              </a:rPr>
              <a:t>The same expression can be written as with method reference:</a:t>
            </a:r>
          </a:p>
        </p:txBody>
      </p:sp>
      <p:sp>
        <p:nvSpPr>
          <p:cNvPr id="8" name="AutoShape 4"/>
          <p:cNvSpPr>
            <a:spLocks noChangeArrowheads="1"/>
          </p:cNvSpPr>
          <p:nvPr/>
        </p:nvSpPr>
        <p:spPr bwMode="auto">
          <a:xfrm>
            <a:off x="918250" y="3952649"/>
            <a:ext cx="7753802" cy="486615"/>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a:solidFill>
                  <a:schemeClr val="tx1"/>
                </a:solidFill>
                <a:latin typeface="Consolas" charset="0"/>
                <a:ea typeface="Consolas" charset="0"/>
                <a:cs typeface="Consolas" charset="0"/>
              </a:rPr>
              <a:t>Consumer&lt;String&gt; consumer = (String </a:t>
            </a:r>
            <a:r>
              <a:rPr lang="en-US" sz="1600" dirty="0" err="1">
                <a:solidFill>
                  <a:schemeClr val="tx1"/>
                </a:solidFill>
                <a:latin typeface="Consolas" charset="0"/>
                <a:ea typeface="Consolas" charset="0"/>
                <a:cs typeface="Consolas" charset="0"/>
              </a:rPr>
              <a:t>str</a:t>
            </a:r>
            <a:r>
              <a:rPr lang="en-US" sz="1600" dirty="0">
                <a:solidFill>
                  <a:schemeClr val="tx1"/>
                </a:solidFill>
                <a:latin typeface="Consolas" charset="0"/>
                <a:ea typeface="Consolas" charset="0"/>
                <a:cs typeface="Consolas" charset="0"/>
              </a:rPr>
              <a:t>)-&gt; </a:t>
            </a:r>
            <a:r>
              <a:rPr lang="en-US" sz="1600" dirty="0" err="1">
                <a:solidFill>
                  <a:schemeClr val="tx1"/>
                </a:solidFill>
                <a:latin typeface="Consolas" charset="0"/>
                <a:ea typeface="Consolas" charset="0"/>
                <a:cs typeface="Consolas" charset="0"/>
              </a:rPr>
              <a:t>System.out.println</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str</a:t>
            </a:r>
            <a:r>
              <a:rPr lang="en-US" sz="1600" dirty="0" smtClean="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p:txBody>
      </p:sp>
      <p:sp>
        <p:nvSpPr>
          <p:cNvPr id="9" name="AutoShape 4"/>
          <p:cNvSpPr>
            <a:spLocks noChangeArrowheads="1"/>
          </p:cNvSpPr>
          <p:nvPr/>
        </p:nvSpPr>
        <p:spPr bwMode="auto">
          <a:xfrm>
            <a:off x="918250" y="6071990"/>
            <a:ext cx="7267808" cy="476292"/>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a:solidFill>
                  <a:schemeClr val="tx1"/>
                </a:solidFill>
                <a:latin typeface="Consolas" charset="0"/>
                <a:ea typeface="Consolas" charset="0"/>
                <a:cs typeface="Consolas" charset="0"/>
              </a:rPr>
              <a:t>Consumer&lt;String&gt; consumer = </a:t>
            </a:r>
            <a:r>
              <a:rPr lang="en-US" sz="1600" dirty="0" err="1" smtClean="0">
                <a:solidFill>
                  <a:schemeClr val="tx1"/>
                </a:solidFill>
                <a:latin typeface="Consolas" charset="0"/>
                <a:ea typeface="Consolas" charset="0"/>
                <a:cs typeface="Consolas" charset="0"/>
              </a:rPr>
              <a:t>System.out</a:t>
            </a:r>
            <a:r>
              <a:rPr lang="en-US" sz="1600" dirty="0" smtClean="0">
                <a:solidFill>
                  <a:schemeClr val="tx1"/>
                </a:solidFill>
                <a:latin typeface="Consolas" charset="0"/>
                <a:ea typeface="Consolas" charset="0"/>
                <a:cs typeface="Consolas" charset="0"/>
              </a:rPr>
              <a:t> </a:t>
            </a:r>
            <a:r>
              <a:rPr lang="en-US" sz="1600" b="1" dirty="0" smtClean="0">
                <a:solidFill>
                  <a:schemeClr val="tx1"/>
                </a:solidFill>
                <a:latin typeface="Consolas" charset="0"/>
                <a:ea typeface="Consolas" charset="0"/>
                <a:cs typeface="Consolas" charset="0"/>
              </a:rPr>
              <a:t>::</a:t>
            </a:r>
            <a:r>
              <a:rPr lang="en-US" sz="1600" dirty="0" smtClean="0">
                <a:solidFill>
                  <a:schemeClr val="tx1"/>
                </a:solidFill>
                <a:latin typeface="Consolas" charset="0"/>
                <a:ea typeface="Consolas" charset="0"/>
                <a:cs typeface="Consolas" charset="0"/>
              </a:rPr>
              <a:t> </a:t>
            </a:r>
            <a:r>
              <a:rPr lang="en-US" sz="1600" dirty="0" err="1" smtClean="0">
                <a:solidFill>
                  <a:schemeClr val="tx1"/>
                </a:solidFill>
                <a:latin typeface="Consolas" charset="0"/>
                <a:ea typeface="Consolas" charset="0"/>
                <a:cs typeface="Consolas" charset="0"/>
              </a:rPr>
              <a:t>println</a:t>
            </a:r>
            <a:r>
              <a:rPr lang="en-US" sz="1600" dirty="0" smtClean="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2081016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Flexibility and </a:t>
            </a:r>
            <a:r>
              <a:rPr lang="en-US" dirty="0" smtClean="0"/>
              <a:t>Reusability</a:t>
            </a:r>
            <a:endParaRPr lang="en-US" dirty="0"/>
          </a:p>
          <a:p>
            <a:pPr marL="285750" indent="-285750">
              <a:buFont typeface="Arial" panose="020B0604020202020204" pitchFamily="34" charset="0"/>
              <a:buChar char="•"/>
            </a:pPr>
            <a:r>
              <a:rPr lang="en-US" dirty="0"/>
              <a:t>Convenience to </a:t>
            </a:r>
            <a:r>
              <a:rPr lang="en-US" dirty="0" smtClean="0"/>
              <a:t>write</a:t>
            </a:r>
            <a:endParaRPr lang="en-US" dirty="0"/>
          </a:p>
          <a:p>
            <a:pPr marL="285750" indent="-285750">
              <a:buFont typeface="Arial" panose="020B0604020202020204" pitchFamily="34" charset="0"/>
              <a:buChar char="•"/>
            </a:pPr>
            <a:r>
              <a:rPr lang="en-US" dirty="0"/>
              <a:t>Faster and more memory efficient </a:t>
            </a:r>
            <a:r>
              <a:rPr lang="en-US" dirty="0" smtClean="0"/>
              <a:t>code</a:t>
            </a:r>
            <a:endParaRPr lang="en-US" dirty="0"/>
          </a:p>
          <a:p>
            <a:pPr marL="285750" indent="-285750">
              <a:buFont typeface="Arial" panose="020B0604020202020204" pitchFamily="34" charset="0"/>
              <a:buChar char="•"/>
            </a:pPr>
            <a:r>
              <a:rPr lang="en-US" dirty="0" smtClean="0"/>
              <a:t>Immutability</a:t>
            </a:r>
            <a:endParaRPr lang="en-US" dirty="0"/>
          </a:p>
          <a:p>
            <a:pPr marL="285750" indent="-285750">
              <a:buFont typeface="Arial" panose="020B0604020202020204" pitchFamily="34" charset="0"/>
              <a:buChar char="•"/>
            </a:pPr>
            <a:r>
              <a:rPr lang="en-US" dirty="0"/>
              <a:t>Easier Parallelization and Lazy </a:t>
            </a:r>
            <a:r>
              <a:rPr lang="en-US" dirty="0" smtClean="0"/>
              <a:t>Evaluation</a:t>
            </a:r>
            <a:endParaRPr lang="en-US" dirty="0"/>
          </a:p>
          <a:p>
            <a:pPr marL="285750" indent="-285750">
              <a:buFont typeface="Arial" panose="020B0604020202020204" pitchFamily="34" charset="0"/>
              <a:buChar char="•"/>
            </a:pPr>
            <a:r>
              <a:rPr lang="en-US" dirty="0"/>
              <a:t>Cleaner more concise </a:t>
            </a:r>
            <a:r>
              <a:rPr lang="en-US" dirty="0" smtClean="0"/>
              <a:t>code</a:t>
            </a:r>
            <a:endParaRPr lang="en-US" dirty="0"/>
          </a:p>
          <a:p>
            <a:pPr marL="285750" indent="-285750">
              <a:buFont typeface="Arial" panose="020B0604020202020204" pitchFamily="34" charset="0"/>
              <a:buChar char="•"/>
            </a:pPr>
            <a:r>
              <a:rPr lang="en-US" dirty="0" smtClean="0"/>
              <a:t>Optimization</a:t>
            </a:r>
            <a:endParaRPr lang="en-US" dirty="0"/>
          </a:p>
          <a:p>
            <a:pPr marL="285750" indent="-285750">
              <a:buFont typeface="Arial" panose="020B0604020202020204" pitchFamily="34" charset="0"/>
              <a:buChar char="•"/>
            </a:pPr>
            <a:r>
              <a:rPr lang="en-US" dirty="0"/>
              <a:t>Improve </a:t>
            </a:r>
            <a:r>
              <a:rPr lang="en-US" b="1" dirty="0" smtClean="0"/>
              <a:t>Performance</a:t>
            </a:r>
            <a:endParaRPr lang="en-US" dirty="0"/>
          </a:p>
        </p:txBody>
      </p:sp>
    </p:spTree>
    <p:extLst>
      <p:ext uri="{BB962C8B-B14F-4D97-AF65-F5344CB8AC3E}">
        <p14:creationId xmlns:p14="http://schemas.microsoft.com/office/powerpoint/2010/main" val="18006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never known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In </a:t>
            </a:r>
            <a:r>
              <a:rPr lang="en-US" dirty="0"/>
              <a:t>Object-oriented </a:t>
            </a:r>
            <a:r>
              <a:rPr lang="en-US" dirty="0" smtClean="0"/>
              <a:t>language</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Functions don’t exist by itself</a:t>
            </a:r>
          </a:p>
          <a:p>
            <a:pPr>
              <a:buFont typeface="Arial" panose="020B0604020202020204" pitchFamily="34" charset="0"/>
              <a:buChar char="•"/>
            </a:pPr>
            <a:endParaRPr lang="en-US" dirty="0"/>
          </a:p>
          <a:p>
            <a:pPr>
              <a:buFont typeface="Arial" panose="020B0604020202020204" pitchFamily="34" charset="0"/>
              <a:buChar char="•"/>
            </a:pPr>
            <a:r>
              <a:rPr lang="en-US" dirty="0"/>
              <a:t>Method as argument cannot be passed</a:t>
            </a:r>
          </a:p>
          <a:p>
            <a:pPr>
              <a:buFont typeface="Arial" panose="020B0604020202020204" pitchFamily="34" charset="0"/>
              <a:buChar char="•"/>
            </a:pPr>
            <a:endParaRPr lang="en-US" dirty="0"/>
          </a:p>
          <a:p>
            <a:pPr>
              <a:buFont typeface="Arial" panose="020B0604020202020204" pitchFamily="34" charset="0"/>
              <a:buChar char="•"/>
            </a:pPr>
            <a:r>
              <a:rPr lang="en-US" dirty="0"/>
              <a:t>Method body cannot be returned</a:t>
            </a:r>
          </a:p>
          <a:p>
            <a:endParaRPr lang="en-US" dirty="0"/>
          </a:p>
        </p:txBody>
      </p:sp>
    </p:spTree>
    <p:extLst>
      <p:ext uri="{BB962C8B-B14F-4D97-AF65-F5344CB8AC3E}">
        <p14:creationId xmlns:p14="http://schemas.microsoft.com/office/powerpoint/2010/main" val="75267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to Lambda</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800" dirty="0"/>
              <a:t>What is </a:t>
            </a:r>
            <a:r>
              <a:rPr lang="en-US" sz="2800" dirty="0" smtClean="0"/>
              <a:t>Java?</a:t>
            </a:r>
          </a:p>
          <a:p>
            <a:pPr marL="674688" lvl="1" indent="-285750">
              <a:buFont typeface="Arial" panose="020B0604020202020204" pitchFamily="34" charset="0"/>
              <a:buChar char="•"/>
            </a:pPr>
            <a:r>
              <a:rPr lang="en-US" dirty="0" smtClean="0"/>
              <a:t>Java </a:t>
            </a:r>
            <a:r>
              <a:rPr lang="en-US" dirty="0"/>
              <a:t>Object Oriented Language </a:t>
            </a:r>
            <a:endParaRPr lang="en-US" dirty="0" smtClean="0"/>
          </a:p>
          <a:p>
            <a:pPr marL="1063625" lvl="2" indent="-285750">
              <a:buFont typeface="Arial" panose="020B0604020202020204" pitchFamily="34" charset="0"/>
              <a:buChar char="•"/>
            </a:pPr>
            <a:r>
              <a:rPr lang="en-US" dirty="0" smtClean="0"/>
              <a:t>Noun centric</a:t>
            </a:r>
            <a:endParaRPr lang="en-US" dirty="0"/>
          </a:p>
          <a:p>
            <a:pPr lvl="1"/>
            <a:endParaRPr lang="en-US" sz="2800" dirty="0"/>
          </a:p>
          <a:p>
            <a:pPr marL="285750" indent="-285750">
              <a:buFont typeface="Arial" panose="020B0604020202020204" pitchFamily="34" charset="0"/>
              <a:buChar char="•"/>
            </a:pPr>
            <a:r>
              <a:rPr lang="en-US" sz="2800" dirty="0" smtClean="0"/>
              <a:t>What we need?</a:t>
            </a:r>
          </a:p>
          <a:p>
            <a:pPr marL="674688" lvl="1" indent="-285750">
              <a:buFont typeface="Arial" panose="020B0604020202020204" pitchFamily="34" charset="0"/>
              <a:buChar char="•"/>
            </a:pPr>
            <a:r>
              <a:rPr lang="en-US" dirty="0" smtClean="0"/>
              <a:t>Functional </a:t>
            </a:r>
            <a:r>
              <a:rPr lang="en-US" dirty="0"/>
              <a:t>Programming </a:t>
            </a:r>
            <a:endParaRPr lang="en-US" dirty="0" smtClean="0"/>
          </a:p>
          <a:p>
            <a:pPr marL="1063625" lvl="2" indent="-285750">
              <a:buFont typeface="Arial" panose="020B0604020202020204" pitchFamily="34" charset="0"/>
              <a:buChar char="•"/>
            </a:pPr>
            <a:r>
              <a:rPr lang="en-US" dirty="0" smtClean="0"/>
              <a:t>Verb Centric</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2800" dirty="0"/>
              <a:t>Solution In </a:t>
            </a:r>
            <a:r>
              <a:rPr lang="en-US" sz="2800" dirty="0" smtClean="0"/>
              <a:t>Java</a:t>
            </a:r>
          </a:p>
          <a:p>
            <a:pPr marL="674688" lvl="1" indent="-285750">
              <a:buFont typeface="Arial" panose="020B0604020202020204" pitchFamily="34" charset="0"/>
              <a:buChar char="•"/>
            </a:pPr>
            <a:r>
              <a:rPr lang="en-US" dirty="0" smtClean="0"/>
              <a:t>Lambda </a:t>
            </a:r>
            <a:r>
              <a:rPr lang="en-US" dirty="0"/>
              <a:t>Expressions</a:t>
            </a:r>
          </a:p>
          <a:p>
            <a:endParaRPr lang="en-US" sz="4000" dirty="0"/>
          </a:p>
        </p:txBody>
      </p:sp>
    </p:spTree>
    <p:extLst>
      <p:ext uri="{BB962C8B-B14F-4D97-AF65-F5344CB8AC3E}">
        <p14:creationId xmlns:p14="http://schemas.microsoft.com/office/powerpoint/2010/main" val="187375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Pre-Lambda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800" dirty="0"/>
              <a:t>Separate class</a:t>
            </a:r>
            <a:endParaRPr lang="en-US" dirty="0"/>
          </a:p>
          <a:p>
            <a:pPr lvl="1"/>
            <a:r>
              <a:rPr lang="en-US" sz="2400" dirty="0"/>
              <a:t> </a:t>
            </a:r>
            <a:r>
              <a:rPr lang="en-US" dirty="0" err="1"/>
              <a:t>Arrays.sort</a:t>
            </a:r>
            <a:r>
              <a:rPr lang="en-US" dirty="0"/>
              <a:t>(</a:t>
            </a:r>
            <a:r>
              <a:rPr lang="en-US" dirty="0" err="1"/>
              <a:t>theArray</a:t>
            </a:r>
            <a:r>
              <a:rPr lang="en-US" dirty="0"/>
              <a:t>, new </a:t>
            </a:r>
            <a:r>
              <a:rPr lang="en-US" dirty="0" err="1"/>
              <a:t>SeparateClass</a:t>
            </a:r>
            <a:r>
              <a:rPr lang="en-US" dirty="0"/>
              <a:t>(…));</a:t>
            </a:r>
            <a:endParaRPr lang="en-US" sz="2400" dirty="0"/>
          </a:p>
          <a:p>
            <a:pPr marL="457200" lvl="1" indent="0">
              <a:buNone/>
            </a:pPr>
            <a:endParaRPr lang="en-US" sz="2400" dirty="0"/>
          </a:p>
          <a:p>
            <a:pPr>
              <a:buFont typeface="Arial" panose="020B0604020202020204" pitchFamily="34" charset="0"/>
              <a:buChar char="•"/>
            </a:pPr>
            <a:r>
              <a:rPr lang="en-US" sz="2800" dirty="0"/>
              <a:t>Main class (which implements interface)</a:t>
            </a:r>
            <a:endParaRPr lang="en-US" dirty="0"/>
          </a:p>
          <a:p>
            <a:pPr lvl="1"/>
            <a:r>
              <a:rPr lang="en-US" sz="2400" dirty="0"/>
              <a:t> </a:t>
            </a:r>
            <a:r>
              <a:rPr lang="en-US" dirty="0" err="1"/>
              <a:t>Arrays.sort</a:t>
            </a:r>
            <a:r>
              <a:rPr lang="en-US" dirty="0"/>
              <a:t>(</a:t>
            </a:r>
            <a:r>
              <a:rPr lang="en-US" dirty="0" err="1"/>
              <a:t>theArray</a:t>
            </a:r>
            <a:r>
              <a:rPr lang="en-US" dirty="0"/>
              <a:t>, this);</a:t>
            </a:r>
            <a:endParaRPr lang="en-US" sz="2400" dirty="0"/>
          </a:p>
          <a:p>
            <a:pPr marL="457200" lvl="1" indent="0">
              <a:buNone/>
            </a:pPr>
            <a:endParaRPr lang="en-US" sz="2400" dirty="0"/>
          </a:p>
          <a:p>
            <a:pPr>
              <a:buFont typeface="Arial" panose="020B0604020202020204" pitchFamily="34" charset="0"/>
              <a:buChar char="•"/>
            </a:pPr>
            <a:r>
              <a:rPr lang="en-US" sz="2800" dirty="0"/>
              <a:t>Named inner </a:t>
            </a:r>
            <a:r>
              <a:rPr lang="en-US" sz="2800" dirty="0" smtClean="0"/>
              <a:t>class</a:t>
            </a:r>
            <a:endParaRPr lang="en-US" dirty="0" smtClean="0"/>
          </a:p>
          <a:p>
            <a:pPr lvl="1"/>
            <a:r>
              <a:rPr lang="en-US" dirty="0" err="1" smtClean="0"/>
              <a:t>Arrays.sort</a:t>
            </a:r>
            <a:r>
              <a:rPr lang="en-US" dirty="0" smtClean="0"/>
              <a:t>(</a:t>
            </a:r>
            <a:r>
              <a:rPr lang="en-US" dirty="0" err="1" smtClean="0"/>
              <a:t>theArray</a:t>
            </a:r>
            <a:r>
              <a:rPr lang="en-US" dirty="0" smtClean="0"/>
              <a:t>, new </a:t>
            </a:r>
            <a:r>
              <a:rPr lang="en-US" dirty="0" err="1" smtClean="0"/>
              <a:t>InnerClass</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sz="2800" dirty="0"/>
              <a:t>Anonymous inner class</a:t>
            </a:r>
            <a:endParaRPr lang="en-US" dirty="0"/>
          </a:p>
          <a:p>
            <a:pPr lvl="1"/>
            <a:r>
              <a:rPr lang="en-US" sz="2400" dirty="0"/>
              <a:t> </a:t>
            </a:r>
            <a:r>
              <a:rPr lang="en-US" sz="1800" dirty="0" err="1"/>
              <a:t>Arrays.sort</a:t>
            </a:r>
            <a:r>
              <a:rPr lang="en-US" sz="1800" dirty="0"/>
              <a:t>(</a:t>
            </a:r>
            <a:r>
              <a:rPr lang="en-US" sz="1800" dirty="0" err="1"/>
              <a:t>theArray</a:t>
            </a:r>
            <a:r>
              <a:rPr lang="en-US" sz="1800" dirty="0"/>
              <a:t>, new Comparator&lt;String&gt;() { … });</a:t>
            </a:r>
            <a:endParaRPr lang="en-US" sz="2400" dirty="0"/>
          </a:p>
        </p:txBody>
      </p:sp>
    </p:spTree>
    <p:extLst>
      <p:ext uri="{BB962C8B-B14F-4D97-AF65-F5344CB8AC3E}">
        <p14:creationId xmlns:p14="http://schemas.microsoft.com/office/powerpoint/2010/main" val="79787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to Rescue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200" dirty="0">
                <a:solidFill>
                  <a:schemeClr val="tx1"/>
                </a:solidFill>
              </a:rPr>
              <a:t>An anonymous function</a:t>
            </a:r>
          </a:p>
          <a:p>
            <a:pPr>
              <a:buFont typeface="Arial" panose="020B0604020202020204" pitchFamily="34" charset="0"/>
              <a:buChar char="•"/>
            </a:pPr>
            <a:endParaRPr lang="en-US" sz="2200" dirty="0">
              <a:solidFill>
                <a:schemeClr val="tx1"/>
              </a:solidFill>
            </a:endParaRPr>
          </a:p>
          <a:p>
            <a:pPr>
              <a:buFont typeface="Arial" panose="020B0604020202020204" pitchFamily="34" charset="0"/>
              <a:buChar char="•"/>
            </a:pPr>
            <a:r>
              <a:rPr lang="en-US" sz="2200" dirty="0">
                <a:solidFill>
                  <a:schemeClr val="tx1"/>
                </a:solidFill>
              </a:rPr>
              <a:t>Plain methods / functionalities can be passed as arguments</a:t>
            </a:r>
          </a:p>
          <a:p>
            <a:pPr>
              <a:buFont typeface="Arial" panose="020B0604020202020204" pitchFamily="34" charset="0"/>
              <a:buChar char="•"/>
            </a:pPr>
            <a:endParaRPr lang="en-US" sz="2200" dirty="0">
              <a:solidFill>
                <a:schemeClr val="tx1"/>
              </a:solidFill>
            </a:endParaRPr>
          </a:p>
          <a:p>
            <a:pPr>
              <a:buFont typeface="Arial" panose="020B0604020202020204" pitchFamily="34" charset="0"/>
              <a:buChar char="•"/>
            </a:pPr>
            <a:r>
              <a:rPr lang="en-US" sz="2200" dirty="0">
                <a:solidFill>
                  <a:schemeClr val="tx1"/>
                </a:solidFill>
              </a:rPr>
              <a:t>A method without a declaration, i.e., access modifier, return value declaration, and name </a:t>
            </a:r>
          </a:p>
          <a:p>
            <a:pPr>
              <a:buFont typeface="Arial" panose="020B0604020202020204" pitchFamily="34" charset="0"/>
              <a:buChar char="•"/>
            </a:pPr>
            <a:endParaRPr lang="en-US" sz="2200" dirty="0">
              <a:solidFill>
                <a:schemeClr val="tx1"/>
              </a:solidFill>
            </a:endParaRPr>
          </a:p>
          <a:p>
            <a:pPr>
              <a:buFont typeface="Arial" panose="020B0604020202020204" pitchFamily="34" charset="0"/>
              <a:buChar char="•"/>
            </a:pPr>
            <a:r>
              <a:rPr lang="en-US" sz="2200" dirty="0">
                <a:solidFill>
                  <a:schemeClr val="tx1"/>
                </a:solidFill>
              </a:rPr>
              <a:t>A shorthand for method definition</a:t>
            </a:r>
          </a:p>
          <a:p>
            <a:pPr>
              <a:buFont typeface="Arial" panose="020B0604020202020204" pitchFamily="34" charset="0"/>
              <a:buChar char="•"/>
            </a:pPr>
            <a:endParaRPr lang="en-US" sz="2200" dirty="0">
              <a:solidFill>
                <a:schemeClr val="tx1"/>
              </a:solidFill>
            </a:endParaRPr>
          </a:p>
          <a:p>
            <a:pPr>
              <a:buFont typeface="Arial" panose="020B0604020202020204" pitchFamily="34" charset="0"/>
              <a:buChar char="•"/>
            </a:pPr>
            <a:r>
              <a:rPr lang="en-US" sz="2200" dirty="0">
                <a:solidFill>
                  <a:schemeClr val="tx1"/>
                </a:solidFill>
              </a:rPr>
              <a:t>Methods exist without the need of </a:t>
            </a:r>
            <a:r>
              <a:rPr lang="en-US" sz="2200" dirty="0" err="1">
                <a:solidFill>
                  <a:schemeClr val="tx1"/>
                </a:solidFill>
              </a:rPr>
              <a:t>conatining</a:t>
            </a:r>
            <a:r>
              <a:rPr lang="en-US" sz="2200" dirty="0">
                <a:solidFill>
                  <a:schemeClr val="tx1"/>
                </a:solidFill>
              </a:rPr>
              <a:t> class</a:t>
            </a:r>
          </a:p>
          <a:p>
            <a:pPr>
              <a:buFont typeface="Arial" panose="020B0604020202020204" pitchFamily="34" charset="0"/>
              <a:buChar char="•"/>
            </a:pPr>
            <a:endParaRPr lang="en-US" sz="2200" dirty="0">
              <a:solidFill>
                <a:schemeClr val="tx1"/>
              </a:solidFill>
            </a:endParaRPr>
          </a:p>
          <a:p>
            <a:pPr>
              <a:buFont typeface="Arial" panose="020B0604020202020204" pitchFamily="34" charset="0"/>
              <a:buChar char="•"/>
            </a:pPr>
            <a:r>
              <a:rPr lang="en-US" sz="2200" dirty="0">
                <a:solidFill>
                  <a:schemeClr val="tx1"/>
                </a:solidFill>
              </a:rPr>
              <a:t>Bounded to object type known as </a:t>
            </a:r>
            <a:r>
              <a:rPr lang="en-US" sz="2200" b="1" dirty="0">
                <a:solidFill>
                  <a:schemeClr val="tx1"/>
                </a:solidFill>
              </a:rPr>
              <a:t>Functional Interface</a:t>
            </a:r>
            <a:endParaRPr lang="en-US" sz="2200" dirty="0"/>
          </a:p>
        </p:txBody>
      </p:sp>
    </p:spTree>
    <p:extLst>
      <p:ext uri="{BB962C8B-B14F-4D97-AF65-F5344CB8AC3E}">
        <p14:creationId xmlns:p14="http://schemas.microsoft.com/office/powerpoint/2010/main" val="53488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a:t>Interface</a:t>
            </a:r>
          </a:p>
        </p:txBody>
      </p:sp>
      <p:sp>
        <p:nvSpPr>
          <p:cNvPr id="6" name="Content Placeholder 5"/>
          <p:cNvSpPr>
            <a:spLocks noGrp="1"/>
          </p:cNvSpPr>
          <p:nvPr>
            <p:ph idx="1"/>
          </p:nvPr>
        </p:nvSpPr>
        <p:spPr/>
        <p:txBody>
          <a:bodyPr/>
          <a:lstStyle/>
          <a:p>
            <a:pPr>
              <a:buFont typeface="Arial" panose="020B0604020202020204" pitchFamily="34" charset="0"/>
              <a:buChar char="•"/>
            </a:pPr>
            <a:r>
              <a:rPr lang="en-US" dirty="0">
                <a:solidFill>
                  <a:schemeClr val="tx1"/>
                </a:solidFill>
              </a:rPr>
              <a:t>Called SAM(Single Abstract Method</a:t>
            </a:r>
            <a:r>
              <a:rPr lang="en-US" dirty="0" smtClean="0">
                <a:solidFill>
                  <a:schemeClr val="tx1"/>
                </a:solidFill>
              </a:rPr>
              <a:t>)</a:t>
            </a:r>
            <a:endParaRPr lang="en-US" dirty="0">
              <a:solidFill>
                <a:schemeClr val="tx1"/>
              </a:solidFill>
            </a:endParaRPr>
          </a:p>
          <a:p>
            <a:r>
              <a:rPr lang="en-US" dirty="0" smtClean="0">
                <a:solidFill>
                  <a:schemeClr val="tx1"/>
                </a:solidFill>
              </a:rPr>
              <a:t>An </a:t>
            </a:r>
            <a:r>
              <a:rPr lang="en-US" dirty="0" smtClean="0">
                <a:solidFill>
                  <a:schemeClr val="tx1"/>
                </a:solidFill>
              </a:rPr>
              <a:t>interface having exactly one abstract method  </a:t>
            </a:r>
            <a:endParaRPr lang="en-US" dirty="0" smtClean="0">
              <a:solidFill>
                <a:schemeClr val="tx1"/>
              </a:solidFill>
            </a:endParaRPr>
          </a:p>
          <a:p>
            <a:r>
              <a:rPr lang="en-US" dirty="0">
                <a:solidFill>
                  <a:schemeClr val="tx1"/>
                </a:solidFill>
              </a:rPr>
              <a:t>It can have more than 1 default or static methods(more to it later</a:t>
            </a:r>
            <a:r>
              <a:rPr lang="en-US" dirty="0" smtClean="0">
                <a:solidFill>
                  <a:schemeClr val="tx1"/>
                </a:solidFill>
              </a:rPr>
              <a:t>)</a:t>
            </a:r>
            <a:endParaRPr lang="en-US" dirty="0" smtClean="0">
              <a:solidFill>
                <a:schemeClr val="tx1"/>
              </a:solidFill>
            </a:endParaRPr>
          </a:p>
          <a:p>
            <a:r>
              <a:rPr lang="en-US" dirty="0" smtClean="0">
                <a:solidFill>
                  <a:schemeClr val="tx1"/>
                </a:solidFill>
              </a:rPr>
              <a:t>Such interfaces are marked with optional @FunctionalInterface annotation</a:t>
            </a:r>
          </a:p>
          <a:p>
            <a:endParaRPr lang="en-US" dirty="0">
              <a:solidFill>
                <a:schemeClr val="tx1"/>
              </a:solidFill>
            </a:endParaRPr>
          </a:p>
        </p:txBody>
      </p:sp>
      <p:sp>
        <p:nvSpPr>
          <p:cNvPr id="4" name="AutoShape 4"/>
          <p:cNvSpPr>
            <a:spLocks noChangeArrowheads="1"/>
          </p:cNvSpPr>
          <p:nvPr/>
        </p:nvSpPr>
        <p:spPr bwMode="auto">
          <a:xfrm>
            <a:off x="1441450" y="4114797"/>
            <a:ext cx="5772832" cy="150752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Consolas" charset="0"/>
                <a:ea typeface="Consolas" charset="0"/>
                <a:cs typeface="Consolas" charset="0"/>
              </a:rPr>
              <a:t>@FunctionalInterface</a:t>
            </a:r>
          </a:p>
          <a:p>
            <a:pPr lvl="1">
              <a:lnSpc>
                <a:spcPct val="135000"/>
              </a:lnSpc>
            </a:pPr>
            <a:r>
              <a:rPr lang="en-US" dirty="0" smtClean="0">
                <a:solidFill>
                  <a:schemeClr val="tx1"/>
                </a:solidFill>
                <a:latin typeface="Consolas" charset="0"/>
                <a:ea typeface="Consolas" charset="0"/>
                <a:cs typeface="Consolas" charset="0"/>
              </a:rPr>
              <a:t>interface xyz {</a:t>
            </a:r>
            <a:endParaRPr lang="en-US" dirty="0">
              <a:solidFill>
                <a:schemeClr val="tx1"/>
              </a:solidFill>
              <a:latin typeface="Consolas" charset="0"/>
              <a:ea typeface="Consolas" charset="0"/>
              <a:cs typeface="Consolas" charset="0"/>
            </a:endParaRPr>
          </a:p>
          <a:p>
            <a:pPr lvl="1">
              <a:lnSpc>
                <a:spcPct val="135000"/>
              </a:lnSpc>
            </a:pPr>
            <a:r>
              <a:rPr lang="en-US" dirty="0" smtClean="0">
                <a:solidFill>
                  <a:schemeClr val="tx1"/>
                </a:solidFill>
                <a:latin typeface="Consolas" charset="0"/>
                <a:ea typeface="Consolas" charset="0"/>
                <a:cs typeface="Consolas" charset="0"/>
              </a:rPr>
              <a:t>            //single abstract method</a:t>
            </a:r>
            <a:endParaRPr lang="en-US" dirty="0">
              <a:solidFill>
                <a:schemeClr val="tx1"/>
              </a:solidFill>
              <a:latin typeface="Consolas" charset="0"/>
              <a:ea typeface="Consolas" charset="0"/>
              <a:cs typeface="Consolas" charset="0"/>
            </a:endParaRPr>
          </a:p>
          <a:p>
            <a:pPr lvl="1">
              <a:lnSpc>
                <a:spcPct val="135000"/>
              </a:lnSpc>
            </a:pPr>
            <a:r>
              <a:rPr lang="en-US" dirty="0" smtClean="0">
                <a:solidFill>
                  <a:schemeClr val="tx1"/>
                </a:solidFill>
                <a:latin typeface="Consolas" charset="0"/>
                <a:ea typeface="Consolas" charset="0"/>
                <a:cs typeface="Consolas" charset="0"/>
              </a:rPr>
              <a:t>}</a:t>
            </a:r>
            <a:endParaRPr lang="en-US"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744847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Functional </a:t>
            </a:r>
            <a:r>
              <a:rPr lang="en-US" dirty="0" smtClean="0"/>
              <a:t>Interface : Example </a:t>
            </a:r>
            <a:endParaRPr lang="en-US" sz="2400" dirty="0"/>
          </a:p>
        </p:txBody>
      </p:sp>
      <p:sp>
        <p:nvSpPr>
          <p:cNvPr id="6" name="Content Placeholder 5"/>
          <p:cNvSpPr>
            <a:spLocks noGrp="1"/>
          </p:cNvSpPr>
          <p:nvPr>
            <p:ph idx="1"/>
          </p:nvPr>
        </p:nvSpPr>
        <p:spPr/>
        <p:txBody>
          <a:bodyPr/>
          <a:lstStyle/>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pPr marL="0" indent="0">
              <a:buNone/>
            </a:pPr>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11" name="AutoShape 4"/>
          <p:cNvSpPr>
            <a:spLocks noChangeArrowheads="1"/>
          </p:cNvSpPr>
          <p:nvPr/>
        </p:nvSpPr>
        <p:spPr bwMode="auto">
          <a:xfrm>
            <a:off x="758371" y="1669585"/>
            <a:ext cx="7485743" cy="1741714"/>
          </a:xfrm>
          <a:prstGeom prst="roundRect">
            <a:avLst>
              <a:gd name="adj" fmla="val 10804"/>
            </a:avLst>
          </a:prstGeom>
          <a:noFill/>
          <a:ln w="19050">
            <a:solidFill>
              <a:schemeClr val="tx1"/>
            </a:solidFill>
            <a:round/>
            <a:headEnd/>
            <a:tailEnd/>
          </a:ln>
          <a:effectLst/>
        </p:spPr>
        <p:txBody>
          <a:bodyPr anchor="ctr"/>
          <a:lstStyle/>
          <a:p>
            <a:pPr lvl="1"/>
            <a:r>
              <a:rPr lang="en-US" sz="1600" dirty="0">
                <a:latin typeface="Consolas" charset="0"/>
                <a:ea typeface="Consolas" charset="0"/>
                <a:cs typeface="Consolas" charset="0"/>
              </a:rPr>
              <a:t>@FunctionalInterface</a:t>
            </a:r>
          </a:p>
          <a:p>
            <a:pPr lvl="1"/>
            <a:r>
              <a:rPr lang="en-US" sz="1600" dirty="0">
                <a:latin typeface="Consolas" charset="0"/>
                <a:ea typeface="Consolas" charset="0"/>
                <a:cs typeface="Consolas" charset="0"/>
              </a:rPr>
              <a:t>public interface </a:t>
            </a:r>
            <a:r>
              <a:rPr lang="en-US" sz="1600" dirty="0" err="1">
                <a:latin typeface="Consolas" charset="0"/>
                <a:ea typeface="Consolas" charset="0"/>
                <a:cs typeface="Consolas" charset="0"/>
              </a:rPr>
              <a:t>MaxFinder</a:t>
            </a:r>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a:t>
            </a:r>
          </a:p>
          <a:p>
            <a:pPr lvl="1"/>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//single abstract method to find max between two numbers</a:t>
            </a:r>
            <a:endParaRPr lang="en-US" sz="1600" dirty="0">
              <a:latin typeface="Consolas" charset="0"/>
              <a:ea typeface="Consolas" charset="0"/>
              <a:cs typeface="Consolas" charset="0"/>
            </a:endParaRPr>
          </a:p>
          <a:p>
            <a:pPr lvl="1"/>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maximum(</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num1,int num2);</a:t>
            </a:r>
          </a:p>
          <a:p>
            <a:pPr lvl="1"/>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p:txBody>
      </p:sp>
      <p:sp>
        <p:nvSpPr>
          <p:cNvPr id="13" name="AutoShape 4"/>
          <p:cNvSpPr>
            <a:spLocks noChangeArrowheads="1"/>
          </p:cNvSpPr>
          <p:nvPr/>
        </p:nvSpPr>
        <p:spPr bwMode="auto">
          <a:xfrm>
            <a:off x="758371" y="3599542"/>
            <a:ext cx="7485743" cy="1262743"/>
          </a:xfrm>
          <a:prstGeom prst="roundRect">
            <a:avLst>
              <a:gd name="adj" fmla="val 10804"/>
            </a:avLst>
          </a:prstGeom>
          <a:noFill/>
          <a:ln w="19050">
            <a:solidFill>
              <a:schemeClr val="tx1"/>
            </a:solidFill>
            <a:round/>
            <a:headEnd/>
            <a:tailEnd/>
          </a:ln>
          <a:effectLst/>
        </p:spPr>
        <p:txBody>
          <a:bodyPr anchor="ctr"/>
          <a:lstStyle/>
          <a:p>
            <a:pPr lvl="1"/>
            <a:r>
              <a:rPr lang="en-US" sz="2000" b="1" dirty="0" smtClean="0">
                <a:latin typeface="+mj-lt"/>
              </a:rPr>
              <a:t>How to implement this interface?</a:t>
            </a:r>
            <a:endParaRPr lang="en-US" sz="2000" b="1" dirty="0">
              <a:latin typeface="+mj-lt"/>
            </a:endParaRPr>
          </a:p>
        </p:txBody>
      </p:sp>
      <p:pic>
        <p:nvPicPr>
          <p:cNvPr id="14" name="Picture 6" descr="light bulb2"/>
          <p:cNvPicPr>
            <a:picLocks noChangeAspect="1" noChangeArrowheads="1"/>
          </p:cNvPicPr>
          <p:nvPr/>
        </p:nvPicPr>
        <p:blipFill>
          <a:blip r:embed="rId3"/>
          <a:srcRect/>
          <a:stretch>
            <a:fillRect/>
          </a:stretch>
        </p:blipFill>
        <p:spPr bwMode="auto">
          <a:xfrm>
            <a:off x="7430063" y="4194626"/>
            <a:ext cx="914400" cy="914400"/>
          </a:xfrm>
          <a:prstGeom prst="rect">
            <a:avLst/>
          </a:prstGeom>
          <a:noFill/>
        </p:spPr>
      </p:pic>
    </p:spTree>
    <p:extLst>
      <p:ext uri="{BB962C8B-B14F-4D97-AF65-F5344CB8AC3E}">
        <p14:creationId xmlns:p14="http://schemas.microsoft.com/office/powerpoint/2010/main" val="19594389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1_NewGloba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ZubairWorldWide">
      <a:majorFont>
        <a:latin typeface="Palatino Linotyp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ZubairWorldW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ZubairWorldW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ZubairWorldW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ZubairWorldW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ZubairWorldW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ZubairWorldW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ZubairWorldW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ZubairWorldW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ZubairWorldW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ZubairWorldW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ZubairWorldW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ZubairWorldW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ZubairWorldWid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ewGlobal" id="{02D43D8D-1946-C34E-986D-F1E0EEE89B59}" vid="{3F99C046-E687-B449-84D3-F53C6CF53685}"/>
    </a:ext>
  </a:extLst>
</a:theme>
</file>

<file path=ppt/theme/theme10.xml><?xml version="1.0" encoding="utf-8"?>
<a:theme xmlns:a="http://schemas.openxmlformats.org/drawingml/2006/main" name="2_Title &amp; Bullets">
  <a:themeElements>
    <a:clrScheme name="">
      <a:dk1>
        <a:srgbClr val="282B1F"/>
      </a:dk1>
      <a:lt1>
        <a:srgbClr val="FFFFFF"/>
      </a:lt1>
      <a:dk2>
        <a:srgbClr val="282B1F"/>
      </a:dk2>
      <a:lt2>
        <a:srgbClr val="000000"/>
      </a:lt2>
      <a:accent1>
        <a:srgbClr val="E2DD26"/>
      </a:accent1>
      <a:accent2>
        <a:srgbClr val="333399"/>
      </a:accent2>
      <a:accent3>
        <a:srgbClr val="FFFFFF"/>
      </a:accent3>
      <a:accent4>
        <a:srgbClr val="212319"/>
      </a:accent4>
      <a:accent5>
        <a:srgbClr val="EEEBAC"/>
      </a:accent5>
      <a:accent6>
        <a:srgbClr val="2D2D8A"/>
      </a:accent6>
      <a:hlink>
        <a:srgbClr val="009999"/>
      </a:hlink>
      <a:folHlink>
        <a:srgbClr val="99CC00"/>
      </a:folHlink>
    </a:clrScheme>
    <a:fontScheme name="Title &amp; Bullets">
      <a:majorFont>
        <a:latin typeface="Optima"/>
        <a:ea typeface=""/>
        <a:cs typeface=""/>
      </a:majorFont>
      <a:minorFont>
        <a:latin typeface="Opti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Business">
  <a:themeElements>
    <a:clrScheme name="">
      <a:dk1>
        <a:srgbClr val="000000"/>
      </a:dk1>
      <a:lt1>
        <a:srgbClr val="FFFFFF"/>
      </a:lt1>
      <a:dk2>
        <a:srgbClr val="000000"/>
      </a:dk2>
      <a:lt2>
        <a:srgbClr val="808080"/>
      </a:lt2>
      <a:accent1>
        <a:srgbClr val="7E70E2"/>
      </a:accent1>
      <a:accent2>
        <a:srgbClr val="EFD863"/>
      </a:accent2>
      <a:accent3>
        <a:srgbClr val="FFFFFF"/>
      </a:accent3>
      <a:accent4>
        <a:srgbClr val="000000"/>
      </a:accent4>
      <a:accent5>
        <a:srgbClr val="C0BBEE"/>
      </a:accent5>
      <a:accent6>
        <a:srgbClr val="D9C459"/>
      </a:accent6>
      <a:hlink>
        <a:srgbClr val="80D078"/>
      </a:hlink>
      <a:folHlink>
        <a:srgbClr val="808080"/>
      </a:folHlink>
    </a:clrScheme>
    <a:fontScheme name="Busines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Busin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_Title &amp; Bullets">
  <a:themeElements>
    <a:clrScheme name="">
      <a:dk1>
        <a:srgbClr val="282B1F"/>
      </a:dk1>
      <a:lt1>
        <a:srgbClr val="FFFFFF"/>
      </a:lt1>
      <a:dk2>
        <a:srgbClr val="282B1F"/>
      </a:dk2>
      <a:lt2>
        <a:srgbClr val="000000"/>
      </a:lt2>
      <a:accent1>
        <a:srgbClr val="E2DD26"/>
      </a:accent1>
      <a:accent2>
        <a:srgbClr val="333399"/>
      </a:accent2>
      <a:accent3>
        <a:srgbClr val="FFFFFF"/>
      </a:accent3>
      <a:accent4>
        <a:srgbClr val="212319"/>
      </a:accent4>
      <a:accent5>
        <a:srgbClr val="EEEBAC"/>
      </a:accent5>
      <a:accent6>
        <a:srgbClr val="2D2D8A"/>
      </a:accent6>
      <a:hlink>
        <a:srgbClr val="009999"/>
      </a:hlink>
      <a:folHlink>
        <a:srgbClr val="99CC00"/>
      </a:folHlink>
    </a:clrScheme>
    <a:fontScheme name="Title &amp; Bullets">
      <a:majorFont>
        <a:latin typeface="Optima"/>
        <a:ea typeface=""/>
        <a:cs typeface=""/>
      </a:majorFont>
      <a:minorFont>
        <a:latin typeface="Opti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Zubair Worldwide">
  <a:themeElements>
    <a:clrScheme name="Worldwide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orldwide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orldwide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orldwide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orldwide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orldwide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orldwide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orldwide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orldwide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orldwide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orldwide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orldwide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orldwide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orldwide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WorldWide">
  <a:themeElements>
    <a:clrScheme name="">
      <a:dk1>
        <a:srgbClr val="000000"/>
      </a:dk1>
      <a:lt1>
        <a:srgbClr val="FFFFFF"/>
      </a:lt1>
      <a:dk2>
        <a:srgbClr val="000000"/>
      </a:dk2>
      <a:lt2>
        <a:srgbClr val="808080"/>
      </a:lt2>
      <a:accent1>
        <a:srgbClr val="7E70E2"/>
      </a:accent1>
      <a:accent2>
        <a:srgbClr val="EFD863"/>
      </a:accent2>
      <a:accent3>
        <a:srgbClr val="FFFFFF"/>
      </a:accent3>
      <a:accent4>
        <a:srgbClr val="000000"/>
      </a:accent4>
      <a:accent5>
        <a:srgbClr val="C0BBEE"/>
      </a:accent5>
      <a:accent6>
        <a:srgbClr val="D9C459"/>
      </a:accent6>
      <a:hlink>
        <a:srgbClr val="80D078"/>
      </a:hlink>
      <a:folHlink>
        <a:srgbClr val="808080"/>
      </a:folHlink>
    </a:clrScheme>
    <a:fontScheme name="Busines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Busin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4_Title &amp; Bullets">
  <a:themeElements>
    <a:clrScheme name="">
      <a:dk1>
        <a:srgbClr val="282B1F"/>
      </a:dk1>
      <a:lt1>
        <a:srgbClr val="FFFFFF"/>
      </a:lt1>
      <a:dk2>
        <a:srgbClr val="282B1F"/>
      </a:dk2>
      <a:lt2>
        <a:srgbClr val="000000"/>
      </a:lt2>
      <a:accent1>
        <a:srgbClr val="E2DD26"/>
      </a:accent1>
      <a:accent2>
        <a:srgbClr val="333399"/>
      </a:accent2>
      <a:accent3>
        <a:srgbClr val="FFFFFF"/>
      </a:accent3>
      <a:accent4>
        <a:srgbClr val="212319"/>
      </a:accent4>
      <a:accent5>
        <a:srgbClr val="EEEBAC"/>
      </a:accent5>
      <a:accent6>
        <a:srgbClr val="2D2D8A"/>
      </a:accent6>
      <a:hlink>
        <a:srgbClr val="009999"/>
      </a:hlink>
      <a:folHlink>
        <a:srgbClr val="99CC00"/>
      </a:folHlink>
    </a:clrScheme>
    <a:fontScheme name="Title &amp; Bullets">
      <a:majorFont>
        <a:latin typeface="Optima"/>
        <a:ea typeface=""/>
        <a:cs typeface=""/>
      </a:majorFont>
      <a:minorFont>
        <a:latin typeface="Opti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3_Business">
  <a:themeElements>
    <a:clrScheme name="">
      <a:dk1>
        <a:srgbClr val="000000"/>
      </a:dk1>
      <a:lt1>
        <a:srgbClr val="FFFFFF"/>
      </a:lt1>
      <a:dk2>
        <a:srgbClr val="000000"/>
      </a:dk2>
      <a:lt2>
        <a:srgbClr val="808080"/>
      </a:lt2>
      <a:accent1>
        <a:srgbClr val="7E70E2"/>
      </a:accent1>
      <a:accent2>
        <a:srgbClr val="EFD863"/>
      </a:accent2>
      <a:accent3>
        <a:srgbClr val="FFFFFF"/>
      </a:accent3>
      <a:accent4>
        <a:srgbClr val="000000"/>
      </a:accent4>
      <a:accent5>
        <a:srgbClr val="C0BBEE"/>
      </a:accent5>
      <a:accent6>
        <a:srgbClr val="D9C459"/>
      </a:accent6>
      <a:hlink>
        <a:srgbClr val="80D078"/>
      </a:hlink>
      <a:folHlink>
        <a:srgbClr val="808080"/>
      </a:folHlink>
    </a:clrScheme>
    <a:fontScheme name="Busines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Busin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Title &amp; Bullets">
  <a:themeElements>
    <a:clrScheme name="">
      <a:dk1>
        <a:srgbClr val="282B1F"/>
      </a:dk1>
      <a:lt1>
        <a:srgbClr val="FFFFFF"/>
      </a:lt1>
      <a:dk2>
        <a:srgbClr val="282B1F"/>
      </a:dk2>
      <a:lt2>
        <a:srgbClr val="000000"/>
      </a:lt2>
      <a:accent1>
        <a:srgbClr val="E2DD26"/>
      </a:accent1>
      <a:accent2>
        <a:srgbClr val="333399"/>
      </a:accent2>
      <a:accent3>
        <a:srgbClr val="FFFFFF"/>
      </a:accent3>
      <a:accent4>
        <a:srgbClr val="212319"/>
      </a:accent4>
      <a:accent5>
        <a:srgbClr val="EEEBAC"/>
      </a:accent5>
      <a:accent6>
        <a:srgbClr val="2D2D8A"/>
      </a:accent6>
      <a:hlink>
        <a:srgbClr val="009999"/>
      </a:hlink>
      <a:folHlink>
        <a:srgbClr val="99CC00"/>
      </a:folHlink>
    </a:clrScheme>
    <a:fontScheme name="Title &amp; Bullets">
      <a:majorFont>
        <a:latin typeface="Optima"/>
        <a:ea typeface=""/>
        <a:cs typeface=""/>
      </a:majorFont>
      <a:minorFont>
        <a:latin typeface="Opti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2_Zubair Worldwide">
  <a:themeElements>
    <a:clrScheme name="Worldwide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orldwide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orldwide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orldwide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orldwide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orldwide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orldwide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orldwide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orldwide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orldwide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orldwide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orldwide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orldwide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orldwide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ZubairWorldWide">
  <a:themeElements>
    <a:clrScheme name="ZubairWorldWid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ZubairWorldWide">
      <a:majorFont>
        <a:latin typeface="Palatino Linotyp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ZubairWorldW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ZubairWorldW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ZubairWorldW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ZubairWorldW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ZubairWorldW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ZubairWorldW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ZubairWorldW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ZubairWorldW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ZubairWorldW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ZubairWorldW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ZubairWorldW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ZubairWorldW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ZubairWorldWid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orldWide">
  <a:themeElements>
    <a:clrScheme name="">
      <a:dk1>
        <a:srgbClr val="000000"/>
      </a:dk1>
      <a:lt1>
        <a:srgbClr val="FFFFFF"/>
      </a:lt1>
      <a:dk2>
        <a:srgbClr val="000000"/>
      </a:dk2>
      <a:lt2>
        <a:srgbClr val="808080"/>
      </a:lt2>
      <a:accent1>
        <a:srgbClr val="7E70E2"/>
      </a:accent1>
      <a:accent2>
        <a:srgbClr val="EFD863"/>
      </a:accent2>
      <a:accent3>
        <a:srgbClr val="FFFFFF"/>
      </a:accent3>
      <a:accent4>
        <a:srgbClr val="000000"/>
      </a:accent4>
      <a:accent5>
        <a:srgbClr val="C0BBEE"/>
      </a:accent5>
      <a:accent6>
        <a:srgbClr val="D9C459"/>
      </a:accent6>
      <a:hlink>
        <a:srgbClr val="80D078"/>
      </a:hlink>
      <a:folHlink>
        <a:srgbClr val="808080"/>
      </a:folHlink>
    </a:clrScheme>
    <a:fontScheme name="Busines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Busin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mp; Bullets">
  <a:themeElements>
    <a:clrScheme name="">
      <a:dk1>
        <a:srgbClr val="282B1F"/>
      </a:dk1>
      <a:lt1>
        <a:srgbClr val="FFFFFF"/>
      </a:lt1>
      <a:dk2>
        <a:srgbClr val="282B1F"/>
      </a:dk2>
      <a:lt2>
        <a:srgbClr val="000000"/>
      </a:lt2>
      <a:accent1>
        <a:srgbClr val="E2DD26"/>
      </a:accent1>
      <a:accent2>
        <a:srgbClr val="333399"/>
      </a:accent2>
      <a:accent3>
        <a:srgbClr val="FFFFFF"/>
      </a:accent3>
      <a:accent4>
        <a:srgbClr val="212319"/>
      </a:accent4>
      <a:accent5>
        <a:srgbClr val="EEEBAC"/>
      </a:accent5>
      <a:accent6>
        <a:srgbClr val="2D2D8A"/>
      </a:accent6>
      <a:hlink>
        <a:srgbClr val="009999"/>
      </a:hlink>
      <a:folHlink>
        <a:srgbClr val="99CC00"/>
      </a:folHlink>
    </a:clrScheme>
    <a:fontScheme name="Title &amp; Bullets">
      <a:majorFont>
        <a:latin typeface="Optima"/>
        <a:ea typeface=""/>
        <a:cs typeface=""/>
      </a:majorFont>
      <a:minorFont>
        <a:latin typeface="Opti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usiness">
  <a:themeElements>
    <a:clrScheme name="">
      <a:dk1>
        <a:srgbClr val="000000"/>
      </a:dk1>
      <a:lt1>
        <a:srgbClr val="FFFFFF"/>
      </a:lt1>
      <a:dk2>
        <a:srgbClr val="000000"/>
      </a:dk2>
      <a:lt2>
        <a:srgbClr val="808080"/>
      </a:lt2>
      <a:accent1>
        <a:srgbClr val="7E70E2"/>
      </a:accent1>
      <a:accent2>
        <a:srgbClr val="EFD863"/>
      </a:accent2>
      <a:accent3>
        <a:srgbClr val="FFFFFF"/>
      </a:accent3>
      <a:accent4>
        <a:srgbClr val="000000"/>
      </a:accent4>
      <a:accent5>
        <a:srgbClr val="C0BBEE"/>
      </a:accent5>
      <a:accent6>
        <a:srgbClr val="D9C459"/>
      </a:accent6>
      <a:hlink>
        <a:srgbClr val="80D078"/>
      </a:hlink>
      <a:folHlink>
        <a:srgbClr val="808080"/>
      </a:folHlink>
    </a:clrScheme>
    <a:fontScheme name="Busines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Busin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Title &amp; Bullets">
  <a:themeElements>
    <a:clrScheme name="">
      <a:dk1>
        <a:srgbClr val="282B1F"/>
      </a:dk1>
      <a:lt1>
        <a:srgbClr val="FFFFFF"/>
      </a:lt1>
      <a:dk2>
        <a:srgbClr val="282B1F"/>
      </a:dk2>
      <a:lt2>
        <a:srgbClr val="000000"/>
      </a:lt2>
      <a:accent1>
        <a:srgbClr val="E2DD26"/>
      </a:accent1>
      <a:accent2>
        <a:srgbClr val="333399"/>
      </a:accent2>
      <a:accent3>
        <a:srgbClr val="FFFFFF"/>
      </a:accent3>
      <a:accent4>
        <a:srgbClr val="212319"/>
      </a:accent4>
      <a:accent5>
        <a:srgbClr val="EEEBAC"/>
      </a:accent5>
      <a:accent6>
        <a:srgbClr val="2D2D8A"/>
      </a:accent6>
      <a:hlink>
        <a:srgbClr val="009999"/>
      </a:hlink>
      <a:folHlink>
        <a:srgbClr val="99CC00"/>
      </a:folHlink>
    </a:clrScheme>
    <a:fontScheme name="Title &amp; Bullets">
      <a:majorFont>
        <a:latin typeface="Optima"/>
        <a:ea typeface=""/>
        <a:cs typeface=""/>
      </a:majorFont>
      <a:minorFont>
        <a:latin typeface="Opti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Zubair Worldwide">
  <a:themeElements>
    <a:clrScheme name="Worldwide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orldwide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orldwide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orldwide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orldwide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orldwide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orldwide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orldwide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orldwide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orldwide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orldwide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orldwide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orldwide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orldwide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NewGloba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ZubairWorldWide">
      <a:majorFont>
        <a:latin typeface="Palatino Linotyp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ZubairWorldW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ZubairWorldW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ZubairWorldW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ZubairWorldW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ZubairWorldW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ZubairWorldW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ZubairWorldW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ZubairWorldW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ZubairWorldW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ZubairWorldW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ZubairWorldW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ZubairWorldW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ZubairWorldWid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ewGlobal" id="{02D43D8D-1946-C34E-986D-F1E0EEE89B59}" vid="{3F99C046-E687-B449-84D3-F53C6CF53685}"/>
    </a:ext>
  </a:extLst>
</a:theme>
</file>

<file path=ppt/theme/theme9.xml><?xml version="1.0" encoding="utf-8"?>
<a:theme xmlns:a="http://schemas.openxmlformats.org/drawingml/2006/main" name="1_WorldWide">
  <a:themeElements>
    <a:clrScheme name="">
      <a:dk1>
        <a:srgbClr val="000000"/>
      </a:dk1>
      <a:lt1>
        <a:srgbClr val="FFFFFF"/>
      </a:lt1>
      <a:dk2>
        <a:srgbClr val="000000"/>
      </a:dk2>
      <a:lt2>
        <a:srgbClr val="808080"/>
      </a:lt2>
      <a:accent1>
        <a:srgbClr val="7E70E2"/>
      </a:accent1>
      <a:accent2>
        <a:srgbClr val="EFD863"/>
      </a:accent2>
      <a:accent3>
        <a:srgbClr val="FFFFFF"/>
      </a:accent3>
      <a:accent4>
        <a:srgbClr val="000000"/>
      </a:accent4>
      <a:accent5>
        <a:srgbClr val="C0BBEE"/>
      </a:accent5>
      <a:accent6>
        <a:srgbClr val="D9C459"/>
      </a:accent6>
      <a:hlink>
        <a:srgbClr val="80D078"/>
      </a:hlink>
      <a:folHlink>
        <a:srgbClr val="808080"/>
      </a:folHlink>
    </a:clrScheme>
    <a:fontScheme name="Busines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charset="0"/>
          </a:defRPr>
        </a:defPPr>
      </a:lstStyle>
    </a:lnDef>
  </a:objectDefaults>
  <a:extraClrSchemeLst>
    <a:extraClrScheme>
      <a:clrScheme name="Busin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JUnit</Template>
  <TotalTime>786</TotalTime>
  <Words>2054</Words>
  <Application>Microsoft Macintosh PowerPoint</Application>
  <PresentationFormat>On-screen Show (4:3)</PresentationFormat>
  <Paragraphs>386</Paragraphs>
  <Slides>21</Slides>
  <Notes>14</Notes>
  <HiddenSlides>0</HiddenSlides>
  <MMClips>0</MMClips>
  <ScaleCrop>false</ScaleCrop>
  <HeadingPairs>
    <vt:vector size="8" baseType="variant">
      <vt:variant>
        <vt:lpstr>Fonts Used</vt:lpstr>
      </vt:variant>
      <vt:variant>
        <vt:i4>12</vt:i4>
      </vt:variant>
      <vt:variant>
        <vt:lpstr>Theme</vt:lpstr>
      </vt:variant>
      <vt:variant>
        <vt:i4>18</vt:i4>
      </vt:variant>
      <vt:variant>
        <vt:lpstr>Embedded OLE Servers</vt:lpstr>
      </vt:variant>
      <vt:variant>
        <vt:i4>1</vt:i4>
      </vt:variant>
      <vt:variant>
        <vt:lpstr>Slide Titles</vt:lpstr>
      </vt:variant>
      <vt:variant>
        <vt:i4>21</vt:i4>
      </vt:variant>
    </vt:vector>
  </HeadingPairs>
  <TitlesOfParts>
    <vt:vector size="52" baseType="lpstr">
      <vt:lpstr>Bookman Old Style</vt:lpstr>
      <vt:lpstr>Calibri</vt:lpstr>
      <vt:lpstr>Candara</vt:lpstr>
      <vt:lpstr>Consolas</vt:lpstr>
      <vt:lpstr>Maiandra GD</vt:lpstr>
      <vt:lpstr>Optima</vt:lpstr>
      <vt:lpstr>Palatino Linotype</vt:lpstr>
      <vt:lpstr>STXinwei</vt:lpstr>
      <vt:lpstr>Trebuchet MS</vt:lpstr>
      <vt:lpstr>Webdings</vt:lpstr>
      <vt:lpstr>Wingdings</vt:lpstr>
      <vt:lpstr>Arial</vt:lpstr>
      <vt:lpstr>1_NewGlobal</vt:lpstr>
      <vt:lpstr>ZubairWorldWide</vt:lpstr>
      <vt:lpstr>WorldWide</vt:lpstr>
      <vt:lpstr>Title &amp; Bullets</vt:lpstr>
      <vt:lpstr>1_Business</vt:lpstr>
      <vt:lpstr>1_Title &amp; Bullets</vt:lpstr>
      <vt:lpstr>Zubair Worldwide</vt:lpstr>
      <vt:lpstr>NewGlobal</vt:lpstr>
      <vt:lpstr>1_WorldWide</vt:lpstr>
      <vt:lpstr>2_Title &amp; Bullets</vt:lpstr>
      <vt:lpstr>2_Business</vt:lpstr>
      <vt:lpstr>3_Title &amp; Bullets</vt:lpstr>
      <vt:lpstr>1_Zubair Worldwide</vt:lpstr>
      <vt:lpstr>2_WorldWide</vt:lpstr>
      <vt:lpstr>4_Title &amp; Bullets</vt:lpstr>
      <vt:lpstr>3_Business</vt:lpstr>
      <vt:lpstr>5_Title &amp; Bullets</vt:lpstr>
      <vt:lpstr>2_Zubair Worldwide</vt:lpstr>
      <vt:lpstr>think-cell Slide</vt:lpstr>
      <vt:lpstr>Java 8</vt:lpstr>
      <vt:lpstr>Version History</vt:lpstr>
      <vt:lpstr>Java 8</vt:lpstr>
      <vt:lpstr>Problem never known</vt:lpstr>
      <vt:lpstr>Java to Lambda</vt:lpstr>
      <vt:lpstr>Pre-Lambda </vt:lpstr>
      <vt:lpstr>Lambda to Rescue</vt:lpstr>
      <vt:lpstr>Functional Interface</vt:lpstr>
      <vt:lpstr>Functional Interface : Example </vt:lpstr>
      <vt:lpstr>Functional Interface : Implementation </vt:lpstr>
      <vt:lpstr>Functional Interface : Implementation</vt:lpstr>
      <vt:lpstr>Lambda Expression</vt:lpstr>
      <vt:lpstr>Lambda Expression</vt:lpstr>
      <vt:lpstr>Built-in Functional Interfaces</vt:lpstr>
      <vt:lpstr>Supplier</vt:lpstr>
      <vt:lpstr>Consumer</vt:lpstr>
      <vt:lpstr>Predicate</vt:lpstr>
      <vt:lpstr>Function</vt:lpstr>
      <vt:lpstr>Lambda Expression for Function Interfaces</vt:lpstr>
      <vt:lpstr>Using Built-in Functional Interfaces</vt:lpstr>
      <vt:lpstr>Method References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Microsoft Office User</dc:creator>
  <cp:lastModifiedBy>Microsoft Office User</cp:lastModifiedBy>
  <cp:revision>6</cp:revision>
  <dcterms:created xsi:type="dcterms:W3CDTF">2018-07-22T16:20:54Z</dcterms:created>
  <dcterms:modified xsi:type="dcterms:W3CDTF">2018-07-23T05:27:24Z</dcterms:modified>
</cp:coreProperties>
</file>