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diagrams/data1.xml" ContentType="application/vnd.openxmlformats-officedocument.drawingml.diagramData+xml"/>
  <Override PartName="/ppt/slides/slide57.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29.xml" ContentType="application/inkml+xml"/>
  <Override PartName="/ppt/ink/ink16.xml" ContentType="application/inkml+xml"/>
  <Override PartName="/ppt/diagrams/drawing1.xml" ContentType="application/vnd.ms-office.drawingml.diagramDrawing+xml"/>
  <Override PartName="/ppt/ink/ink28.xml" ContentType="application/inkml+xml"/>
  <Override PartName="/ppt/diagrams/colors1.xml" ContentType="application/vnd.openxmlformats-officedocument.drawingml.diagramColors+xml"/>
  <Override PartName="/ppt/ink/ink17.xml" ContentType="application/inkml+xml"/>
  <Override PartName="/ppt/diagrams/layout1.xml" ContentType="application/vnd.openxmlformats-officedocument.drawingml.diagramLayout+xml"/>
  <Override PartName="/ppt/ink/ink14.xml" ContentType="application/inkml+xml"/>
  <Override PartName="/ppt/ink/ink13.xml" ContentType="application/inkml+xml"/>
  <Override PartName="/ppt/ink/ink12.xml" ContentType="application/inkml+xml"/>
  <Override PartName="/ppt/ink/ink11.xml" ContentType="application/inkml+xml"/>
  <Override PartName="/ppt/ink/ink27.xml" ContentType="application/inkml+xml"/>
  <Override PartName="/ppt/ink/ink10.xml" ContentType="application/inkml+xml"/>
  <Override PartName="/ppt/ink/ink9.xml" ContentType="application/inkml+xml"/>
  <Override PartName="/ppt/ink/ink8.xml" ContentType="application/inkml+xml"/>
  <Override PartName="/ppt/ink/ink7.xml" ContentType="application/inkml+xml"/>
  <Override PartName="/ppt/ink/ink6.xml" ContentType="application/inkml+xml"/>
  <Override PartName="/ppt/ink/ink5.xml" ContentType="application/inkml+xml"/>
  <Override PartName="/ppt/ink/ink4.xml" ContentType="application/inkml+xml"/>
  <Override PartName="/ppt/ink/ink3.xml" ContentType="application/inkml+xml"/>
  <Override PartName="/ppt/ink/ink2.xml" ContentType="application/inkml+xml"/>
  <Override PartName="/ppt/ink/ink1.xml" ContentType="application/inkml+xml"/>
  <Override PartName="/ppt/theme/theme2.xml" ContentType="application/vnd.openxmlformats-officedocument.theme+xml"/>
  <Override PartName="/ppt/ink/ink26.xml" ContentType="application/inkml+xml"/>
  <Override PartName="/ppt/ink/ink25.xml" ContentType="application/inkml+xml"/>
  <Override PartName="/ppt/ink/ink24.xml" ContentType="application/inkml+xml"/>
  <Override PartName="/ppt/ink/ink23.xml" ContentType="application/inkml+xml"/>
  <Override PartName="/ppt/ink/ink22.xml" ContentType="application/inkml+xml"/>
  <Override PartName="/ppt/theme/theme1.xml" ContentType="application/vnd.openxmlformats-officedocument.theme+xml"/>
  <Override PartName="/ppt/notesMasters/notesMaster1.xml" ContentType="application/vnd.openxmlformats-officedocument.presentationml.notesMaster+xml"/>
  <Override PartName="/ppt/ink/ink21.xml" ContentType="application/inkml+xml"/>
  <Override PartName="/ppt/ink/ink20.xml" ContentType="application/inkml+xml"/>
  <Override PartName="/ppt/ink/ink19.xml" ContentType="application/inkml+xml"/>
  <Override PartName="/ppt/ink/ink18.xml" ContentType="application/inkml+xml"/>
  <Override PartName="/ppt/diagrams/quickStyle1.xml" ContentType="application/vnd.openxmlformats-officedocument.drawingml.diagramStyle+xml"/>
  <Override PartName="/ppt/ink/ink15.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258" r:id="rId3"/>
    <p:sldId id="424" r:id="rId4"/>
    <p:sldId id="425" r:id="rId5"/>
    <p:sldId id="426" r:id="rId6"/>
    <p:sldId id="367" r:id="rId7"/>
    <p:sldId id="372" r:id="rId8"/>
    <p:sldId id="373" r:id="rId9"/>
    <p:sldId id="374" r:id="rId10"/>
    <p:sldId id="369" r:id="rId11"/>
    <p:sldId id="370" r:id="rId12"/>
    <p:sldId id="375" r:id="rId13"/>
    <p:sldId id="305" r:id="rId14"/>
    <p:sldId id="427" r:id="rId15"/>
    <p:sldId id="356" r:id="rId16"/>
    <p:sldId id="259" r:id="rId17"/>
    <p:sldId id="260" r:id="rId18"/>
    <p:sldId id="261" r:id="rId19"/>
    <p:sldId id="264" r:id="rId20"/>
    <p:sldId id="262" r:id="rId21"/>
    <p:sldId id="265" r:id="rId22"/>
    <p:sldId id="297" r:id="rId23"/>
    <p:sldId id="381" r:id="rId24"/>
    <p:sldId id="331" r:id="rId25"/>
    <p:sldId id="335" r:id="rId26"/>
    <p:sldId id="336" r:id="rId27"/>
    <p:sldId id="300" r:id="rId28"/>
    <p:sldId id="301" r:id="rId29"/>
    <p:sldId id="302" r:id="rId30"/>
    <p:sldId id="303" r:id="rId31"/>
    <p:sldId id="304" r:id="rId32"/>
    <p:sldId id="306" r:id="rId33"/>
    <p:sldId id="308" r:id="rId34"/>
    <p:sldId id="312" r:id="rId35"/>
    <p:sldId id="313" r:id="rId36"/>
    <p:sldId id="314" r:id="rId37"/>
    <p:sldId id="315" r:id="rId38"/>
    <p:sldId id="337" r:id="rId39"/>
    <p:sldId id="318" r:id="rId40"/>
    <p:sldId id="428" r:id="rId41"/>
    <p:sldId id="429" r:id="rId42"/>
    <p:sldId id="257" r:id="rId43"/>
    <p:sldId id="431" r:id="rId44"/>
    <p:sldId id="432" r:id="rId45"/>
    <p:sldId id="433" r:id="rId46"/>
    <p:sldId id="434" r:id="rId47"/>
    <p:sldId id="268" r:id="rId48"/>
    <p:sldId id="269" r:id="rId49"/>
    <p:sldId id="382" r:id="rId50"/>
    <p:sldId id="383" r:id="rId51"/>
    <p:sldId id="384" r:id="rId52"/>
    <p:sldId id="385" r:id="rId53"/>
    <p:sldId id="263" r:id="rId54"/>
    <p:sldId id="386" r:id="rId55"/>
    <p:sldId id="387" r:id="rId56"/>
    <p:sldId id="266" r:id="rId57"/>
    <p:sldId id="26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66"/>
    <p:restoredTop sz="94694"/>
  </p:normalViewPr>
  <p:slideViewPr>
    <p:cSldViewPr snapToGrid="0" snapToObjects="1">
      <p:cViewPr varScale="1">
        <p:scale>
          <a:sx n="144" d="100"/>
          <a:sy n="144" d="100"/>
        </p:scale>
        <p:origin x="21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59264-7E19-48A3-87FF-CA23F515B55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80E3F84-BE78-492B-9E57-3469D46D485A}">
      <dgm:prSet phldrT="[Text]"/>
      <dgm:spPr/>
      <dgm:t>
        <a:bodyPr/>
        <a:lstStyle/>
        <a:p>
          <a:r>
            <a:rPr lang="en-US" dirty="0"/>
            <a:t>query</a:t>
          </a:r>
        </a:p>
      </dgm:t>
    </dgm:pt>
    <dgm:pt modelId="{683BB191-93CF-4FF1-8492-102C0D846CD8}" type="parTrans" cxnId="{2D1393CD-1ABD-4EC0-8AD1-3EC4345D183A}">
      <dgm:prSet/>
      <dgm:spPr/>
      <dgm:t>
        <a:bodyPr/>
        <a:lstStyle/>
        <a:p>
          <a:endParaRPr lang="en-US"/>
        </a:p>
      </dgm:t>
    </dgm:pt>
    <dgm:pt modelId="{8F9ACB97-D6F2-4254-963B-2B676152DCA4}" type="sibTrans" cxnId="{2D1393CD-1ABD-4EC0-8AD1-3EC4345D183A}">
      <dgm:prSet/>
      <dgm:spPr/>
      <dgm:t>
        <a:bodyPr/>
        <a:lstStyle/>
        <a:p>
          <a:endParaRPr lang="en-US"/>
        </a:p>
      </dgm:t>
    </dgm:pt>
    <dgm:pt modelId="{A1418800-B862-4551-9FEC-9467F735D8A1}">
      <dgm:prSet phldrT="[Text]"/>
      <dgm:spPr/>
      <dgm:t>
        <a:bodyPr/>
        <a:lstStyle/>
        <a:p>
          <a:r>
            <a:rPr lang="en-US" dirty="0"/>
            <a:t>Query keyword extraction</a:t>
          </a:r>
        </a:p>
      </dgm:t>
    </dgm:pt>
    <dgm:pt modelId="{B798ADF3-E61B-4477-9E0B-E64FA639815C}" type="parTrans" cxnId="{555FE972-3937-487E-8D37-13E635DDEE1B}">
      <dgm:prSet/>
      <dgm:spPr/>
      <dgm:t>
        <a:bodyPr/>
        <a:lstStyle/>
        <a:p>
          <a:endParaRPr lang="en-US"/>
        </a:p>
      </dgm:t>
    </dgm:pt>
    <dgm:pt modelId="{A8730F8A-746E-4EB9-A173-70C1D0CDE93F}" type="sibTrans" cxnId="{555FE972-3937-487E-8D37-13E635DDEE1B}">
      <dgm:prSet/>
      <dgm:spPr/>
      <dgm:t>
        <a:bodyPr/>
        <a:lstStyle/>
        <a:p>
          <a:endParaRPr lang="en-US"/>
        </a:p>
      </dgm:t>
    </dgm:pt>
    <dgm:pt modelId="{2F43C1D9-A9E1-4A66-A1FB-157C035D0A6D}">
      <dgm:prSet phldrT="[Text]"/>
      <dgm:spPr/>
      <dgm:t>
        <a:bodyPr/>
        <a:lstStyle/>
        <a:p>
          <a:r>
            <a:rPr lang="en-US" dirty="0"/>
            <a:t>Docs</a:t>
          </a:r>
        </a:p>
      </dgm:t>
    </dgm:pt>
    <dgm:pt modelId="{F82C166D-16A4-4BFE-B1A2-206E38B37112}" type="parTrans" cxnId="{B7DEFA96-453C-4CCE-86F2-CD8D24AF72CF}">
      <dgm:prSet/>
      <dgm:spPr/>
      <dgm:t>
        <a:bodyPr/>
        <a:lstStyle/>
        <a:p>
          <a:endParaRPr lang="en-US"/>
        </a:p>
      </dgm:t>
    </dgm:pt>
    <dgm:pt modelId="{79D85271-B691-43DC-AFFD-D161C70580F4}" type="sibTrans" cxnId="{B7DEFA96-453C-4CCE-86F2-CD8D24AF72CF}">
      <dgm:prSet/>
      <dgm:spPr/>
      <dgm:t>
        <a:bodyPr/>
        <a:lstStyle/>
        <a:p>
          <a:endParaRPr lang="en-US"/>
        </a:p>
      </dgm:t>
    </dgm:pt>
    <dgm:pt modelId="{A5D7574F-2426-4EAC-86AD-8198AFE96AAE}">
      <dgm:prSet phldrT="[Text]"/>
      <dgm:spPr/>
      <dgm:t>
        <a:bodyPr/>
        <a:lstStyle/>
        <a:p>
          <a:r>
            <a:rPr lang="en-US" dirty="0"/>
            <a:t>Search Engine</a:t>
          </a:r>
        </a:p>
      </dgm:t>
    </dgm:pt>
    <dgm:pt modelId="{F8EA4FEB-1E96-4A2F-9C71-89686FCA39A8}" type="parTrans" cxnId="{384E7ED5-3D52-4D54-AD01-6F87537FC98A}">
      <dgm:prSet/>
      <dgm:spPr/>
      <dgm:t>
        <a:bodyPr/>
        <a:lstStyle/>
        <a:p>
          <a:endParaRPr lang="en-US"/>
        </a:p>
      </dgm:t>
    </dgm:pt>
    <dgm:pt modelId="{B3F50BF3-8B52-4587-B39D-BED122A6D8B3}" type="sibTrans" cxnId="{384E7ED5-3D52-4D54-AD01-6F87537FC98A}">
      <dgm:prSet/>
      <dgm:spPr/>
      <dgm:t>
        <a:bodyPr/>
        <a:lstStyle/>
        <a:p>
          <a:endParaRPr lang="en-US"/>
        </a:p>
      </dgm:t>
    </dgm:pt>
    <dgm:pt modelId="{18491F58-5D3D-4520-978B-AF9FB1FF1D0C}">
      <dgm:prSet phldrT="[Text]"/>
      <dgm:spPr/>
      <dgm:t>
        <a:bodyPr/>
        <a:lstStyle/>
        <a:p>
          <a:r>
            <a:rPr lang="en-US" dirty="0"/>
            <a:t>Answer</a:t>
          </a:r>
        </a:p>
      </dgm:t>
    </dgm:pt>
    <dgm:pt modelId="{9BA9798B-FBE5-417B-9AA8-5ADA46C11F9C}" type="parTrans" cxnId="{31DF91EE-80FA-4F48-8EB5-9B789B27C43E}">
      <dgm:prSet/>
      <dgm:spPr/>
      <dgm:t>
        <a:bodyPr/>
        <a:lstStyle/>
        <a:p>
          <a:endParaRPr lang="en-US"/>
        </a:p>
      </dgm:t>
    </dgm:pt>
    <dgm:pt modelId="{DAC61D97-0D79-4D52-9E83-9EB6EF6E04B2}" type="sibTrans" cxnId="{31DF91EE-80FA-4F48-8EB5-9B789B27C43E}">
      <dgm:prSet/>
      <dgm:spPr/>
      <dgm:t>
        <a:bodyPr/>
        <a:lstStyle/>
        <a:p>
          <a:endParaRPr lang="en-US"/>
        </a:p>
      </dgm:t>
    </dgm:pt>
    <dgm:pt modelId="{A561A53A-B2FB-4748-8BC6-4E36351C7E70}">
      <dgm:prSet phldrT="[Text]"/>
      <dgm:spPr/>
      <dgm:t>
        <a:bodyPr/>
        <a:lstStyle/>
        <a:p>
          <a:r>
            <a:rPr lang="en-US" dirty="0"/>
            <a:t>Extract Answer Passage</a:t>
          </a:r>
        </a:p>
      </dgm:t>
    </dgm:pt>
    <dgm:pt modelId="{52C586DA-BF61-4A57-BFAB-7B93972831BC}" type="parTrans" cxnId="{920E5E46-46B7-4CE7-BB73-4D1E023F8866}">
      <dgm:prSet/>
      <dgm:spPr/>
      <dgm:t>
        <a:bodyPr/>
        <a:lstStyle/>
        <a:p>
          <a:endParaRPr lang="en-US"/>
        </a:p>
      </dgm:t>
    </dgm:pt>
    <dgm:pt modelId="{97C564F1-3932-4793-9F8F-33CA5E3E7C07}" type="sibTrans" cxnId="{920E5E46-46B7-4CE7-BB73-4D1E023F8866}">
      <dgm:prSet/>
      <dgm:spPr/>
      <dgm:t>
        <a:bodyPr/>
        <a:lstStyle/>
        <a:p>
          <a:endParaRPr lang="en-US"/>
        </a:p>
      </dgm:t>
    </dgm:pt>
    <dgm:pt modelId="{62A6B30E-FF9D-448A-A7AC-74ADF87E46B5}">
      <dgm:prSet phldrT="[Text]"/>
      <dgm:spPr/>
      <dgm:t>
        <a:bodyPr/>
        <a:lstStyle/>
        <a:p>
          <a:r>
            <a:rPr lang="en-US" dirty="0"/>
            <a:t>Rank and Select Answers</a:t>
          </a:r>
        </a:p>
      </dgm:t>
    </dgm:pt>
    <dgm:pt modelId="{DA64E97E-CD0E-4320-A995-04EF8082E230}" type="parTrans" cxnId="{5B8D7A90-255C-4E47-99C2-8D9425A53E28}">
      <dgm:prSet/>
      <dgm:spPr/>
      <dgm:t>
        <a:bodyPr/>
        <a:lstStyle/>
        <a:p>
          <a:endParaRPr lang="en-US"/>
        </a:p>
      </dgm:t>
    </dgm:pt>
    <dgm:pt modelId="{4B753103-5D28-4F79-88AB-0470228617A3}" type="sibTrans" cxnId="{5B8D7A90-255C-4E47-99C2-8D9425A53E28}">
      <dgm:prSet/>
      <dgm:spPr/>
      <dgm:t>
        <a:bodyPr/>
        <a:lstStyle/>
        <a:p>
          <a:endParaRPr lang="en-US"/>
        </a:p>
      </dgm:t>
    </dgm:pt>
    <dgm:pt modelId="{F1502339-63AA-4D76-A1FF-6026F86F2226}" type="pres">
      <dgm:prSet presAssocID="{BFF59264-7E19-48A3-87FF-CA23F515B553}" presName="linearFlow" presStyleCnt="0">
        <dgm:presLayoutVars>
          <dgm:dir/>
          <dgm:animLvl val="lvl"/>
          <dgm:resizeHandles val="exact"/>
        </dgm:presLayoutVars>
      </dgm:prSet>
      <dgm:spPr/>
    </dgm:pt>
    <dgm:pt modelId="{F10BAB34-EC83-4687-80DF-4E550CA35779}" type="pres">
      <dgm:prSet presAssocID="{B80E3F84-BE78-492B-9E57-3469D46D485A}" presName="composite" presStyleCnt="0"/>
      <dgm:spPr/>
    </dgm:pt>
    <dgm:pt modelId="{F4CFAA02-33E2-41A2-8E09-A48DF58F8D39}" type="pres">
      <dgm:prSet presAssocID="{B80E3F84-BE78-492B-9E57-3469D46D485A}" presName="parentText" presStyleLbl="alignNode1" presStyleIdx="0" presStyleCnt="3">
        <dgm:presLayoutVars>
          <dgm:chMax val="1"/>
          <dgm:bulletEnabled val="1"/>
        </dgm:presLayoutVars>
      </dgm:prSet>
      <dgm:spPr/>
    </dgm:pt>
    <dgm:pt modelId="{C7CBD553-23F5-4BD2-89E6-A1DE61C570FE}" type="pres">
      <dgm:prSet presAssocID="{B80E3F84-BE78-492B-9E57-3469D46D485A}" presName="descendantText" presStyleLbl="alignAcc1" presStyleIdx="0" presStyleCnt="3">
        <dgm:presLayoutVars>
          <dgm:bulletEnabled val="1"/>
        </dgm:presLayoutVars>
      </dgm:prSet>
      <dgm:spPr/>
    </dgm:pt>
    <dgm:pt modelId="{6466A392-7B93-48BC-9144-28EC253148E2}" type="pres">
      <dgm:prSet presAssocID="{8F9ACB97-D6F2-4254-963B-2B676152DCA4}" presName="sp" presStyleCnt="0"/>
      <dgm:spPr/>
    </dgm:pt>
    <dgm:pt modelId="{F1CB224F-75C9-47DF-B077-7368CD66847F}" type="pres">
      <dgm:prSet presAssocID="{2F43C1D9-A9E1-4A66-A1FB-157C035D0A6D}" presName="composite" presStyleCnt="0"/>
      <dgm:spPr/>
    </dgm:pt>
    <dgm:pt modelId="{BA259B08-2FE4-4C5F-ADF3-A2B31FCB0720}" type="pres">
      <dgm:prSet presAssocID="{2F43C1D9-A9E1-4A66-A1FB-157C035D0A6D}" presName="parentText" presStyleLbl="alignNode1" presStyleIdx="1" presStyleCnt="3">
        <dgm:presLayoutVars>
          <dgm:chMax val="1"/>
          <dgm:bulletEnabled val="1"/>
        </dgm:presLayoutVars>
      </dgm:prSet>
      <dgm:spPr/>
    </dgm:pt>
    <dgm:pt modelId="{1F6215BF-838E-4D40-AEF2-146CA7E14C32}" type="pres">
      <dgm:prSet presAssocID="{2F43C1D9-A9E1-4A66-A1FB-157C035D0A6D}" presName="descendantText" presStyleLbl="alignAcc1" presStyleIdx="1" presStyleCnt="3">
        <dgm:presLayoutVars>
          <dgm:bulletEnabled val="1"/>
        </dgm:presLayoutVars>
      </dgm:prSet>
      <dgm:spPr/>
    </dgm:pt>
    <dgm:pt modelId="{BB5D8AB1-0C37-4D32-8412-1D4D95CA0EA5}" type="pres">
      <dgm:prSet presAssocID="{79D85271-B691-43DC-AFFD-D161C70580F4}" presName="sp" presStyleCnt="0"/>
      <dgm:spPr/>
    </dgm:pt>
    <dgm:pt modelId="{9ADD1D14-E685-4708-8440-DEFB66F94C24}" type="pres">
      <dgm:prSet presAssocID="{18491F58-5D3D-4520-978B-AF9FB1FF1D0C}" presName="composite" presStyleCnt="0"/>
      <dgm:spPr/>
    </dgm:pt>
    <dgm:pt modelId="{C4F2E057-D14E-4141-80E4-4F8C2BBFA902}" type="pres">
      <dgm:prSet presAssocID="{18491F58-5D3D-4520-978B-AF9FB1FF1D0C}" presName="parentText" presStyleLbl="alignNode1" presStyleIdx="2" presStyleCnt="3">
        <dgm:presLayoutVars>
          <dgm:chMax val="1"/>
          <dgm:bulletEnabled val="1"/>
        </dgm:presLayoutVars>
      </dgm:prSet>
      <dgm:spPr/>
    </dgm:pt>
    <dgm:pt modelId="{DC1B6C65-3E57-4360-A59D-AFF0F3C4F2AA}" type="pres">
      <dgm:prSet presAssocID="{18491F58-5D3D-4520-978B-AF9FB1FF1D0C}" presName="descendantText" presStyleLbl="alignAcc1" presStyleIdx="2" presStyleCnt="3">
        <dgm:presLayoutVars>
          <dgm:bulletEnabled val="1"/>
        </dgm:presLayoutVars>
      </dgm:prSet>
      <dgm:spPr/>
    </dgm:pt>
  </dgm:ptLst>
  <dgm:cxnLst>
    <dgm:cxn modelId="{A631B408-79C6-4CF0-A02B-9321C25E878F}" type="presOf" srcId="{18491F58-5D3D-4520-978B-AF9FB1FF1D0C}" destId="{C4F2E057-D14E-4141-80E4-4F8C2BBFA902}" srcOrd="0" destOrd="0" presId="urn:microsoft.com/office/officeart/2005/8/layout/chevron2"/>
    <dgm:cxn modelId="{12217E18-0834-4417-B29D-DA2606FB1AC9}" type="presOf" srcId="{62A6B30E-FF9D-448A-A7AC-74ADF87E46B5}" destId="{DC1B6C65-3E57-4360-A59D-AFF0F3C4F2AA}" srcOrd="0" destOrd="1" presId="urn:microsoft.com/office/officeart/2005/8/layout/chevron2"/>
    <dgm:cxn modelId="{08E7BF45-D3C7-4B0E-9450-1BFB5C3EFD05}" type="presOf" srcId="{BFF59264-7E19-48A3-87FF-CA23F515B553}" destId="{F1502339-63AA-4D76-A1FF-6026F86F2226}" srcOrd="0" destOrd="0" presId="urn:microsoft.com/office/officeart/2005/8/layout/chevron2"/>
    <dgm:cxn modelId="{920E5E46-46B7-4CE7-BB73-4D1E023F8866}" srcId="{18491F58-5D3D-4520-978B-AF9FB1FF1D0C}" destId="{A561A53A-B2FB-4748-8BC6-4E36351C7E70}" srcOrd="0" destOrd="0" parTransId="{52C586DA-BF61-4A57-BFAB-7B93972831BC}" sibTransId="{97C564F1-3932-4793-9F8F-33CA5E3E7C07}"/>
    <dgm:cxn modelId="{555FE972-3937-487E-8D37-13E635DDEE1B}" srcId="{B80E3F84-BE78-492B-9E57-3469D46D485A}" destId="{A1418800-B862-4551-9FEC-9467F735D8A1}" srcOrd="0" destOrd="0" parTransId="{B798ADF3-E61B-4477-9E0B-E64FA639815C}" sibTransId="{A8730F8A-746E-4EB9-A173-70C1D0CDE93F}"/>
    <dgm:cxn modelId="{B41F0673-0029-4AE0-A86D-2B82B7D7D4ED}" type="presOf" srcId="{A1418800-B862-4551-9FEC-9467F735D8A1}" destId="{C7CBD553-23F5-4BD2-89E6-A1DE61C570FE}" srcOrd="0" destOrd="0" presId="urn:microsoft.com/office/officeart/2005/8/layout/chevron2"/>
    <dgm:cxn modelId="{60093574-A4F0-4A85-911A-62A067C847A8}" type="presOf" srcId="{A5D7574F-2426-4EAC-86AD-8198AFE96AAE}" destId="{1F6215BF-838E-4D40-AEF2-146CA7E14C32}" srcOrd="0" destOrd="0" presId="urn:microsoft.com/office/officeart/2005/8/layout/chevron2"/>
    <dgm:cxn modelId="{1CF4E08C-8D71-43B9-837D-772FA0EFD622}" type="presOf" srcId="{2F43C1D9-A9E1-4A66-A1FB-157C035D0A6D}" destId="{BA259B08-2FE4-4C5F-ADF3-A2B31FCB0720}" srcOrd="0" destOrd="0" presId="urn:microsoft.com/office/officeart/2005/8/layout/chevron2"/>
    <dgm:cxn modelId="{5B8D7A90-255C-4E47-99C2-8D9425A53E28}" srcId="{18491F58-5D3D-4520-978B-AF9FB1FF1D0C}" destId="{62A6B30E-FF9D-448A-A7AC-74ADF87E46B5}" srcOrd="1" destOrd="0" parTransId="{DA64E97E-CD0E-4320-A995-04EF8082E230}" sibTransId="{4B753103-5D28-4F79-88AB-0470228617A3}"/>
    <dgm:cxn modelId="{B7DEFA96-453C-4CCE-86F2-CD8D24AF72CF}" srcId="{BFF59264-7E19-48A3-87FF-CA23F515B553}" destId="{2F43C1D9-A9E1-4A66-A1FB-157C035D0A6D}" srcOrd="1" destOrd="0" parTransId="{F82C166D-16A4-4BFE-B1A2-206E38B37112}" sibTransId="{79D85271-B691-43DC-AFFD-D161C70580F4}"/>
    <dgm:cxn modelId="{DDC93299-E938-4B06-B2A4-AE0653FCBCFB}" type="presOf" srcId="{A561A53A-B2FB-4748-8BC6-4E36351C7E70}" destId="{DC1B6C65-3E57-4360-A59D-AFF0F3C4F2AA}" srcOrd="0" destOrd="0" presId="urn:microsoft.com/office/officeart/2005/8/layout/chevron2"/>
    <dgm:cxn modelId="{A97D38B3-CA1E-4037-BFF2-CF97330513C8}" type="presOf" srcId="{B80E3F84-BE78-492B-9E57-3469D46D485A}" destId="{F4CFAA02-33E2-41A2-8E09-A48DF58F8D39}" srcOrd="0" destOrd="0" presId="urn:microsoft.com/office/officeart/2005/8/layout/chevron2"/>
    <dgm:cxn modelId="{2D1393CD-1ABD-4EC0-8AD1-3EC4345D183A}" srcId="{BFF59264-7E19-48A3-87FF-CA23F515B553}" destId="{B80E3F84-BE78-492B-9E57-3469D46D485A}" srcOrd="0" destOrd="0" parTransId="{683BB191-93CF-4FF1-8492-102C0D846CD8}" sibTransId="{8F9ACB97-D6F2-4254-963B-2B676152DCA4}"/>
    <dgm:cxn modelId="{384E7ED5-3D52-4D54-AD01-6F87537FC98A}" srcId="{2F43C1D9-A9E1-4A66-A1FB-157C035D0A6D}" destId="{A5D7574F-2426-4EAC-86AD-8198AFE96AAE}" srcOrd="0" destOrd="0" parTransId="{F8EA4FEB-1E96-4A2F-9C71-89686FCA39A8}" sibTransId="{B3F50BF3-8B52-4587-B39D-BED122A6D8B3}"/>
    <dgm:cxn modelId="{31DF91EE-80FA-4F48-8EB5-9B789B27C43E}" srcId="{BFF59264-7E19-48A3-87FF-CA23F515B553}" destId="{18491F58-5D3D-4520-978B-AF9FB1FF1D0C}" srcOrd="2" destOrd="0" parTransId="{9BA9798B-FBE5-417B-9AA8-5ADA46C11F9C}" sibTransId="{DAC61D97-0D79-4D52-9E83-9EB6EF6E04B2}"/>
    <dgm:cxn modelId="{99CE69FB-EAA5-4577-AE72-2CAEBC3BEC45}" type="presParOf" srcId="{F1502339-63AA-4D76-A1FF-6026F86F2226}" destId="{F10BAB34-EC83-4687-80DF-4E550CA35779}" srcOrd="0" destOrd="0" presId="urn:microsoft.com/office/officeart/2005/8/layout/chevron2"/>
    <dgm:cxn modelId="{5FE8CB63-D74A-44B3-9F51-42D79F92C2FC}" type="presParOf" srcId="{F10BAB34-EC83-4687-80DF-4E550CA35779}" destId="{F4CFAA02-33E2-41A2-8E09-A48DF58F8D39}" srcOrd="0" destOrd="0" presId="urn:microsoft.com/office/officeart/2005/8/layout/chevron2"/>
    <dgm:cxn modelId="{10C1674A-2F7E-428E-99FB-4E3B5B5D8EE0}" type="presParOf" srcId="{F10BAB34-EC83-4687-80DF-4E550CA35779}" destId="{C7CBD553-23F5-4BD2-89E6-A1DE61C570FE}" srcOrd="1" destOrd="0" presId="urn:microsoft.com/office/officeart/2005/8/layout/chevron2"/>
    <dgm:cxn modelId="{A34B160F-BDB7-4F42-807E-EAA5838D4811}" type="presParOf" srcId="{F1502339-63AA-4D76-A1FF-6026F86F2226}" destId="{6466A392-7B93-48BC-9144-28EC253148E2}" srcOrd="1" destOrd="0" presId="urn:microsoft.com/office/officeart/2005/8/layout/chevron2"/>
    <dgm:cxn modelId="{1BCD858A-6541-4EB9-BDF0-E87FEBC6CEBF}" type="presParOf" srcId="{F1502339-63AA-4D76-A1FF-6026F86F2226}" destId="{F1CB224F-75C9-47DF-B077-7368CD66847F}" srcOrd="2" destOrd="0" presId="urn:microsoft.com/office/officeart/2005/8/layout/chevron2"/>
    <dgm:cxn modelId="{2826D38F-2CC8-4486-8753-42A658B74131}" type="presParOf" srcId="{F1CB224F-75C9-47DF-B077-7368CD66847F}" destId="{BA259B08-2FE4-4C5F-ADF3-A2B31FCB0720}" srcOrd="0" destOrd="0" presId="urn:microsoft.com/office/officeart/2005/8/layout/chevron2"/>
    <dgm:cxn modelId="{B60C8FFE-6ABC-40AD-B0C3-2BB7A5D75375}" type="presParOf" srcId="{F1CB224F-75C9-47DF-B077-7368CD66847F}" destId="{1F6215BF-838E-4D40-AEF2-146CA7E14C32}" srcOrd="1" destOrd="0" presId="urn:microsoft.com/office/officeart/2005/8/layout/chevron2"/>
    <dgm:cxn modelId="{74750F89-941B-4A15-8EE5-9B6CCBB1D346}" type="presParOf" srcId="{F1502339-63AA-4D76-A1FF-6026F86F2226}" destId="{BB5D8AB1-0C37-4D32-8412-1D4D95CA0EA5}" srcOrd="3" destOrd="0" presId="urn:microsoft.com/office/officeart/2005/8/layout/chevron2"/>
    <dgm:cxn modelId="{76552EE3-CCA8-4B63-8D1C-6224A9E7602E}" type="presParOf" srcId="{F1502339-63AA-4D76-A1FF-6026F86F2226}" destId="{9ADD1D14-E685-4708-8440-DEFB66F94C24}" srcOrd="4" destOrd="0" presId="urn:microsoft.com/office/officeart/2005/8/layout/chevron2"/>
    <dgm:cxn modelId="{AA04BAAE-C6E2-44D7-843C-489FBE7DB8FE}" type="presParOf" srcId="{9ADD1D14-E685-4708-8440-DEFB66F94C24}" destId="{C4F2E057-D14E-4141-80E4-4F8C2BBFA902}" srcOrd="0" destOrd="0" presId="urn:microsoft.com/office/officeart/2005/8/layout/chevron2"/>
    <dgm:cxn modelId="{B5A9D47A-C634-4875-83A2-3D0BD2D25495}" type="presParOf" srcId="{9ADD1D14-E685-4708-8440-DEFB66F94C24}" destId="{DC1B6C65-3E57-4360-A59D-AFF0F3C4F2A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FAA02-33E2-41A2-8E09-A48DF58F8D39}">
      <dsp:nvSpPr>
        <dsp:cNvPr id="0" name=""/>
        <dsp:cNvSpPr/>
      </dsp:nvSpPr>
      <dsp:spPr>
        <a:xfrm rot="5400000">
          <a:off x="-236795" y="238852"/>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query</a:t>
          </a:r>
        </a:p>
      </dsp:txBody>
      <dsp:txXfrm rot="-5400000">
        <a:off x="0" y="554579"/>
        <a:ext cx="1105044" cy="473590"/>
      </dsp:txXfrm>
    </dsp:sp>
    <dsp:sp modelId="{C7CBD553-23F5-4BD2-89E6-A1DE61C570FE}">
      <dsp:nvSpPr>
        <dsp:cNvPr id="0" name=""/>
        <dsp:cNvSpPr/>
      </dsp:nvSpPr>
      <dsp:spPr>
        <a:xfrm rot="5400000">
          <a:off x="2245255" y="-1138153"/>
          <a:ext cx="1026112" cy="33065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Query keyword extraction</a:t>
          </a:r>
        </a:p>
      </dsp:txBody>
      <dsp:txXfrm rot="-5400000">
        <a:off x="1105045" y="52148"/>
        <a:ext cx="3256443" cy="925930"/>
      </dsp:txXfrm>
    </dsp:sp>
    <dsp:sp modelId="{BA259B08-2FE4-4C5F-ADF3-A2B31FCB0720}">
      <dsp:nvSpPr>
        <dsp:cNvPr id="0" name=""/>
        <dsp:cNvSpPr/>
      </dsp:nvSpPr>
      <dsp:spPr>
        <a:xfrm rot="5400000">
          <a:off x="-236795" y="1623146"/>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Docs</a:t>
          </a:r>
        </a:p>
      </dsp:txBody>
      <dsp:txXfrm rot="-5400000">
        <a:off x="0" y="1938873"/>
        <a:ext cx="1105044" cy="473590"/>
      </dsp:txXfrm>
    </dsp:sp>
    <dsp:sp modelId="{1F6215BF-838E-4D40-AEF2-146CA7E14C32}">
      <dsp:nvSpPr>
        <dsp:cNvPr id="0" name=""/>
        <dsp:cNvSpPr/>
      </dsp:nvSpPr>
      <dsp:spPr>
        <a:xfrm rot="5400000">
          <a:off x="2245255" y="246140"/>
          <a:ext cx="1026112" cy="33065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Search Engine</a:t>
          </a:r>
        </a:p>
      </dsp:txBody>
      <dsp:txXfrm rot="-5400000">
        <a:off x="1105045" y="1436442"/>
        <a:ext cx="3256443" cy="925930"/>
      </dsp:txXfrm>
    </dsp:sp>
    <dsp:sp modelId="{C4F2E057-D14E-4141-80E4-4F8C2BBFA902}">
      <dsp:nvSpPr>
        <dsp:cNvPr id="0" name=""/>
        <dsp:cNvSpPr/>
      </dsp:nvSpPr>
      <dsp:spPr>
        <a:xfrm rot="5400000">
          <a:off x="-236795" y="3007440"/>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Answer</a:t>
          </a:r>
        </a:p>
      </dsp:txBody>
      <dsp:txXfrm rot="-5400000">
        <a:off x="0" y="3323167"/>
        <a:ext cx="1105044" cy="473590"/>
      </dsp:txXfrm>
    </dsp:sp>
    <dsp:sp modelId="{DC1B6C65-3E57-4360-A59D-AFF0F3C4F2AA}">
      <dsp:nvSpPr>
        <dsp:cNvPr id="0" name=""/>
        <dsp:cNvSpPr/>
      </dsp:nvSpPr>
      <dsp:spPr>
        <a:xfrm rot="5400000">
          <a:off x="2245255" y="1630434"/>
          <a:ext cx="1026112" cy="33065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Extract Answer Passage</a:t>
          </a:r>
        </a:p>
        <a:p>
          <a:pPr marL="228600" lvl="1" indent="-228600" algn="l" defTabSz="977900">
            <a:lnSpc>
              <a:spcPct val="90000"/>
            </a:lnSpc>
            <a:spcBef>
              <a:spcPct val="0"/>
            </a:spcBef>
            <a:spcAft>
              <a:spcPct val="15000"/>
            </a:spcAft>
            <a:buChar char="•"/>
          </a:pPr>
          <a:r>
            <a:rPr lang="en-US" sz="2200" kern="1200" dirty="0"/>
            <a:t>Rank and Select Answers</a:t>
          </a:r>
        </a:p>
      </dsp:txBody>
      <dsp:txXfrm rot="-5400000">
        <a:off x="1105045" y="2820736"/>
        <a:ext cx="3256443" cy="9259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8:48:13.387"/>
    </inkml:context>
    <inkml:brush xml:id="br0">
      <inkml:brushProperty name="width" value="0.05292" units="cm"/>
      <inkml:brushProperty name="height" value="0.05292" units="cm"/>
    </inkml:brush>
  </inkml:definitions>
  <inkml:trace contextRef="#ctx0" brushRef="#br0">10058 8323 24575,'11'0'0,"13"0"0,6 0 0,-2 0 0,4 0-1639,-1 0 1,2 0 1341,13 0 0,2 0-993,0 0 1,1 0 1289,-9 0 0,1 0 0,-1 0 0,-2 2 0,-1-1 0,0 1 0,0 0 0,-1 0 0,0 0-118,-2 0 0,0 0 1,-2 0 117,10 3 0,0-1 0,-9-3 0,1-1 0,-1 1-1000,15 1 1,1 0 999,-11-1 0,0-2 0,1 1-333,0 0 1,-1 0-1,2 0 333,2 0 0,1 0 0,0 0 0,0 0 0,1 0 0,-1 0-151,4-1 0,1-1 0,-1 0 151,-3 1 0,0 1 0,0 0 0,3-2 0,0 0 0,-1 1 0,-4 0 0,-1 2 0,0-1-162,0 0 1,1 0-1,-2 0 162,-3 0 0,-1 0 0,0 0 274,13 0 1,-3 0-275,-3 0 0,-3 0 738,-9 0 0,0 0-738,3 0 0,-2 0 0,-6 0 0,-1 0 0,2 0 0,1 0 0,5 0 0,0 0 0,-4 0 0,0 0 0,8 0 0,1 0 746,2 0 1,1 0-747,-3 0 0,1 0 0,5-3 0,0 1 0,-2 2 0,-2-1 0,-1-1 0,-1-1 708,-4 3 0,0 0-708,0 0 0,-1 0 0,-1 0 0,-1 0 0,3 0 0,1 0 0,-3 0 0,-1 0 517,-4 2 0,1 0-517,-1 1 0,0-1 0,0 0 0,1 1 0,0 1 0,1 0 0,1-1 0,1-1 0,-3 1 0,-1-1 0,22 6 0,-1-3 0,-6 0 0,0 2 0,6-2 0,-18-1 0,1 1-413,6 2 0,2 1 413,5 2 0,2 1-192,-13-3 0,2-1 0,-2 1 192,13 5 0,0 0 0,-2-4 0,0-2-49,-6 1 0,-2-1 49,-4-4 0,-1-1 9,-3 1 0,-1-1-9,0-2 0,0 0 0,1 0 0,-1 0 0,-1-2 0,-1 0 0,3 2 0,-2-1 1720,4-5-1720,-6 4 2438,-13-1-2438,1 1 1411,-5 0-1411,4 2 683,-5-2-683,0 2 0,2-2 0,-2 2 0,11-2 0,3 2 0,8 0 0,1 0 0,-6-2 0,-2 1 0,0-1 0,2 2 0,0 0 0,4 0 0,-13 0 0,6 0 0,-8-2 0,10 1 0,0-1 0,13 2 0,1 0 0,0 0 0,10 0-675,-2 0 675,5 0 0,-22 0 0,0 0 0,16 4 0,5-3 0,-12 2-13,-1-3 13,-1 0 0,8 0-1028,7 0 1028,-18 0 0,0 0 0,0 0 0,0 0 0,4 0 0,-1 0 0,-2 0 0,-1 0 0,18 0 0,-18 0 0,-15 0 640,-10 0-640,-2 0 12,1-3-12,2 0 1064,4-5-1064,-2 3 0,2-2 0,-3 3 0,-1 0 0,-2 2 0,-2-2 0,0 4 0,-1-4 0,7 2 0,13-4 0,3-1 0,3 3 0,-10-1 0,-8 4 0,-4 0 0,-2 1 0,22 0 0,1 0 0,-1 0 0,2 0 0,15 0 0,5 0 0,-18-3 0,-8 3 0,-11-3 0,-6 2 0,0 0 0,1-1 0,0 2 0,3-1 0,-1 0 0,0-1 0,0 2 0,0 0 0,0 0 0,0 0 0,-2 0 0,0 0 0,-4 0 0,0 0 0</inkml:trace>
  <inkml:trace contextRef="#ctx0" brushRef="#br0" timeOffset="5143">17947 8384 24575,'33'0'0,"11"0"0,-9 1 0,4 2-1639,8 2 1,2 1 545,-8 1 1,2 2 0,1-2 371,-7-2 0,1 0 0,0-1 0,0 1 721,2 2 0,-1 0 0,1 0 0,0-1 0,0-1 0,1 0 0,0-1 0,-2 0-101,8 4 0,-1 0 0,-1-1 101,-5-1 0,-1 0 0,-2-1-306,9 4 0,-4-2 306,-13-4 0,-2-1 2169,13 2-2169,-20-4 3276,0 0-2752,-8-2 2693,0 1-3217,-2-3 1167,-4 4-1167,-4-4 0,0 4 0,-2-2 0</inkml:trace>
  <inkml:trace contextRef="#ctx0" brushRef="#br0" timeOffset="7176">7818 9577 24575,'11'0'0,"13"0"0,7 0 0,17 5-1639,-19-5 1,3 1 1485,5 0 0,2 2-940,-5-2 1,2 1 0,2 0 1003,7-2 0,2 1 1,3-1-732,-7 1 1,3 0 0,0 1 0,3-1 791,-3 0 0,1 0 0,2 1 1,1-1-1,0 0-519,-5-1 1,1 0 0,1 0 0,0 0 0,1 1 0,1-1 543,-4 1 1,1-1 0,1 1 0,0 0 0,1 0 0,0 0 0,0-1-218,-4 1 1,1-1 0,0 0 0,0 0 0,0 0 0,1 0 0,-1-1 0,0 1 219,1 0 0,-1 0 0,1 0 0,-1 0 0,1 0 0,-1 0 0,1 0 0,-1 0-100,0 0 0,0 0 1,0 0-1,1 0 1,-1 0-1,0 0 1,0 0-1,0 0 100,-1 0 0,1 0 0,0 0 0,0 0 0,0 0 0,0 0 0,-1 0 0,0 0 0,3 0 0,-1 0 0,1 0 0,-1 0 0,0 0 0,0 0 0,0 0 0,1 0 0,0 0 0,0 0 0,0 0 0,0 0 0,-1 0 0,0 0 0,5 0 0,-1 0 0,-1 0 0,0 0 0,1 0 0,-1 0 0,-1 0 0,1 0 0,-1 0 0,1 0 0,-1 0 0,0 0 0,0 0 0,-1 0 0,1 0 0,-1 0 0,0 0 0,0 0 0,-2 0 0,0 0 0,-1 0 0,0 0 0,0 0 0,0 0 0,-1 0 0,1 0 0,-1 0 0,-1 0 0,0 0 0,0 0 0,3 0 0,-1 0 0,-1 0 0,1 0 0,-2 0 127,8 0 0,0 0 1,-1 0-1,-2 0-127,-5 0 0,0 0 0,-2 0 0,-1 0 440,6 0 0,-2 0 1,-1 0-441,-6 0 0,-2 0 0,-2 0 1454,1 0 0,-4 0-1454,7 0 819,-21 0 0,-13 0 0,0 0 0</inkml:trace>
  <inkml:trace contextRef="#ctx0" brushRef="#br0" timeOffset="31702">7166 7303 24575,'6'0'0,"5"0"0,0 0 0,4 0 0,0 0 0,1 0 0,-1 0 0,-3 0 0,-1 0 0,-2 0 0,2 0 0,-2 0 0,12 0 0,-1 0 0,9 0 0,6 0 0,13 5-713,-20-5 1,1 1 712,5 1 0,0 0 0,1 1 0,-1-2 0,1 0 0,-1 0 0,-5 3 0,-1 0-173,-1-4 0,-1 1 173,16 6 0,-6-6 0,5 7 0,-11-8 0,5 7 0,-1-2 0,2-1 0,6 4 0,0-8 0,0 4-613,-16-1 1,2-1 612,3-2 0,1 1 0,2 1 0,2 0 0,7 1 0,1-1-379,-6-2 1,1 1 378,8 1 0,0 1-1056,1-3 0,0 0 1056,-14 0 0,0-1 0,1 2-832,5 0 0,0 1 1,1 0 831,-2-2 0,0 1 0,1-1 0,3 2 0,0 0 0,0-1 0,-6-1 0,0 0 0,-1 0-244,0 0 1,1 0 0,-2 0 243,10 2 0,-1 1 94,-2-3 1,-2 1-95,1 1 0,-1 0 0,-5-1 0,0-2 523,3 1 0,-1 0-523,-6 0 0,1 0 0,4 0 0,1 0 0,-5 1 0,0-2 0,8-1 0,1 0 519,0 1 1,0 1-520,0-3 0,1 1-37,-9 2 0,1 0 0,-1 0 37,13-2 0,-1-1 0,-7 3 0,0 0 0,0-1-269,-3 0 1,0-1-1,0 1 269,3 0 0,0 1 0,1 1 0,-3-1 0,0 0 0,1 0 0,-1 0 0,1 0 0,-1 0 0,-2 0 0,0 0 0,1 0 0,1 0 0,0 0 0,-1 0 0,14 0 0,-1 0 0,-12 0 0,0 0 0,0 0 0,13 0 0,-1 0-451,0 0 0,0 0 451,-15 0 0,1 0 0,-1 0 0,7 0 0,-1 0 129,8 0 0,-1 0-129,-14 0 0,0 0 693,-1 0 1,-1 0-694,18 0 2360,-21 0-2360,-1 0 2386,-17-2-2386,1 1 1649,-3-2-1649,-2 2 595,0 0-595,-1-1 0,-1 1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18:24.382"/>
    </inkml:context>
    <inkml:brush xml:id="br0">
      <inkml:brushProperty name="width" value="0.05292" units="cm"/>
      <inkml:brushProperty name="height" value="0.05292" units="cm"/>
    </inkml:brush>
  </inkml:definitions>
  <inkml:trace contextRef="#ctx0" brushRef="#br0">27434 16184 24575,'-11'0'0,"4"0"0,-6 0 0,3 0 0,-14 0 0,-3 0 0,0 1 0,-2-2-437,4-3 1,0-2 436,-7 0 0,-1 0-829,-4-3 1,-1-1 828,8-3 0,0 0 0,-17 2 0,0-1-1122,7-6 0,0-1 1122,8 9 0,-1 0 0,-1 0-903,-7-2 1,-1 0 0,1-1 902,6 1 0,1 0 0,-2 1-602,1 1 0,-3 2 0,0-1 0,0 1 602,-5-3 0,0 1 0,-1 0 0,7 3 0,-2 0 0,0 1 0,0 1 0,1 2 0,-1 1 0,0 1 0,1-2 0,-1-2 0,0-2 0,1 1 0,-1 1 0,1 3 0,-1 1 0,0 1 0,1-1 0,-1-2 0,0-2 0,0 1 0,1 1 0,-10 2 0,1 1 0,0 1 0,1-1 0,0 0 0,0 0-374,4-1 1,0 1 0,1 1 373,-1 2 0,0 2 0,0 1 0,0-2 0,0 2 0,1 1 0,-1 4 0,0 3 0,0-1 0,4 0 0,-1-1 0,3 1 0,-10 4 0,0 2 0,5 1 0,-2 2 0,2-1 0,-3-2 0,0 1 0,12-2 0,-2 3 0,-1 1 0,2-2 0,-4-1 0,2-1 0,2 0 0,-8 10 0,1 1 0,10-10 0,-1 0 0,0 0 0,1 0 0,-1 1 0,2 0 88,-7 5 1,-1-1-89,7-5 0,-2 0 0,4 0 0,0 1 0,2 1 667,0-1 1,0 0-668,-1 1 0,1 0 0,6 1 0,1-1 2823,-18 12-2823,11 7 0,11-15 0,3 1 1110,6 3 0,1 1-1110,-1 3 0,1 1 42,4 8 0,2 0-42,-3-2 0,4 0 0,8 6 0,5 1-478,-3-13 0,1 1 0,3-2 478,3-3 0,3-2 0,1 0-733,8 8 0,2-1 0,-1-2 733,-4-7 0,-2-2 0,2 0 0,1-1 0,0 0 0,1-2 0,13 3 0,2-1 0,-12-5 0,2-1 0,1-2 0,2-2 0,1-3 0,1 1-820,-5-1 1,2 1 0,1-1 0,2-1 734,3-3 1,3-2 0,2 0 0,-2-2 0,-2 1 84,-2 0 0,-4 0 0,1-1 0,4 1 0,0-1 0,5 0 0,1 0 0,1 0 0,-1 0 0,-3-1-446,-5-1 1,-2 0 0,0 0 0,0 0 0,3 0 445,4 0 0,2 0 0,2 1 0,1-1 0,1 0 0,1-1-161,-11-1 0,2 0 0,0-1 1,2 0-1,0-1 0,-1 1 0,1-1 1,-1 0-1,0 1 161,2 0 0,0 0 0,-1-1 0,0 1 0,0 0 0,0-1 0,1 0 0,-1-1-127,0 0 1,1-1 0,0 0 0,0 0 0,-1-1 0,0 0-1,0 1 1,-1-1 126,1 1 0,-1-1 0,0 1 0,-1-1 0,0 1 0,-1-1 0,-1-1 0,2 0 0,-2-1 0,-1 0 0,0 0 0,0 0 0,2 0 0,3 1 0,1 0 0,0 1 0,1-1 0,0 0 0,0 0 0,-5-1 0,-1 0 0,1-1 0,0 0 0,0 0 0,0 0 0,-2 1 0,4-2 0,0 0 0,-1 1 0,0-1 0,0-1 0,0 1 0,3-2 0,0 1 0,0-2 0,0 1 0,-1-1 0,0 0 0,-4 1 0,-1-1 0,-1 0 0,1 0 0,-1 0 0,0-1 0,7-3 0,-1 0 0,0-1 0,0 0 0,-1 0 0,-1 1 0,-1 0 0,-1 0 0,0 0 0,-1-2 0,-3 0 0,0-1 0,0-1 0,-2 1 0,1-1 58,-1 1 0,0 0 1,-1-1-1,0 1 0,-2-2-58,5-3 0,-2-1 0,0 0 0,-1-1 164,-1 2 1,0-1 0,0 0-1,-2 0-164,5-6 0,-1 0 0,-1 0 0,-7 6 0,0-1 0,0 1 0,-2-1 0,4-6 0,-1-1 0,0 0 430,2-3 1,0-1 0,-4 2-431,-7 7 0,-3 2 0,0 0 726,1-2 0,1 0 0,-2 1-726,-1-5 0,-1 1 0,1-5 0,0 0 1240,-3 5 0,-1-1-1240,-2-3 0,-2 1 0,-4 6 0,-2 2 0,1-5 0,-5 1 0,-15-5 0,-9 1 72,3 11 0,-2 1 0,-4 0-72,0 1 0,-3-1 0,-2 1 0,-3 0-381,3 3 0,-2 0 0,-3 0 1,0 1-1,1 0 0,1 2 381,-8-3 0,2 2 0,-1 1 0,-4-2-381,5 3 1,-2-2-1,-2 0 1,-1 1-1,0 1 1,2 2 380,-1 3 0,2 2 0,-1 1 0,0 1 0,-2-1-307,3 0 0,0 0 1,-1 0-1,-2 0 1,-1 1-1,-2 1 307,6 2 0,-3 1 0,-1 0 0,-1 0 0,-1 1 0,-1 0 0,2 0 0,0 0 0,1 0-89,1 0 1,1 1 0,1-1-1,0 1 1,0-1 0,-1 1 0,-1 0-1,-3 1 89,5-1 0,-1 0 0,-2 1 0,-1-1 0,0 0 0,-1 1 0,0 0 0,1 0 0,0 1 0,1 0 0,1 1 0,1 0 0,1 0 0,0 1 0,1 1 0,1-1 0,-1 1 0,0 1 0,0 0 0,0 0 0,-1 1 0,0 0 0,0 1 0,0-1 0,0 2 0,-1-1 0,0 1 0,0 1 0,0 0 0,0 1 0,0 1 0,0 0 0,2 1 0,0 1 0,0 0 0,0 0 0,-1 2 0,1-1 0,0 2 0,-1-1 0,1 1 0,0 0 0,0 1 0,0-1 0,1 1 0,-1 0 0,0 1 0,0-1 0,1 1 0,0 1 0,-1-1 0,1 1 0,0 1 0,-1-1 0,1 1 0,0 0 0,2-1 0,-1 1 0,1 1 0,-1-1 0,0 2 0,1-1 0,-1 0 0,1 0 0,1 1 0,0-2 0,1 1 0,1-1 0,0-1 0,-6 4 0,2-1 0,0-1 0,2-1 0,0 1 0,0 0 0,0 0 0,-1 2 0,0 1 0,3-2 0,0 1 0,0 2 0,-1-1 0,0 2 0,0-1 0,1 1 0,0-1 0,1 0 0,1-1 0,0-1 0,-3 3 0,1-2 0,2-1 0,0 0 0,0 1 0,-1 0 0,-2 2 0,-1 2 0,6-3 0,-1 0 0,-2 2 0,0 1 0,-1 1 0,-1 0 0,1 1 0,-1 0 0,0 0 0,1-1 0,1 0 0,0-2 0,2 0 0,-4 3 0,1-2 0,0 0 0,2-1 0,-1 0 0,1 0 0,0 1 0,-1 0 0,0 0 0,-1 2 0,2-2 0,0 1 0,-2 1 0,0 0 0,0 1 0,0 0 0,1-1 0,0 1 0,1-2 0,1 0 0,2-1 0,2-2 0,-7 6 0,3-2 0,2-1 0,1-1 0,0 0 0,0 1 0,-2 0 45,1-1 0,-1 1 0,0 0 0,0 0 0,-1 0 0,1 0 0,0 0 1,1 0-46,-2 2 0,0 0 0,1 1 0,0-1 0,0-1 0,0 1 0,1-1 0,-4 2 0,0 0 0,1 0 0,-1-1 0,1 0 0,1 1 0,0-2 0,1 1 0,-1 0 0,2 0 0,1-2 0,3-3 0,-9 10 0,4-4 0,3-3 953,1-2 1,3-2-954,7-3 0,2-4 3153,-2 0-3153,12-9 3276,2-4-2989,9-2 532,4-1 0,-1-2 0,1 0 0</inkml:trace>
  <inkml:trace contextRef="#ctx0" brushRef="#br0" timeOffset="6034">20839 8102 24575,'-23'-3'0,"6"0"0,1 3 0,-17 0 0,-4 0 0,-6 0-668,-1 0 0,0 0 668,-2 0 0,8 0-28,-1 0 28,-7 0 0,5 0 0,1 0 0,-4 0 0,10 0-520,-8 0 0,-1 0 520,1 0 0,0 0 0,1 0 0,7 0 0,7 0 0,0 0 0,-21 0-452,6 0 452,-3 0 0,6 0 0,-2 0 0,14 0 0,0 0 0,-21 0 0,0 0 0,21 4 0,0 2 0,-13 5 0,12-1 0,2 2 0,-8 6 0,-11 2 0,13-2 0,0 0 0,-8 7 0,12-1 0,7-8 0,-1 1 0,-16 14 0,14-14 0,-1 0-24,2 0 1,0-1 23,-4 1 0,-1 0 0,1 3 0,0 1 0,1-4 0,1 1 0,-2 5 0,1 0 0,3-5 0,1-1 0,3 1 0,0 0 163,-12 17-163,3-5 0,12 8 0,-7-4 0,12 12 0,1-5 92,7-15 0,1 2-92,2 20-552,0-5 1,0 0 551,0-15 0,0 0-305,0 9 1,0 4-1,0-3 305,2-5 0,2-1 0,3 16 0,4 2 0,5-10 0,3 0 0,4 0 0,2 0-1002,1-1 0,2-2 1002,-6-11 0,2 0 0,-1-2 0,6 6 0,2-1 0,-3-10 0,2 0 0,0-1 0,11 6 0,2-2 0,-8-10 0,2-3 0,1 0-878,3 1 1,1 0 0,2-1 877,-6-4 0,1 0 0,1-2 0,-1 1-530,0-1 0,0-1 0,1 0 0,0 1 530,5-1 0,2 0 0,-1 0 0,0 0 0,-3-1 0,-1 0 0,1-1 0,2-2 0,1-3 0,3-2 0,1-2 0,-1 0 0,-2 1 0,1-1 0,-3 0 0,1 0 0,0-4 0,-3-1 0,1-2 0,0-2 0,0 0 0,-4 0 0,0 1 0,-2 1 0,-1-1 0,-1-2 0,1-4 0,-2-1 0,1-1 0,1 1-480,2 1 1,1 0 0,1 0 0,-1-1 479,0-3 0,0 0 0,0-2 0,0 0 0,-8 5 0,0 0 0,-1-1 0,1 1 0,1 0 0,0 1 0,1 1 0,0 0 0,-1-1 0,-1-1 0,4-6 0,-2-1 0,0-1 0,1 1 0,0 2 0,2 0 0,-1 0 0,-3-1-89,-5 2 1,-3-2 0,0 1 0,-1 1 88,2-1 0,-1 2 0,1-3 0,-1-1 0,2-4 0,0-1 0,-5 4 0,4-10 0,-2 0 0,2 4 0,2-2 0,-5 1 573,-4-4 0,-5 2-573,-4 8 0,-2-1 0,2-3 0,-2-2 0,-1 1 0,-1 1 0,-2 3 0,-1 1 0,1-10 0,-2 2 0,-6 10 0,-2 1 0,-7-7 0,-5 2 0,-6 5 0,-7 4 0,3 10 0,-4 3 0,-1-1 154,-5-1 1,-3 0 0,0 1-155,-5 2 0,-1 2 0,-2-1 126,8 2 1,-2 0-1,0 0 1,1 1-127,2 0 0,1 2 0,-1-1 0,0 1 0,-2-1 0,-1-1 0,1 2 0,0 1 0,-6 0 0,2 3 0,-2-1 0,11 1 0,-1 0 0,0 0 0,0 0 0,-9 2 0,0 0 0,-1 0 0,7 0 0,-2 0 0,0 0 0,1 0 0,2 0 0,1 0 0,0 0 0,-1 0 0,-2 1 0,-1 1 0,1 0 0,0 1 0,-1 2 0,1 1 0,-1 1 0,1 2 0,2 0 0,1 2 0,0 0 0,-1 2 0,-3 4 0,-1 1 0,0 1 0,0 2-306,8-4 1,0 2 0,1 0 0,0 1-1,-1 0 306,2 0 0,-1 0 0,1 1 0,0 1 0,-1 0 0,0 0 0,-1 1 0,1 0 0,0 1 0,1 0-409,-7 6 0,1 0 0,1 0 1,1 1 408,3-4 0,1 0 0,0 0 0,0 2 0,4-2 0,-1 1 0,1 1 0,-1 0 0,2-1 0,-3 2 0,1-1 0,0-1 0,0 2 0,-3 4 0,-1 0 0,0 1 0,2 0 0,1-2 0,0 0 0,1 0 0,1 1 0,0-1 0,1 1 0,0 0 0,0 0 0,-1 3 0,-1 0 0,1 1 0,1 0 0,0-1 0,0 1 0,2-1 0,0-1 56,1 1 0,0-2 1,1 1-57,-3 4 0,0 1 0,3-2 477,4 2 1,2 0-478,2-10 0,0 1 0,1-2 1343,-1 6 0,2-2-1343,3-6 0,1-1 3276,-3 11-2530,9-10 2489,0-4-3235,5-14 2513,0-1-2513,0-4 0,0-2 0,0-1 0</inkml:trace>
  <inkml:trace contextRef="#ctx0" brushRef="#br0" timeOffset="12559">9818 11995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19:57.806"/>
    </inkml:context>
    <inkml:brush xml:id="br0">
      <inkml:brushProperty name="width" value="0.05292" units="cm"/>
      <inkml:brushProperty name="height" value="0.05292" units="cm"/>
    </inkml:brush>
  </inkml:definitions>
  <inkml:trace contextRef="#ctx0" brushRef="#br0">6315 9840 24575,'38'0'0,"-2"0"0,-5 0 0,3 0-1639,3 0 1,1 0 815,6 0 0,3 0 823,-10 0 0,0 0 0,3 0-820,-3 0 1,1-1 0,1 1 0,0 1 695,0 2 1,0 2 0,1 0 0,1-1-425,-2-1 1,2-1 0,0 0-1,0 1 1,0 0 547,0 2 0,0 0 0,0 1 0,1 0 0,0 0-600,5 0 1,1 1-1,0-1 1,0 0-1,1 0 600,-1-1 0,1-1 0,0 1 0,-1-1 0,2 1-235,-7 0 0,0 1 1,1 0-1,0-1 1,-1 0-1,1 0 235,-1-2 0,1-1 0,-1 0 0,0 0 0,1-1 0,0 1-92,2 0 1,-1-1 0,1 1 0,0 0-1,2-1 1,1 0 91,-5 0 0,3-1 0,0 0 0,2 0 0,-1 0 0,-1 0 0,-1-1 0,-2 1 0,1 0 0,-2 0 0,-1 0 0,-1 0 0,2 0 0,2 0 0,-1 0 0,3 0 0,2 0 0,0 0 0,0 0 0,-1 0 0,-2 0 0,-4 0 0,5 0 0,-3 0 0,-3 0 0,1 0 0,3 0 0,0 0 0,1 0 0,1 0 0,1 0 0,-1 0 0,0 0 0,-3 0 0,-1 0 0,1 0 0,-1 0 0,0 0 0,1 0 0,-1 0 0,1 0 0,-1 0 0,1 0 0,-1 0 0,1 0 0,-1 0 0,1 0 0,-1 0 0,1 0 0,-1 0 0,1 0 0,0 0 0,-1 1 0,1-1 0,0 0 0,-1 0 0,0-1 0,6 0 0,0-1 0,0 0 0,0 0 0,-1 0 0,0 2 0,1 0 0,-1 0 0,0 0 0,-1-2 0,-5-1 0,0 0 0,-1-1 0,0 0 0,0 1 57,-1 0 0,1 1 0,0 0 1,-1 0-1,1 0-57,6 0 0,0 0 0,0-1 0,-1 0 0,-3-1 0,0 0 0,0-1 0,0 2 0,0 2 0,-1 1 0,1 0 0,-2-1 157,-2 0 1,0-1 0,0 0-1,-1 0-157,1 0 0,0-1 0,0 2 0,-1-1 465,10 1 0,0 1 1,-3-1-466,-10-1 0,-3-1 0,1 0 0,6 1 0,1-1 0,-3 2 1074,-5 0 0,1 0-1074,1-3 0,3-1 0,0 1 0,8 3 0,-1 0 0,0-5 0,0 0 0,-1 5 0,0 1 0,6-6 0,0-1 0,-2 3 0,-2 0 0,-3 0 0,0 0 0,0-3 0,-2 2 1214,-10 4 0,-1 0-1214,9-4 0,0-1 1473,-8 5 1,-1 1-1474,0-5 0,-3 0 2364,6 4-2364,-1-7 1953,-12 7-1953,-4-3 1621,-6 4-1621,-4 0 611,0-2-611,-1 2 0,1-3 0,-1 3 0,1 0 0,0 0 0,0-2 0,1 2 0,-1-3 0,-1 3 0,1 0 0,-3 0 0,0 0 0</inkml:trace>
  <inkml:trace contextRef="#ctx0" brushRef="#br0" timeOffset="1967">18966 10074 24575,'22'0'0,"10"0"0,-5 0 0,3 0-1639,7 0 1,3 0 1218,-8 0 1,2 0-1,1 0-596,5 0 1,3 0 0,0 0 1015,3 0 0,1 0 0,2 0-581,-8 0 0,1 0 0,1 0 0,0 0 581,3 0 0,0 0 0,1 0 0,2 0-656,-6 0 1,1 0-1,1 0 1,1 0 0,0 0 609,2 0 1,0 0 0,1 0 0,0 0 0,0 0-298,-1 0 1,1 0 0,-1 0 0,1 0-1,0 0 343,-7 0 0,2 0 0,-1 0 0,0 0 0,0 0 0,-2 0-157,2 1 0,-1-1 1,-1 1-1,1-2 0,0 0 157,4-1 0,2-2 0,0 0 0,-1 0 0,0 0 0,-5 2 0,-1 0 0,0 0 0,0 0 0,0-3 0,4-3 0,0-2 0,0 0 0,-1-1 0,0 3 0,5 1 0,-1 3 0,0-1 0,0-3 15,-8-1 1,1-2 0,-1-1 0,-1 0 0,-3 3-16,4 2 0,-3 2 0,0-1 470,7-4 0,2-2 0,-5 2-470,0 0 0,-3 1 0,7-1 0,-1-1 1254,-4 1 1,-3 0-1255,-11 2 0,-2 0 3276,10-1-2592,-16 2 2592,-9 4-3011,0 0 1,-6 3-1,-1 0 1</inkml:trace>
  <inkml:trace contextRef="#ctx0" brushRef="#br0" timeOffset="4733">26613 10041 24575,'40'0'0,"-15"0"0,2 0 0,5 0 0,3 0-1639,13 0 1,2 0 894,-16 0 1,-1 0 0,3 0-77,0 2 1,1 0 0,2 1 0,2-1 489,-3-1 1,1-1 0,2 0-1,2 0 1,2 0 0,1 1 329,-4-1 0,3 1 0,1 0 0,2 1 0,0-1 0,1 0 0,-2 0 0,0 0 0,-2-1-270,3 0 0,-1 1 0,-1-1 1,0-1-1,0 1 0,2 0 0,2 0 270,-6 0 0,2 0 0,2 0 0,1 0 0,1 0 0,-1 0 0,-1 0 0,-2 0 0,-2 0 0,-4 0 0,13 0 0,-5 0 0,-2 0 0,-1 0 0,1 0 0,0 0 0,0 1 0,0-1 0,-1 0 0,0-1-396,-2 0 1,1 0 0,-1 0 0,-2-1-1,-2-1 396,8-2 0,-4-1 0,0-1-48,6 0 0,0-1 1,-2-1 47,-10 0 0,-2-1 0,-3 0 1285,4 1 1,-4-1-1286,8-8 3276,-15 9-2450,-7-2 2450,-8 5-2369,-1 3-88,-4-2 0,-2 5 0,-1-3 0</inkml:trace>
  <inkml:trace contextRef="#ctx0" brushRef="#br0" timeOffset="6602">3357 11111 24575,'13'-2'0,"16"0"0,0 2 0,3 0-1639,12 0 1,4 0 592,-9 0 0,2 0 0,5 0 1046,-3 0 0,5 0 0,2 0 0,0 0 0,-2 0-656,-5 0 1,-1 0-1,-1 0 1,1 0 0,-1 0 519,3 0 0,0 0 0,0 0 1,-1 0-1,-2 0 136,2 0 0,-1 0 0,-3 0 0,-2 0 127,11 0 1,-2 0-128,-9 0 0,1 0 0,1 0 0,11 0 0,2 0 0,-4 0-971,1 0 0,0 0 971,-11 0 0,3 0 0,0 0 0,0 0-355,8 0 0,0 0 0,3 0 355,-6 0 0,2 0 0,1 0 0,0 0 0,-1 0 0,0 1 0,0-1 0,0-1-77,-5 0 1,0-1-1,1 0 1,-1 0-1,0 0 77,6 2 0,0 0 0,-1 0 0,-2-2 0,4-4 0,-1-1 0,0 1-99,-5 4 1,2 2 0,-1 1 0,-6-3 98,6-2 0,-4-1 245,-6 1 1,1 0 0,-2 2-246,1 1 0,-3-1 2790,8-8-2790,-15 10 3276,-10 0-1653,-6 0 1653,-7 2-3202,-1-1 0,-3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26:46.949"/>
    </inkml:context>
    <inkml:brush xml:id="br0">
      <inkml:brushProperty name="width" value="0.05292" units="cm"/>
      <inkml:brushProperty name="height" value="0.05292" units="cm"/>
    </inkml:brush>
  </inkml:definitions>
  <inkml:trace contextRef="#ctx0" brushRef="#br0">5815 15221 24006,'36'2'0,"1"0"0,6-1 0,3 0 0,-5 1 0,3 2 0,6-1-547,-8-1 1,5-1 0,3 0 0,1-1 0,1 1 0,-4 1-1,-4 0 1,-2 1 0,0 0 0,0 0 0,4 1 0,3-1 272,-9-1 1,2 0 0,3 0 0,2 0 0,1 0 0,1 1 0,0-1 0,1 0 0,-1 0 0,-2 0 0,0 0 0,-3 0-76,4 1 0,-2-1 0,-2 1 0,0-1 0,0 1 0,0-1 0,1 1 0,2-1 0,1 0 349,-3 1 0,3-1 0,0 0 0,1 1 0,1-1 0,1 0 0,0 0 0,-1 1 0,0-1 0,-1 0 0,0 0 0,-3 0-86,2 0 0,0-1 1,-2 1-1,0 0 0,-1-1 1,0 1-1,0-1 0,0 0 1,1 1-1,1-1 86,1 0 0,2 0 0,-1 0 0,1 0 0,0 0 0,0 0 0,0-1 0,0 1 0,-1 0 0,0 0-199,-3-1 0,0 1 1,0 0-1,0 0 1,-1 0-1,1-1 1,-1 1-1,1 0 1,-1-1-1,1 0 199,-1 1 0,0-1 0,1 0 0,-1 0 0,1 0 0,-1 0 0,1 0 0,-1 0 0,0 0 0,0-1 0,4 1 0,0-1 0,-1 1 0,1-1 0,-1 0 0,0 0 0,1 0 0,-1 0 0,0 1 0,1 0 0,-1-1 0,1 1 0,0 0 0,-1 1 0,1-1 0,-1-1 0,0 1 0,1-1 0,-2 0 0,1 0 0,-1 0 0,0-1 0,0 0 0,0 1 0,1-1 0,-1 1 0,1-1 0,0 1 0,1 0 0,0 1 0,0-1 0,0 0 0,0 1 0,-1-1 0,0 0 0,-1-1 0,0 0 0,0 0 0,-1 0 0,0 0 0,0-1 0,-1 1 0,0-1 0,0 0 0,5 0 0,-1 0 0,1-1 0,-1 0 0,0 1 0,-2-1 0,0-1 0,0 1 0,-1-1 0,-1 0 0,0-1 0,-1 1 0,0-1 0,4-1 0,1 0 0,-2-1 0,0 1 0,-1 0 0,-3 0 0,0 1 0,-1 0 0,-1 0 0,0 0 156,4-2 1,0-1 0,-2 0 0,0 1-157,-4 2 0,-2 0 0,0 0 0,0 0 412,6-3 1,0-1 0,-1 1-413,-5 3 0,0 1 0,-2-1 990,14-4 1,-2 0-991,-2 4 0,-2 0 0,-8-3 0,0 0 1638,2 3 0,-1 1-1614,-10 0 1,-1 1 1596,2-1 0,0 1-1621,9 4 2682,-11-6-2682,-8 6 525,-10-2 1,-3 2 0,-3 0 0</inkml:trace>
  <inkml:trace contextRef="#ctx0" brushRef="#br0" timeOffset="2425">6523 14397 24575,'33'-5'0,"1"0"0,11-3 0,4 0 0,-10 3 0,2-1 0,3 0-820,-3 0 1,3 0 0,0 0 0,2 1 163,-5 1 1,0 1-1,1 1 1,1 0 0,1 0 108,-4-1 1,1 1 0,1 0 0,0 1 0,1-1 0,0 1-1,4 0 1,1 1 0,1 0 0,0 0 0,0 0 0,1 1 389,-5-1 1,1 1-1,0 0 1,0 0 0,0 0-1,1 0 1,0 0 156,-3-1 0,1 0 0,-1 0 0,1 0 0,1 0 0,-1 0 0,1 1 0,0-1-260,2 1 0,0 1 0,0-1 0,1 1 0,0 0 0,0 0 1,1-1-1,0 1 260,-2-1 0,-1 0 0,2 0 0,-1-1 0,1 1 0,-1 0 0,1 0 0,0 0 0,1 0-11,-5 0 1,0 1 0,0-1 0,0 1 0,0 0 0,0-1 0,1 1 0,1 0-1,-1-1 1,2 0 10,-1 0 0,1 0 0,0 0 0,1 0 0,0-1 0,0 1 0,1 0 0,-1-1 0,1 1 0,0 0 0,0 0 0,-2 0 0,0 0 0,-1 1 0,1-1 0,0 0 0,1 1 0,-1-1 0,1 1 0,-1-1 0,2 0 0,-1 0 0,0 0 0,0-1 0,-1 1 0,1-1 0,0 0 0,0 0 0,0 0 0,1-1 0,0 1 0,0 0 0,0 0 0,0 1 0,0-1 0,0 1 0,-1 0 0,1 0 0,-1 1 0,1 0 0,0 0 0,0 0 0,0 0 0,0 0 0,0 0 0,0 0 0,0 0 0,1 0 0,-1-1 0,0 1 0,-3-1 0,0 0 0,0 0 0,0-1 0,0 1 0,0 0 0,0-1 0,0 1 0,0 0 0,0-1 0,0 1 0,0 0 0,0 0 0,0 0 0,0 0 0,3 1 0,-1-1 0,1 1 0,-1 0 0,1 0 0,-1 0 0,1 1 0,-1-1 0,1 0 0,-1 0 0,0 0 0,0 0 0,0-1 0,0 1 0,-1-1 0,1 0 0,-1 0 0,0-1 0,1 1 0,-1 0 0,0-1 0,0 1 0,0-1 0,-1 1 0,0-1 0,0 1 0,0 0 0,-1 0 0,3 1 0,-1-1 0,0 1 0,0 0 0,0 0 0,-1 0 0,0 0 0,0 0 0,-1 0 0,1 0 0,-1-1 0,0 1 0,2-1 0,0 0 0,-1 0 0,1 0 0,-1 0 0,1-1 0,-2 1 0,0 0 0,0 0 0,-2 0 0,0 0 0,7 0 0,0 1 0,-2 0 0,0 0 0,-1 0 0,0 0 0,-2 0 0,1 0 0,0 0 0,0 0 0,0 0 0,-1 0 0,-2 0 0,-1-1 0,-2 0 136,4 0 0,-3-1 0,-1 0 0,-2 0 0,-1 0-136,15 2 0,-4 0 0,-4 0 1094,-4-2 1,-6 0-1095,6 0 819,-26 0 0,-12 0 0,-2 0 0</inkml:trace>
  <inkml:trace contextRef="#ctx0" brushRef="#br0" timeOffset="6969">6064 10101 24575,'42'0'0,"1"0"0,-4-2 0,2-1 0,-3 3 0,4 0 0,-2-1-1093,-1-2 1,-1-1 0,2 1-1,8 2 1,2 1 0,0 0 272,-12-1 1,-1 0 0,1-1 0,1 1 710,4 1 1,1 0-1,0 0 1,0 0 108,0 0 0,0 0 0,0 0 0,1 0-438,3 0 0,1 0 1,0 0-1,0 0 438,1 0 0,-1 0 0,1 0 0,0 0-561,-5 0 0,0 0 1,1 0-1,-1 0 0,2 0 561,0 0 0,0 0 0,0 0 0,1 0 0,0 0-149,-6 1 0,-1 0 0,1 0 1,0 0-1,1 0 0,0 0 149,3-1 0,1 0 0,0 0 0,0 0 0,0 1 0,0-1-84,-1 1 0,-1 0 1,0 0-1,1 0 1,-1 0-1,2-1 84,-5 1 0,1-1 0,0-1 0,1 1 0,-1 0 0,1 0 0,-1 0-29,6 1 1,-1 0 0,1 0 0,0 0 0,0 0 0,0 0 28,-5-1 0,0 0 0,0 1 0,0-1 0,1 0 0,-1 0 0,0 0 0,0 1 0,0 0 0,-1 0 0,1 0 0,-1-1 0,1 1 0,-1 0 0,7-1 0,0 0 0,0 0 0,0 0 0,0 0 0,-1 0 0,1 0 0,0 0 0,-1 0 0,1 0 0,-1 0 0,-1 0 0,-1 0 0,0 0 0,-1 0 0,0 0 0,1 0 0,-1 0 0,-1 0 0,1 0 0,-1 0 0,0 0 0,0 0 0,-1 0 0,6 0 0,-1 0 0,0 0 0,0 0 0,-1 0 21,0 0 0,0 0 1,-1 0-1,-1 0 0,0 0-21,5 0 0,-1 0 0,-1 0 0,0 0 146,-3 0 0,1 0 1,-2 0-1,-1 0-146,-4 0 0,0 0 0,-2 0 0,0 0 402,6 0 0,-1 0 0,0 0-402,-4-2 0,0 1 0,-2-1 1235,6 2 1,-3-1-1236,-7-2 0,-4 1 3276,2 2-3127,-16 0 0,-11 0 1,-2 0-1</inkml:trace>
  <inkml:trace contextRef="#ctx0" brushRef="#br0" timeOffset="10786">9739 11055 24575,'44'-4'0,"0"-1"0,0 0 0,-3 1 0,3 0 0,-7 1 0,6 0 0,3 0 0,-1 0 0,-4 0-1093,5-1 1,-3 1 0,1 0 272,-2 2 1,1 1 0,2 0 0,-1 0-1,0-1 1,0-1 0,0 1 0,2 0 472,-7 0 1,2 1 0,-1 1-1,2-1 1,-1 0 30,2 0 1,0 0 0,0 0 0,1 0 0,0 0 315,0 0 0,1 0 0,0 0 0,0 0 0,0 0-487,0 0 1,0 0 0,-1 0 0,1 0-1,0 0 487,0 0 0,0 0 0,0 0 0,-1 0 0,0 0-64,-2 0 0,-1 0 0,0 0 0,-1 0 0,1 0 64,7 0 0,0 0 0,-1 0 0,0 0 160,-4 0 1,0 0 0,-1 0-1,-2 0-160,4-1 0,-2-1 0,-2 0 667,-5 1 1,-1 0-1,-3-2-667,2-3 0,-5-1 3276,8-1-2969,-8-3 2969,-16 7-2222,-1 1 2222,-5-1-3148,0 2 1,-4 0 0,0 0 0</inkml:trace>
  <inkml:trace contextRef="#ctx0" brushRef="#br0" timeOffset="14449">9820 5986 24575,'42'-4'0,"1"0"0,0-1 0,0 1 0,-3 0 0,0 1 0,-1 0 0,2 1 0,4 0 0,0 1 0,2 0 0,4 0-469,-10 1 1,4 0 0,1 0 0,2 0 0,0 0 0,-1 0 0,-2 0-79,1 1 1,-3 0 0,0 0 0,0 0 0,2 0 0,3 0 181,-6 0 1,2-1 0,1 1 0,2-1 0,0 1 0,0-1 0,0 1 0,-2 0 0,-1 1-105,5 0 1,-1 1 0,-2-1 0,1 1 0,-1 0 0,0 0 0,1 0 289,1-1 1,-1 0 0,1 0 0,-1 0 0,1 0 0,-1 0 0,1 0 178,0 0 0,0 1 0,0 0 0,0 0 0,0 0 0,0 0 0,-1-1-290,-2-1 0,1 1 0,-1-1 1,0 0-1,-1 0 0,1-1 0,-2 1 290,5-1 0,-1 1 0,0 0 0,-1-1 0,0-1 0,0 0 0,-2-1 0,1-2 0,-1 0 0,0 0 0,-1 0 0,-1-1 0,1 1 0,-1-1 0,-1 0 0,-1 0 0,0-2 201,6-3 0,-2-2 1,0 0-1,-3 1-201,2-1 0,-1 1 0,-5-1 1116,3-4 0,-7 0-1116,8-2 819,-29 6 0,-10 10 0,0 0 0</inkml:trace>
  <inkml:trace contextRef="#ctx0" brushRef="#br0" timeOffset="25660">5220 14555 24575,'-16'41'0,"4"-4"0,5-11 0,1 2-1105,-1-1 0,0 1 1105,0 3 0,-1 1 0,1-1 0,-1 1 0,1-1 0,0-1 0,2-5 0,1-1 708,-1 18-708,2-16 365,3-9-365,0-11 0,1 0 0,7-2 1137,8 2-1137,1-1 0,10 2 0,-10-2 0,10 2 0,-4-4 0,5 4 0,1-3 0,-6 2 0,-5-2 0,-7-2 0,-3-2 0,0 0 0,3-5 0,2 2 0,5-12 0,-5 9 0,1-8 0,-6 8 0,-2-1 0,-2 2 0,-2 2 0,-2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27:37.800"/>
    </inkml:context>
    <inkml:brush xml:id="br0">
      <inkml:brushProperty name="width" value="0.05292" units="cm"/>
      <inkml:brushProperty name="height" value="0.05292" units="cm"/>
    </inkml:brush>
  </inkml:definitions>
  <inkml:trace contextRef="#ctx0" brushRef="#br0">7991 5498 24575,'32'-2'0,"0"-1"0,10-1 0,5-1 0,1-1 0,-5-1 0,1-1 0,3-1-656,-6 3 1,3-1-1,2 1 1,3-2 0,2 1 290,-12 0 1,3 0 0,1 0 0,2-1 0,1 0 0,0 0 0,0 1 0,0-1 0,-1 2-1,0 0 1,-1 1 0,1 1 0,-1-1 0,1 1 0,0 0 0,1-1 0,2 1 0,1-1 133,-5 1 0,2-1 1,1 0-1,1 0 1,1 0-1,0-1 1,0 1-1,1 0 1,0 1-1,-1-1 1,0 1-1,-1 1 131,0 0 1,0 0 0,-1 0 0,1 1 0,-1 0 0,1 0 0,0 0 0,-1 0 0,1 1 0,-1 0-1,1-1 1,-1 1 99,1-1 0,-1 1 0,0 1 0,1-1 0,-1 0 0,0 1 0,0-1 0,1 1 0,0-1 0,-1 0 0,2 1 0,-1-1-171,-1 0 1,0-1-1,1 1 1,0 0-1,0-1 1,0 1-1,0 0 1,0-1-1,1 1 1,-1 0-1,0 0 1,0 0 0,-1 0 170,0 0 0,1 1 0,-1 0 0,-1 0 0,1 0 0,0 0 0,0 0 0,0 0 0,0 0 0,-1 0 0,1 0 0,0-1 0,-1 1-32,4 0 0,0-1 1,0 0-1,0 0 0,0 1 1,0-1-1,0 0 1,-1 0-1,1 0 0,-1 1 1,0 0-1,-1-1 32,2 2 0,0-1 0,-1 0 0,0 1 0,0 0 0,0 0 0,0-1 0,-1 1 0,0 0 0,0 0 0,-1-1 0,3 0 0,-1 1 0,0-1 0,0 0 0,0-1 0,-1 1 0,0 1 0,-1-1 0,0 0 0,-2 1 0,6 0 0,-2 0 0,0 1 0,-1 0 0,-1 0 0,0 0 0,-1-1 0,1 0 0,1 0 0,0-1 0,0 0 0,-1 0 0,-1 0 0,0 0 0,-1 0 0,3 1 0,-1 0 0,0 0 0,-2 0 0,0 0 0,0 0 0,4 0 0,-1 0 0,0 1 0,-1-1 0,-1-1 0,-3 1 0,-1-1 0,0 0 0,0 0 0,-2 1 171,6 0 0,-2 0 0,0 1 1,-1-1-172,6-1 0,-1 0 0,-2 0 519,-6 0 0,-1 0 0,-3 0-519,7 0 0,-4 0 3139,11 0-3139,-21 0 3276,-19 0-1857,-4 0-600,-4-2 0,0 2 0,-2-2 0</inkml:trace>
  <inkml:trace contextRef="#ctx0" brushRef="#br0" timeOffset="4288">6317 6800 24575,'27'0'0,"-1"0"0,2 0 0,3 0 0,4-3 0,4 0 0,1-1-1093,2 1 1,0 1 0,2-1 272,-6 0 1,1-1 0,1-1 0,0 1-1,5-1 1,1 1 0,0-1 0,1 2 497,-7 1 0,1 0 1,0 1-1,0-1 0,-1 1 322,1-1 0,0 0 0,0-1 0,0 1 0,0 0-304,2 1 1,0 0-1,0 0 1,0 0-1,0 0 304,0 0 0,-1 0 0,0-1 0,0 1 0,0-1 0,0 0 0,1 0 0,-1-1 0,0 0 0,0 1 0,0 1 0,0-1 0,0 1 0,0 0 0,-1 0 0,1-1 0,0 1 0,0 0 0,0 0 0,0 0 0,-1 1 0,0 0 0,0 0 0,-1 0 0,1 0-440,1 0 0,1 0 0,-1 0 0,-1 0 0,1 0 440,6 0 0,0 0 0,-1 0 0,1 0 0,1 0 0,0 0 0,0 0 0,-2 0-38,-3 0 0,-1 0 1,0 0-1,-1 0 38,1 0 0,0 0 0,-1 0 0,-1 0 237,10 0 1,-1 0 0,-1 0-238,-3 2 0,-1 0 0,0-1 505,-4 0 1,0-1 0,-1 1-506,-4 0 0,-2 1 0,-1 0 1210,13-2 0,-4 0-1210,-12-2 0,-3 0 3264,11 0-3264,-21-2 819,-11 2 0,-2 2 0,-2 0 0</inkml:trace>
  <inkml:trace contextRef="#ctx0" brushRef="#br0" timeOffset="18264">7590 7796 24575,'39'-9'0,"0"1"0,5-1 0,3 1 0,-11 4 0,3 1 0,1-1-1093,4 0 1,1 0 0,3 1 272,-5 1 1,2 0 0,1 1 0,1 0 163,-6-1 1,0 1-1,1 0 1,1 0 0,1 1 229,-3 0 0,1 0 0,0 1 1,1 0-1,1 1 0,1-1 245,-1 1 0,0-1 0,1 1 0,1 0 0,1 0 0,0 1 0,1-1 181,-5 0 0,1 0 0,0 1 0,0-1 0,1 1 0,1 0 0,0-1 0,1 1 0,-1 0-227,0 0 1,0 0 0,0 0 0,1 0 0,0 0 0,1 0 0,0 0 0,0 0 0,1 1 0,0-1 226,-4-1 0,1 1 0,0 0 0,0 0 0,0 0 0,1 0 0,0 0 0,1-1 0,-1 1 0,1 0 0,-1 0 0,1-1-37,-2 0 1,0 1 0,1-1 0,-1 0 0,1 0 0,0 0 0,0 1 0,0-1 0,1 0 0,-1-1-1,0 1 1,0 0 0,-1 0 36,1-1 0,-1 1 0,0 0 0,0-1 0,0 1 0,1-1 0,-1 0 0,0 1 0,0-1 0,0 0 0,1 0 0,-1 0 0,1 0 0,2 0 0,-1 0 0,1 0 0,0 0 0,1-1 0,-1 1 0,0 0 0,1-1 0,-2 1 0,1-1 0,-1 1 0,0-1 0,-1 0 0,4 1 0,-1-1 0,0 0 0,-1 0 0,0 1 0,-1-1 0,1 0 0,-1 0 0,1-1 0,-1 1 0,1-1 0,-1 1 0,1-1 0,0 0 0,-1 0 0,1-1 0,0 1 0,-1 0 0,-1-1 0,0 1 0,-1-1 0,0 1 0,1 0 0,0-1 0,-1 1 0,-1 0 0,0 0 0,-1-1 0,0 0 0,-1 0 0,0 0 0,6-2 0,1 0 0,-1-1 0,-1 0 0,-1 0 0,-2 0 0,-1 0 0,5 0 0,-1 1 0,-2-1 0,-2 0 0,-2-1 305,0-1 0,-2 0 1,-1 0-1,-5 0-305,11-2 0,-6 1 2634,9-4-2634,-39 7 819,-5 1 0,-2 4 0,-2-2 0</inkml:trace>
  <inkml:trace contextRef="#ctx0" brushRef="#br0" timeOffset="21831">6671 9356 24575,'39'-2'0,"0"1"0,0 0 0,0-1 0,0 0 0,0 0 0,1-1 0,2 1-547,-3 1 1,2 1 0,2 0 0,1 0 0,-1 0 0,1 0-1,-1-1 1,0 0 0,0-1 0,1 1 0,1 0 0,1 1 136,-4 1 0,1 0 1,0 1-1,2 0 1,0 0-1,1 0 0,0 0 1,1 0 44,0-1 1,1 0 0,0 0 0,1 0 0,1 0 0,0 1 0,0-1 0,1 0 0,1 1 250,-5-1 1,0 1 0,1 0-1,0 1 1,0-1 0,1 0-1,0 0 1,1 1 0,0-1-1,0 0 1,0 0 113,-3-1 0,0 1 0,0 0 0,1-1 0,-1 0 0,2 1 0,-1-1 0,0 1 0,1-1 0,-1 0 0,1 0 0,-1 0 0,0 0-157,-1 0 1,1 0 0,-1 0 0,1 0 0,-1 0 0,1-1 0,-1 1 0,0 0 0,1 0 0,-1-1 0,0 1 0,0-1 0,0 1 156,3 0 0,1 0 0,-1 0 0,0 0 0,0 0 0,0 0 0,0 0 0,-1-1 0,1 1 0,-1-1 0,-1 0 0,0 0 0,1 0 0,-1-1 0,0 0 0,0 0 0,-1 0 0,0 0 0,0-1 0,-1 1 0,0-1 0,-1 1 0,0-1 0,3 1 0,0 0 0,-1 0 0,0-1 0,-1 1 0,-1 0 0,0-1 0,0 0 0,-2-1 0,6-1 0,-1 0 0,0 0 0,-2-1 0,0 0 0,-2 0 0,0 0 0,6 0 0,-1 1 0,-2-1 0,-1 0 0,-2-1 279,2-2 1,-2-1 0,-3 0 0,-3 2-280,11-2 0,-7 1 0,-13 0 0,-7 1 0,-16 5 0</inkml:trace>
  <inkml:trace contextRef="#ctx0" brushRef="#br0" timeOffset="27816">7044 10922 24575,'34'0'0,"-1"0"0,1 0 0,12-1 0,4 2 0,-7-1 0,6 1 0,1 1 0,0 0-656,-10 1 1,0 0-1,0 1 1,0-1 0,2 2-1,5-1 1,1 1-1,1 0 1,1 1 0,1-1 186,-9 0 1,0 0 0,2 1 0,0-1 0,0 1 0,2 0 0,0 0 58,0-1 0,1 2 1,0-1-1,2 0 1,0 0-1,0 0 0,1 0 1,0 0 284,-6-1 0,1 0 1,0 0-1,0-1 0,1 1 1,0-1-1,0 1 0,1 0 1,-1-1-1,1 1 125,-1 0 0,1 0 0,-1 0 0,1 0 0,0 0 0,0 1 0,1-1 0,0 0 0,-1 0 0,1 0 0,0 0-170,-2-1 1,1 1 0,-1-1 0,1 0 0,0 1 0,0-1 0,1 0 0,-1 0 0,0 0 0,-1 0 0,1 0 0,-1 0 169,2-1 0,0 1 0,0-1 0,0 1 0,0-1 0,-1 0 0,1 0 0,-1 0 0,0 0 0,0-1 0,-1 1 0,4 1 0,-1-1 0,1 1 0,-1-1 0,0 0 0,0 1 0,-1-1 0,0-1 0,-1 1 0,-1-1 0,5 0 0,-1-1 0,0 1 0,-1-2 0,0 1 0,-1 0 0,-1 0 0,0-1 0,1 2 0,-1-1 0,0 0 0,-1 0 0,-1 0 0,0-1 0,-2 1 0,1-2 0,0 1 0,-2-1 0,-1 0 0,0 0 0,-1-1 152,11 0 1,-1-1 0,-1 0 0,-2 0-153,-6 1 0,0 0 0,-3 1 0,-4-2 0,5-2 0,-6 0 0,16 5 0</inkml:trace>
  <inkml:trace contextRef="#ctx0" brushRef="#br0" timeOffset="43985">6757 10602 24575,'39'0'0,"0"0"0,-2 0 0,2 0 0,-4 0 0,3 0 0,3 0 0,-2 0-820,1 0 1,0 0 0,0 0 0,2 0 163,-3 0 1,0 0-1,2 0 1,1 0 0,0 0-1,5-1 1,1 0-1,1 0 1,1 0 0,1 0 203,-9 0 0,1 1 0,0 0 1,1 0-1,1 0 0,-1 0 0,1-1 302,3 1 0,0-1 1,0 0-1,0 0 1,1 0-1,1 0 1,0 1 149,-3-1 0,1 1 0,0 0 0,1 0 0,0 0 0,1 1 0,0-1 0,0 0-214,-6 0 1,0 0 0,0 0-1,1-1 1,0 1 0,0 0 0,1 0-1,0 0 1,-1 0 0,1 1 213,2-1 0,0 1 0,0-1 0,1 1 0,-1 0 0,1 0 0,0 0 0,1-1 0,-1 1 0,1 0-20,-1 0 1,0 0 0,0 0 0,0-1 0,1 1 0,0 0 0,0 0 0,0 0 0,0 0 0,1 0 0,-1 0 19,-4-1 0,1 1 0,0 0 0,0 0 0,0 0 0,0-1 0,0 1 0,0 0 0,0 0 0,0-1 0,0 1 0,1 0 0,0 0 0,0-1 0,0 1 0,0 0 0,1-1 0,-1 1 0,0 0 0,0-1 0,1 1 0,-1 0 0,0-1 0,-1 0 0,0 1 0,-1-1 0,0 0 0,0 0 0,0 0 0,0 0 0,0 0 0,0 0 0,-1 0 0,1-1 0,-1 1 0,0 0 0,3 0 0,-1 0 0,1 0 0,-1 0 0,1 0 0,-1 0 0,-1 0 0,1 0 0,-1 0 0,0 0 0,0 0 0,1 0 0,-1 0 0,1 0 0,-1 0 0,-1 0 0,1 0 0,-1 0 0,-1 0 0,0 0 0,-1 0 0,5 0 0,-1 0 0,0 0 0,-1 0 0,-1 0 0,0 0 0,-1 0 0,0 0 0,1 0 0,-1 0 0,0 0 0,-1 0 0,0 0 0,-2 0 0,-1 0 93,6 0 0,-1 0 1,-2 0-1,-1 0 0,-1 0-93,2 1 0,-1 1 0,-2-1 0,-2 0 607,1 0 0,-2-1 0,-4 0-607,-1 3 0,-6-1 790,1-2 0,-23 0 1,-2 0-1</inkml:trace>
  <inkml:trace contextRef="#ctx0" brushRef="#br0" timeOffset="47213">6848 12276 24575,'39'0'0,"6"0"0,-1 0 0,5 0-1093,-10 0 1,3 0 0,5 0 623,-10 2 1,2 0 0,2 1 0,5 1 0,3-1 0,4 1 0,7 0 350,-27-1 1,2-1 0,3 0 0,3 1 0,1 0 0,2-1 0,2 1 0,1 0 0,2 0 0,1 0 0,1 1 0,1-1 0,1 0 0,0 1 0,1-1 0,0 0 0,0 1 0,0-1 0,0 1 0,-1-1 0,0 0 0,0 1 0,-2-1 0,-1 1 0,0-1 0,-3 0 0,0 0 0,-2 0 27,7 1 0,-1-1 1,-1 1-1,-1 0 1,-1-1-1,-1 1 1,-1-1-1,0 1 1,0-1-1,0 1 0,0-1 1,1 1-1,0-1 1,2 1-1,0 0 1,1-1-1,2 1 1,2 0-1,2 0 44,-14-1 1,2 0-1,0 0 1,2 0 0,1 1-1,1-1 1,0 1 0,2-1-1,0 1 1,0-1 0,1 1-1,1-1 1,0 1 0,1 0-1,-1-1 1,1 1 0,0 0-1,0-1 1,0 1 0,0-1-1,0 1 1,-1-1 0,0 1-1,0-1 1,-1 1 0,0-1-1,-1 0 1,-1 0 0,0 0-1,-2 0 1,0 0 0,-1 0-1,-2 0 1,0-1 0,-2 1 45,13 0 0,-1-1 0,-1 1 0,-2 0 0,-1-1 0,-1 0 0,0 1 0,-2-1 0,0 0 0,0 0 0,-1 0 0,0 0 0,0 0 0,1 0 0,-1 0 0,0 0 0,2 0 0,-1 0 0,2 0-129,0 1 1,0-1 0,0 1-1,1 0 1,-1-1 0,1 1-1,-1 0 1,0 0 0,1 0-1,-1-1 1,1 1 0,-1 0 0,1-1-1,-1 1 1,1-1 0,-1 0-1,1 1 1,0-2 0,-1 1 128,1 0 0,-1-1 0,0 0 0,0 0 0,0 0 0,0 0 0,0-1 0,0 1 0,0-1 0,0 1 0,1-1 0,-1 1 0,1-1 0,0 0 0,1 1 0,-1 0 0,2-1 0,-1 1 0,2 0-35,-7 0 1,2 0-1,0 0 1,1 0 0,0 0-1,1 0 1,0 1-1,0-1 1,1 0 0,0 1-1,0-1 1,-1 0-1,1 1 1,0-1 0,-1 0-1,0 0 1,0 1 0,-1-1-1,0 0 1,-1 0-1,-1 0 1,0 0 0,-2-1-1,0 1 35,6 0 0,0-1 0,-2 0 0,-1 1 0,0-1 0,-1 0 0,0 0 0,-1 0 0,0 0 0,0 0 0,-1 0 0,1 0 0,0 0 0,1 0 0,-1 0 0,1 0 0,1 0 0,0 0 0,0 1 0,2-1 0,0 0 0,1 0 0,0 1 0,0-1 0,0 0 0,0 1 0,-1-1 0,0 0 0,-1 1 0,-2-1 0,-1 0 0,-1 0 0,-2 0 0,-2 0 0,-2-1 0,15 1 0,-3-1 0,-1 1 0,-4-1 0,-1 0 0,-3 0 0,-2 0 0,-2 0 0,8-1 0,-4 0 0,-3 1 0,-2-1 0,-3 0 0,0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28:43.341"/>
    </inkml:context>
    <inkml:brush xml:id="br0">
      <inkml:brushProperty name="width" value="0.05292" units="cm"/>
      <inkml:brushProperty name="height" value="0.05292" units="cm"/>
    </inkml:brush>
  </inkml:definitions>
  <inkml:trace contextRef="#ctx0" brushRef="#br0">15398 7192 24575,'48'-1'0,"-1"0"0,0 0 0,0 0 0,1 0 0,-6 1 0,1-1 0,0 0 0,0 1 0,0-1 0,0 1-547,-2-1 1,0 1 0,0 0 0,1 0 0,0 0 0,2 1 77,0-1 1,0 1 0,2 0 0,0 0 0,1 0 0,0 0 0,2 0 58,-2 0 0,1 0 1,1 0-1,1 0 1,0 0-1,0 0 0,1 0 1,1 0 81,-7 1 0,1-1 0,1 1 1,0-1-1,0 1 0,1 0 1,0-1-1,0 1 0,-1-1 1,1 1 202,-1-1 0,1 0 1,-1 0-1,1 0 0,-1 0 1,1-1-1,0 1 0,0 0 1,0 0-1,0-1 125,-2 1 0,0 0 0,1 0 0,-1 0 0,1-1 0,0 1 0,-1 0 0,1-1 0,-1 1 0,0-1 0,-1 1-203,2-1 0,-1 0 0,1 0 0,-1 0 0,-1 0 1,1 0-1,-1 0 0,0 0 0,0 0 0,0 0 203,2 0 0,-1 0 0,0 0 0,0 0 0,0 0 0,0 0 0,-1 0 0,0 0 0,0 0 0,4 0 0,0 0 0,0 0 0,0 0 0,-1 0 0,0 0 0,-1 0 0,-1 0 0,1-1 0,1 1 0,-1-1 0,-1 0 0,-2 0 0,-1 0 0,-3 0 0,9 1 0,-3 0 0,-3 0 0,-2-1 0,3-1 0,1 0 0,-1 1 0</inkml:trace>
  <inkml:trace contextRef="#ctx0" brushRef="#br0" timeOffset="1015">18337 9244 24575,'48'0'0,"0"0"0,0 0 0,-1 0 0,-1 0 0,6 0-547,-12 0 1,4 0 0,3 0 0,0 0 0,0 0 0,-1 0-1,-2 0 1,0 0 0,-1 0 0,1 0 0,1 0 0,1 0 136,-3 0 0,1 0 1,1 0-1,0 0 1,1 0-1,1 0 0,-1 0 1,1 0-1,1 0 0,0 0 1,0 0-1,1 0 1,0 0-1,0 0 0,0 0 1,1 0 270,-4 0 1,1 0-1,0 0 1,1 0-1,-1 0 1,1 0-1,0 0 1,-1 0-1,1 0 139,0 0 0,1 0 0,-1 0 0,1 0 0,0 0 0,-1 0 0,0 0 0,-1 0 0,0 0-254,0 0 0,0 0 1,-1 0-1,0 0 1,-1 0-1,1 0 1,-1 0-1,0 0 254,0-1 0,-1 0 0,1 0 0,-1-1 0,0 1 0,0-1 0,-1 1 0,-1-1 0,7-1 0,0 1 0,-1-1 0,0 0 0,-2-1 0,0 0 0,4-2 0,-2-1 0,0 0 0,-2-1 0,0 0 178,4-2 1,-2 0 0,-1-1 0,-2 0-179,1-2 0,-2 0 0,-4 0 1044,4-5 1,-5 1-1045,-2-2 0,-21 7 0,-12 8 0</inkml:trace>
  <inkml:trace contextRef="#ctx0" brushRef="#br0" timeOffset="4439">16166 11586 24575,'45'-1'0,"1"0"0,-1 0 0,1 0 0,-1 0 0,1 0 0,-5 0 0,2 0 0,-1-1 0,1 1 0,0 0 0,1 1 0,0 1-469,3 0 1,0 1 0,0 1 0,1 0 0,1 0 0,0 1 0,2 0 103,-4-1 1,0 1 0,1 1 0,1-1 0,1 1 0,0 0 0,1 0 0,1 1 0,0 0 90,-9-1 1,1 1 0,1-1 0,0 2 0,1-1 0,-1 1 0,2-1 0,-1 1 0,1 0 0,0 0 0,0 0 0,1-1 20,-1 1 1,1 0 0,1 0 0,0-1 0,0 1 0,0 0 0,1 0 0,-1 0 0,1 0 0,0 0 0,0 0 0,0 1 0,-1-1 162,-2 0 1,0 1 0,0-1 0,0 1 0,0-1 0,0 1 0,0 0 0,1 0 0,-1 0 0,0-1 0,1 1 0,-1 0 0,0-1 0,1 0 89,-1 0 0,1 0 0,0 0 0,0 0 0,1-1 0,-1 1 0,0-1 0,0 1 0,0-1 0,0 1 0,0-1 0,0 1 0,-1-1 0,0 1-157,2 0 1,0 0 0,0 0 0,0 0 0,0 0 0,0 0 0,-1 0 0,1 0 0,-2 0 0,1 0 0,-1-1 0,0 0 0,-1 0 156,4 0 0,-1 0 0,-1-1 0,1 0 0,-2 0 0,1 0 0,-1-1 0,0 1 0,-1-1 0,0 0 0,0 0 0,5 1 0,-1-1 0,1 1 0,-1-1 0,-1 0 0,-1-1 0,0 0 0,-2-1 0,-1 0 0,2-1 0,-1-1 0,-2 0 0,-1 0 0,0-2 0,-2 1 0,0-2 101,8 0 1,-2-1 0,0 0 0,-3-1 0,-2-2-102,-2 0 0,-1-1 0,-2-1 0,-4-1 398,16-10 1,-7 0-1,-2-2 1,-25 7-1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28:59.873"/>
    </inkml:context>
    <inkml:brush xml:id="br0">
      <inkml:brushProperty name="width" value="0.05292" units="cm"/>
      <inkml:brushProperty name="height" value="0.05292" units="cm"/>
    </inkml:brush>
  </inkml:definitions>
  <inkml:trace contextRef="#ctx0" brushRef="#br0">23539 11450 24575,'41'0'0,"-1"0"0,6 0 0,3 0 0,-11 0 0,1 0 0,7 0-469,-7 0 1,6 0 0,4 0 0,3 0 0,-1 0 0,-2 0 0,-4 0-188,2 0 1,-2 0-1,-2 0 1,1 0 0,5 0 245,-7 0 0,4-1 1,2 1-1,1-1 1,0 0-1,-1 0 0,-4 1 1,-3-1-411,11 0 1,-4 0 0,-3-1 0,0-1 820,-3-1 1,0-2 0,-2 0 0,-1 0-2,4 1 0,-1-1 0,-3-1-276,11-7 0,-6-1 276,-13 3 0,-4 0 3276,14-9-3250,-16 3 1,-11 11 0,-7 2-1</inkml:trace>
  <inkml:trace contextRef="#ctx0" brushRef="#br0" timeOffset="1360">10355 12737 24575,'49'7'0,"0"0"0,0 0 0,0 0 0,0-1 0,-2-1 0,2 0 0,2 0 0,-6-1 0,2 1 0,2-1 0,0-1 0,-1 1 0,-1-1-656,3-1 1,-2-1-1,0 1 1,1-1 0,3 0 186,-6 1 1,3 1 0,0-1 0,2 1 0,-1-1 0,0 1 0,-2-1-79,3-1 1,-2 0 0,0 1 0,-1-1 0,2-1 0,0 2 77,-4-1 1,0 0 0,1 0 0,0 0 0,1 0 0,0 0 0,1-1 312,-3 1 0,0 0 0,1 0 0,0 0 1,0-1-1,1 1 0,0 0 0,0-1 156,-2 0 0,1 0 0,-1 0 0,1 0 0,0 0 0,1 0 0,-1 0 0,0 0 0,1 0-226,0 0 1,1 0-1,0 0 1,0 0 0,0 0-1,0 0 1,0 0 0,0 0-1,0 0 226,-1 0 0,1 1 0,0 0 0,0 0 0,0 0 0,0-1 0,0 1 0,0 0 0,-1-1 0,1 1 0,0-1 0,0 0 0,0 0 0,-1 0 0,1 0 0,-1 0 0,0 1 0,0-1 0,2 1 0,0-1 0,0 1 0,-1 0 0,1 0 0,-1 0 0,-1 0 0,1 0 0,-3-1 0,-1 1 0,1 0 0,-1-1 0,0 1 0,0 0 0,-1-1 0,0 1 0,1 0 0,0 0 0,0 0 0,-1 0 0,0 0 0,-2 0 0,0 0 45,10 0 1,-2 1 0,-1-1 0,-1 0 0,-2 1-46,4-1 0,-1 1 0,-2-1 0,-3 0 490,4-1 1,-2 0 0,-5 0-491,-3 0 0,-6 0 718,8 0 0,-33 0 0,-5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29:30.858"/>
    </inkml:context>
    <inkml:brush xml:id="br0">
      <inkml:brushProperty name="width" value="0.05292" units="cm"/>
      <inkml:brushProperty name="height" value="0.05292" units="cm"/>
    </inkml:brush>
  </inkml:definitions>
  <inkml:trace contextRef="#ctx0" brushRef="#br0">4984 7369 24575,'42'0'0,"-14"0"0,1 0 0,2 0 0,1 0-1639,11 0 1,4 0 786,-9 1 1,3 1-1,1 0-241,4 0 1,2 0 0,1 0 1050,-8 2 1,2 1-1,0-1 1,0 0 41,4 0 0,-1-1 0,3 0 0,5 1 0,-13-1 0,4 1 0,3 1 0,1-1 0,2 1 0,0 0 0,-1 0 0,-2-1 0,-3 0-416,5-1 1,-2 0 0,-2 0-1,0 0 1,2-1 0,4 1 415,-9 0 0,3 0 0,1-1 0,2 1 0,1 0 0,0 0 0,-2 0 0,0 0 0,-3 0 0,-3 0-481,7 0 0,-3 0 0,-1 0 0,-2-1 0,0 1 0,1-1 481,3 0 0,-1-1 0,0 0 0,1 0 0,-1 0 0,1 1-204,0 1 1,0 1 0,0 1 0,1-1 0,-1 0-1,1 0 204,0-1 0,0-1 0,1 0 0,-1 0 0,0 0 0,1 0-86,-2 1 1,1-1 0,0 0 0,-1 0 0,1 0 0,-1 0 85,1 0 0,-1 0 0,1 0 0,-1 0 0,0 0 0,0-1 0,0 0 0,-1-1 0,0 0 0,0 0 0,0 0 0,0 0 0,0 1 0,0 0 0,1 0 0,-1 0 0,0 0 0,0 0 0,-2-1 0,1 0 0,-1 0 0,0 0 0,0 0 0,1 0 0,0 0 0,0 0 0,0 0 0,0 1 0,0-2 0,-1 1 0,-2-2 0,1 1 0,-1-2 0,-1 1 0,1 0 0,-1 1 0,6 0 0,0 1 0,-1 0 0,0 0 0,0-2 76,-3-1 1,-1-2 0,0 0 0,0 0-1,-2 2-76,4 2 0,0 1 0,-2 0 0,-1-2 402,6-2 1,-2-2-1,-1 1-402,-7 3 0,-1 0 0,-2 0 1100,5 0 0,-2-1-1100,1-2 0,-3 1 1638,-9 3 0,-1 1-1603,8-3 0,0 1-35,-4 2 0,-1 0 0,0 0 0,1 0 0,1 0 0,-1 0 0,21 0 0,-20 0 0,1 0 0,0 0 0,0 0 0,4 0 0,-1 0 1472,0 0 1,1 0-1473,2 0 0,1 0 0,0 2 0,0 1 0,-3-3 0,0 1 0,-1 1 0,-1 1 2021,16 0-2021,-22-2 0,0-1 0,16 4 0,5-4 0,-6 0 0,-15 0 0,0 0 145,1 0 1,1 0-146,5 0 0,1 0 0,-4 0 0,0 0 0,3 0 0,0 0 0,-9 0 0,0 0 821,23 0-821,-19 0 361,-13 0 0,-9 0 0,-5 0 0</inkml:trace>
  <inkml:trace contextRef="#ctx0" brushRef="#br0" timeOffset="6224">5642 8520 24575,'31'0'0,"9"0"0,-12 0 0,5 0 0,2 0 0,5 0 0,1 0-1093,-1 0 1,1 0 0,2 0 272,-3 0 1,2 0 0,0 0 0,-1 0-274,9 0 1,-1 0 0,2 0 944,-8 0 0,1 0 1,0 0-1,1 0-289,2 0 1,1 0 0,0 0-1,1 0 437,-8 0 0,1 0 0,0 0 0,0 0 0,0 0 0,1 0 0,1-1 0,-1 1 0,0 0 0,1 1 0,-2 0 0,1 1 0,-1 1 0,0-1 0,1 0-549,1 1 0,0-1 0,1 1 0,-1-1 1,0 2 548,0 0 0,-1 1 0,0 0 0,1 0 0,-1 0-173,1-1 1,-1 0 0,1-1 0,-1 1 0,1 0 172,2 0 0,0 1 0,0 0 0,-1-1 0,1 1-93,-1-1 1,0-1-1,0 1 1,-1-1-1,1 1 93,1 1 0,0 0 0,0 1 0,1-2 0,-1 1-29,0-2 1,0 0 0,0-1 0,0 0 0,0 1 28,-1 0 0,0 1 0,0-1 0,0 1 0,-1-2 41,-2 0 1,-1 0 0,0-1-1,-1 0 1,1 0-42,-1 0 0,1 1 0,-1-1 0,0 0 0,-1 1 162,5-1 0,0 1 0,-2-1 1,0 0-163,-2-1 0,0 0 0,-1 0 0,-1 0 448,8 0 0,0 0 0,-3 0-448,-7 0 0,-2 0 0,-1 0 1463,4 0 0,-4 0-1463,14 0 3276,-31 0-2669,-7 0 2669,6 0-2621,-7 0 2352,13-2-3007,-14 1 107,2-1 0,-7 2 0,0 0 1</inkml:trace>
  <inkml:trace contextRef="#ctx0" brushRef="#br0" timeOffset="8923">7644 9517 24575,'46'0'0,"0"0"0,1 0 0,-2-2 0,0 0 0,-2 1 0,-9 1 0,0 0 0,-1-1-1093,2-2 1,-1-1 0,2 1 155,5 1 0,2 0 1,0 0 936,-4-1 0,0-1 0,1 0 0,2 0 0,1 1 0,0-1 0,-1 0 0,-1 1 0,-1-1 0,-3-1 0,0-1 0,-1 1 0,2 1 0,1 0 0,-2 0-114,9-3 1,-1-1 113,-3 1 0,-2 0 317,-5 1 1,-3 1-318,-6-2 0,-2 1 0,12-1 0,-12 1 2855,-13 3-2855,-7-1 0,0 4 0,-4-2 0</inkml:trace>
  <inkml:trace contextRef="#ctx0" brushRef="#br0" timeOffset="13481">4211 9762 24575,'-48'0'0,"15"0"0,-3 0 0,0 0-855,-8 0 855,-4 0 0,0 4 0,5 1 0,-5 0 0,0 3 0,4-4 0,2 1 0,8 2 281,11-6-281,5 4 142,3-4-142,6 0 0,0 1 0,1-1 432,4 0-432,-2-1 0,2 0 0,0 0 0,0 0 0,-1 2 0,0 11 0,-1 5 0,-4 11 0,1 6 0,-2 1 0,2 12 0,1-11 0,0 10 0,4-23 0,-2 3 0,5-16 0,-1 0 0,2-5 0,-2 0 0,1 0 0,0-2 0,1 0 0,0 0 0,0 0 0,0 2 0,0 4 0,0 8 0,0 5 0,0 5 0,0 1 0,3 0 0,-2-6 0,2-5 0,-3-7 0,0-4 0,0-2 0,2-2 0,11-2 0,10-1 0,13 0 0,-7 2 0,2 1-1009,0 0 1,2 0 1008,13 2 0,3 0-1034,-16 0 0,2 1 0,0-1 1034,3-1 0,1 0 0,0 0 0,0 3 0,0 1 0,0-2 0,-2-1 0,-1-2 0,0 1-585,10 4 1,-3 0 584,-7-5 0,-3 0 0,15 1 0,-23-4 1551,-7 0-1551,-12 0 3179,0 0-3179,-2 0 1558,0 0-1558,0 0 0,2 0 0,-2 0 0,2 0 0,-2 0 0,0 0 0,2 0 0,-2 0 0,2 2 0,-4-2 0,0 2 0</inkml:trace>
  <inkml:trace contextRef="#ctx0" brushRef="#br0" timeOffset="17539">4559 10769 24575,'-33'-8'0,"-11"6"0,11-4 0,-2-1-1639,-6 6 1,-1 1 1142,-2-4 0,-1-1 496,-3 4 0,0 1 0,3-3 0,1 1 0,-1 2 0,1 0 0,3 0 0,0 0 50,5 0 1,2 0-51,3 0 0,1 0 0,2 0 0,2 0 955,-12 0-955,4 0 0,12 0 0,1 0 0,-8 0 0,-13 0 0,-1 0 0,-5 0 0,12 0 2140,10 0-2140,11 0 1073,9 0-1073,4 2 0,0 2 0,6 41 0,-1-21 0,0 3-1135,0 18 0,0 4 1135,2-5 0,-1 1-818,-3-11 1,-1 0 0,0 0 817,3 14 0,-1 1 0,-1-15 0,-2 0 0,1-1 0,0 10 0,0-2-431,0 1 1,0-3 430,0-13 0,0-1 0,0 15 0,2-22 1857,-2-8-1857,2-4 2607,-2-2-2607,0 1 1119,0 2-1119,2 1 0,-2 0 0,2 3 0,-2-2 0,0 2 0,-2 1 0,1-5 0,-1 3 0,2-5 0,-2-1 0,2 5 0,-2 11 0,2 4 0,0 11 0,0-13 0,0 0 0,0-10 0,0-1 0,0-5 0,0 0 0,0-2 0,30-2 0,15 5-1429,-4-7 1,6 1 1428,-14 2 0,1 0 0,2 0-1093,7 0 1,2-2 0,1 2 935,-9 0 1,1 2 0,0-1 0,0 0-664,5 0 1,2-1 0,-1 0 0,1 0 718,-1 3 0,1 0 0,-1 0 0,1-1 101,-2-3 0,0 0 0,-1-1 0,0 2-558,7 2 1,-1 0-1,-2 0 558,-5-4 0,-2-1 0,-4 0 637,0 3 0,-5-1-637,12-2 685,-33 0 1,-5 0-1,-2 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32:30.473"/>
    </inkml:context>
    <inkml:brush xml:id="br0">
      <inkml:brushProperty name="width" value="0.05292" units="cm"/>
      <inkml:brushProperty name="height" value="0.05292" units="cm"/>
    </inkml:brush>
  </inkml:definitions>
  <inkml:trace contextRef="#ctx0" brushRef="#br0">11585 18106 24575,'47'-2'0,"1"0"0,0 0 0,0 0 0,-1 1 0,4 0-656,-10 1 1,2 1-1,2 0 1,1 1 0,-1-1-1,4 0 1,-1 0-1,2 0 1,0 1 0,2 0 186,-10 0 1,1 0 0,1 1 0,0 0 0,1 0 0,1 0 0,1 0 58,-2 0 0,2-1 1,0 1-1,0 0 1,2-1-1,-1 1 0,2 0 1,0 0 284,-5 0 0,0 0 1,1 0-1,1 0 0,-1 0 1,2 0-1,-1 0 0,1 0 1,0 0-1,-1 1 125,-2-2 0,1 1 0,0 0 0,0 0 0,0 0 0,0 0 0,0 0 0,1 0 0,-1 0 0,0-1 0,-1 1-203,5 0 0,0 1 0,-1-1 0,1 0 0,0 0 1,-1 0-1,0 0 0,0 0 0,-1 1 0,0-1 203,1 0 0,0 0 0,0 1 0,0-1 0,-1 1 0,-1-1 0,0 0 0,-2 0 0,0 0 0,3-1 0,0 1 0,-1-1 0,-1 0 0,-2 0 0,0 0 0,-2 0 0,5 1 0,-1-1 0,-3 1 0,-1-1 0,-4-1 566,5 0 0,-3-1 0,-6-1-566,0 0 0,-10 1 0,-17-1 0,-5-1 0</inkml:trace>
  <inkml:trace contextRef="#ctx0" brushRef="#br0" timeOffset="1551">8490 4906 24575,'-4'45'0,"-1"4"0,1-19 0,-1 2-1639,-2 4 1,-1 4 1075,4-6 0,1 2 0,-2 1-434,-3 4 1,-1 0-1,0 2 997,3 3 0,0 2 0,-1 1-466,-1-10 1,-2-1 0,-1 1 0,1 1 465,1-1 0,0 0 0,1 0 0,-2 1 0,0-1 0,0 0 0,0 0 0,-1 1 0,0-1 0,-1 0 0,1 0 0,0-1-643,-1 9 0,0-1 1,1-1 642,-1-3 0,1-1 0,0-2 314,0 8 0,1-4-314,1-11 0,1-3 2422,2 3-2422,0-17 3276,6-13-2685,3-19 2685,0 9-3232,1-15 1,-2 20 0,-2 0 0</inkml:trace>
  <inkml:trace contextRef="#ctx0" brushRef="#br0" timeOffset="2804">19798 4194 24575,'-3'38'0,"0"0"0,-2-9 0,0 2 0,0 3 0,-1 3 0,1-1-1637,0 5 1,0-2 1636,0-3 0,1-1 0,2-3 0,0-1 990,-7 17-990,4-14 545,0-11-545,4-7 0,-1-7 0,2-6 0,0-2 0</inkml:trace>
  <inkml:trace contextRef="#ctx0" brushRef="#br0" timeOffset="4544">12056 7552 24575,'0'29'0,"4"-1"0,-3 14 0,2 5-1330,-3-4 1330,4 7 0,-3-3 0,3-5 0,-1-5 433,-2-9-433,4-6 221,-4-12-221,1-1 0,-2-8 0,0 0 0,0-3 0</inkml:trace>
  <inkml:trace contextRef="#ctx0" brushRef="#br0" timeOffset="5581">19349 7637 24575,'0'32'0,"0"1"0,0-6 0,0 2 0,0 20 0,0 2-1076,0-21 0,0 0 1076,0 5 0,0-4 0,0-4 691,0 0-691,0-20 0,0 0 0,0-5 0</inkml:trace>
  <inkml:trace contextRef="#ctx0" brushRef="#br0" timeOffset="9959">25075 9019 24575,'0'14'0,"0"-5"0,7 1 0,13 4 0,12 7 0,-10-6 0,0 2-1128,2 3 1,0 2 1127,4 5 0,2 1 0,1-2 0,0 1-808,-4-5 0,2 2 0,0-2 808,1-1 0,0-2 0,2 1-1093,8 3 1,1-1 0,2 0 990,-8-5 1,1-1-1,0 0 1,1-1-719,2 1 1,1 1 0,0-1 0,1-1 816,3-1 1,2 0 0,-1-1 0,1-1 2,-3 0 0,0-2 0,0 1 0,0-2 0,-2-1 0,0 0 0,0-1 0,0-1-193,10-1 1,-1-1 0,-3-2 192,1-1 0,-3-4 660,-5-2 1,-6-3-661,-7-9 2910,-5-9-2910,-5 1 0,-1-4 0,8-4 0,-4 2 0,9-3 0,-4 6 1638,-7 11 0,1 0-683,11-7-955,9-7 0,-6 6 0,-4 2 2802,-5 4-2802,-6 4 463,-5 3-463,10-6 0,0-6 0,7-6 0,3-4 0,-15 12 0,5 2 0,-16 11 498,2 2-498,-5 3 0,-2 2 0,0 2 0</inkml:trace>
  <inkml:trace contextRef="#ctx0" brushRef="#br0" timeOffset="13200">20359 9914 24575,'-13'36'0,"0"-1"0,3-5 0,-2 3 0,0 0 0,-2 4 0,0 2 0,1-5-1639,-4 10 1,0-1 1026,2-2 1,0 3 0,0-5 611,0-6 0,1-2 124,2 3 0,-1-1-124,2-5 0,0-1 0,1 1 0,1 0 1095,-4 15-1095,2-9 0,7-12 0,0-12 645,3-1 0,-1-7 0,2 0 0</inkml:trace>
  <inkml:trace contextRef="#ctx0" brushRef="#br0" timeOffset="14405">12910 13045 24575,'-9'11'0,"-9"11"0,-7 4 0,-1-1 0,-4 2 0,0 1-1093,1 0 1,0 0 0,-2 2 272,1-3 1,-2 1 0,-1 0 0,2-2 540,-3 3 0,2-1 0,0-2 604,-6 9 1,3-3-326,2-4 0,5-4 1442,8-7-1442,16-11 0,0-4 0,4 0 0</inkml:trace>
  <inkml:trace contextRef="#ctx0" brushRef="#br0" timeOffset="15485">20771 13134 24575,'-19'23'0,"0"0"0,5-2 0,-2 2 0,-1 3 0,-3 4 0,2 0-1639,-3 8 1,1 0 1226,-3-1 1,0-1 411,0 5 0,-1 1 0,-2-5 0,0-1 0,3-3 0,0 0 50,1-3 0,1-2-50,4-7 0,2-2 920,-8 9-920,8-9 0,7-11 0,1-3 0,3-2 0,2-3 0</inkml:trace>
  <inkml:trace contextRef="#ctx0" brushRef="#br0" timeOffset="28901">10143 15693 24575,'-8'35'0,"-3"-5"0,3 5 0,-7-1 0,6 2 0,-5 0 0,5-1 0,-1-6 0,4-10 0,0 2 0,2-13 0,-1 2 0,3-4 0,0-2 0,2-2 0,0 0 0</inkml:trace>
  <inkml:trace contextRef="#ctx0" brushRef="#br0" timeOffset="29582">9846 15962 24575,'12'22'0,"1"0"0,6 13 0,5-3-687,-9-10 0,1-1 687,14 14 0,-12-15 0,-1-1 0,9 15 447,-4-9-447,-8-5 228,-7-10-228,-3-4 0,0-2 0,2 0 699,3 0-699,9 2 0,17 1 0,-9-5 0,3 0-938,5 1 1,2-2 937,8-3 0,0-1 0,-1 1 0,-2-1 0,-2-6 0,-2-1-105,-8 4 1,-3-2 104,9-10 0,-17 7 0,1-10 0,-6 1 0,3-11 1854,-6 2-1854,-4 7 0,-2 7 0,-2 8 0</inkml:trace>
  <inkml:trace contextRef="#ctx0" brushRef="#br0" timeOffset="34053">28858 4225 24575,'-21'-5'0,"3"0"0,-9 2 0,-4 0 0,0 1 0,-5 1-820,-5 2 1,-9 1 0,-3 1 0,2-1-1,4 0 1,1 0 0,-2 0 0,-3 0 350,12 0 1,-3-1 0,-1 1 0,-2 0 0,0-1 0,0 1 0,0 0-1,-1 0 1,0 0 0,-1-1 0,0 1 0,0 0 0,-2 0 0,0-1 333,7-1 0,-2 1 0,1-1 1,-2 0-1,1 0 0,-1-1 0,-1 2 1,1-1-1,-1 0 135,1 1 0,1 0 0,-1 1 0,-1-1 0,1 1 0,-1-1 0,0 1 0,-1-1 0,1 1 0,-1-1-186,1 0 1,0 0-1,0-1 1,-1 1-1,0 0 1,0 0 0,0-1-1,0 1 1,0 0-1,1 0 1,-1 0 185,-2 0 0,-1 1 0,1-1 0,0 1 0,0 0 0,0 0 0,0-1 0,0 1 0,0-1 0,0 1-3,0-1 1,1 0 0,-1 0 0,0 0-1,1 0 1,-1 0 0,1-1 0,0 1-1,-1 0 1,1 0 2,1 0 0,1-1 0,-1 1 0,0 0 0,0-1 0,1 1 0,0 0 0,0-1 0,0 1 0,0 0 0,-2 0 0,1-1 0,-1 1 0,1 0 0,0 0 0,1-1 0,-2 1 0,1 0 0,-1-1 0,4 1 0,-1-1 0,0 0 0,0 0 0,0 0 0,-1 0 0,1 0 0,0 0 0,0 1 0,0-1 0,-4 0 0,0 1 0,1 0 0,-1-1 0,1 1 0,-1 0 0,0 0 0,0 0 0,-1-1 0,4 1 0,0 0 0,0 0 0,-1-1 0,1 1 0,-1 0 0,0 0 0,0-1 0,-1 1 0,1-1 0,-2 1 0,0-1 0,0 0 0,-1 0 0,1 0 0,-1 0 0,0 0 0,-1 0 0,1 1 0,-1-1 0,5 0 0,0 1 0,0 0 0,0-1 0,-1 1 0,0 0 0,0-1 0,0 1 0,0 0 0,0-1 0,-1 1 0,1-1 0,-1 0 0,0 0 0,-1 1 0,1-1 0,-1 0 0,1-1 0,-1 1 0,0 0 0,0 0 0,0 0 0,0 0 0,0 0 0,1 0 0,1 0 0,-1 0 0,0 0 0,0 0 0,0 0 0,0 0 0,0 0 0,0 0 0,0 0 0,0 0 0,0 0 0,0 0 0,1 0 0,0 0 0,-1 0 0,1 0 0,0 0 0,0 0 0,0 0 0,0-1 0,0 1 0,1 0 0,-1 1 0,1-1 0,0 0 0,-1 0 0,0 1 0,1-1 0,0 1 0,-1-1 0,1 1 0,0 0 0,1-1 0,-1 1 0,0 0 0,0-1 0,1 1 0,-5 0 0,0-1 0,1 1 0,-1 0 0,0-1 0,0 1 0,1 0 0,0 0 0,1 0 0,0 0 0,1 0 0,-4 0 0,0 1 0,1-1 0,1 1 0,0 0 0,0-1 0,1 1 0,0 0 0,0 0 0,2-1 0,0 1 0,0 0 0,1-1 0,0 1 0,0-1 0,1 1 0,-1-1 0,1 1 0,-3-1 0,0 0 0,1 0 0,-1 0 0,1 0 0,0 0 0,0-1 0,0 1 0,1 0 0,0 0 0,0 0 0,0 0 0,0 0 0,0-1 0,0 1 0,0-1 0,-2 0 0,0-1 0,0 1 0,0-1 0,0 0 0,0 0 0,-1 0 0,0 0 0,4 0 0,-1 0 0,0 1 0,0-1 0,0 1 0,-1-1 0,1 0 0,0-1 0,0 1 0,-1-1 0,1-1 0,0 0 0,0-1 0,0 1 0,0 0 0,-1-1 0,0 1 0,0 1 0,2-1 0,-1 1 0,0 1 0,0-1 0,-1 1 0,1-1 0,0 1 0,-1-1 0,1 0 0,1-1 0,-5 0 0,1 0 0,1-1 0,-1 0 0,0-1 0,1 1 0,-1 0 0,1 1 0,-1-1 0,1 1 0,0 1 0,-1 0 0,0-1 0,1 1 0,0 0 0,0 0 0,1-1 0,1 0 0,-3 0 0,2-1 0,-1 0 0,1-1 0,1 1 0,0 0 0,0 0 0,0 0 0,-2 0 0,0 0 0,1 0 0,0 1 0,1-1 0,0 0 0,0 0 0,-2-1 0,1 0 0,1-1 0,0 1 0,0 0 0,1 1 0,-5-1 0,0 2 0,0-1 0,1 1 0,1-1 0,3-1 0,1 1 0,0-1 0,0 0 0,0 1 0,3 1 0,-1 1 0,1-1 0,-1 1 0,0-1 0,-2-1 0,1-1 0,-2 0 0,1 0 0,0 1 0,-2 1 0,1 0 0,-1 1 0,0 0 0,-1-1 0,-1-1 0,-2 1 0,1-1 0,-1 0 0,-1 1 0,4 1 0,-1 1 0,-1 0 0,1 1 0,-1-1 0,0 0 0,1-1 0,-1 0 0,1 0 0,-1 0 0,-1 0 0,-1 1 0,6-1 0,-1 1 0,-1 1 0,0-1 0,-1 0 0,0 0 0,0 0 0,0 0 0,1-1 0,-1 1 0,1-1 0,-1 0 0,0 0 0,1 0 0,-1 1 0,0-1 0,0 1 0,1 0 0,-1 0 0,0 0 0,0 0 0,0 0 0,1 0 0,0 0 0,-4 0 0,0 0 0,1 0 0,-1-1 0,2 1 0,0 1 0,0 0 0,0 0 0,0 1 0,0 0 0,2 0 0,-1 0 0,2 0 0,-5 0 0,0 0 0,2 1 0,-1-1 0,1 1 0,-1 0 0,1 0 0,-1 1 0,1-1 0,1 1 0,2-1 0,2 1 0,-1-1 0,1 1 0,-1-1 0,0 0 0,-1 1 0,1-1 0,-1 0 0,1 1 0,0 0 0,1 1 0,-1-1 0,1 1 0,0 0 0,-1-1 0,1 1 0,0-1 0,-1 1 0,1 0 0,-1 1 0,-1 0 0,0 0 0,1 0 0,-1-1 0,1 1 0,0-2 0,1 1 0,-1-1 0,1 1 0,0 1 0,1-1 0,0 1 0,0 0 0,0-1 103,-8 0 1,1-1 0,0 0-1,1 0-103,4 0 0,2 0 0,-1 0 0,2 0 226,1 0 0,0-1 0,2 1 0,0-1-226,-7 2 0,2-1 0,1 1 580,4 0 0,2 0 0,1 0-580,-10 4 0,2 0 1432,4-3 0,3 0-1432,7 1 0,1 1 0,-5 0 0,0 1 0,2 1 0,-1 0 0,-5-1 0,-2 0 911,-4 4 0,-2 1-911,-3-5 0,0 1 0,16-1 0,0 1 0,-1 0 246,-2 0 1,-2 0-1,2 0-246,0-1 0,0-1 0,1 1 0,2 0 0,-1 2 0,1-2 191,-13 2 0,2 1-191,4 1 0,3 0 844,-9 3-844,6 3 2058,24-10-2058,2 1 2735,-1 1-2735,5-1 1828,-6 1-1828,0 4 54,-3 3-54,1 2 0,-5 10 0,3 2-925,6-6 1,-1 4 924,0 7 0,-1 2-1601,-1 6 0,1 4 1601,4-8 0,0 3 0,-1 1-1093,-1 2 1,0 2 0,0 1 896,3-6 1,2 0 0,-1 2-1,-1 1-460,1-5 1,0 2-1,-1 0 1,1 1 0,0 0 557,0 4 0,0 0 0,1 1 1,-1 1-1,0 0-238,1-3 0,0 1 1,-1 0-1,1 1 0,-1 1 1,2 1 335,0-8 0,1 2 0,0 0 0,0 1 0,0 0 0,0 0 0,1 1 0,-1-1-135,0 1 1,0 1-1,-1-1 1,1 0-1,0 1 1,1 0-1,-1 2 1,1 0 134,0-4 0,1 0 0,0 2 0,0 0 0,0 0 0,0 1 0,1 0 0,-1-1 0,0 0 0,0 0-47,0 2 1,0 0-1,0-1 1,-1 1 0,1-1-1,0 0 1,0 1 0,0-1-1,1 1 47,0-3 0,0-1 0,1 1 0,-1 0 0,1 0 0,0 0 0,-1 0 0,1 0 0,0-1 0,0 1 0,-1 2 0,1 0 0,-1 0 0,1 0 0,-1-1 0,1 1 0,-1-1 0,1 0 0,0-1 0,0 3 0,0 0 0,0 0 0,0-1 0,1 0 0,-1 0 0,0 0 0,1 0 0,0 0 0,0 0 0,0 0 0,0 0 0,0-1 0,0 1 0,0-1 0,0-1 0,0 4 0,0-1 0,0-1 0,0 1 0,0-1 0,1 0 0,-1 0 0,1-1 0,0 0 0,0 0 0,0 0 0,0 0 0,0-1 0,0 1 0,0-1 0,0 0 0,0 0 0,0 0 0,0-1 0,0 1 0,0-1 0,0 0 0,0 0 0,0 0 0,0 0 0,0 0 0,0 0 0,0 0 0,0 0 0,0 1 0,0 0 0,0 0 0,0 0 0,0 0 0,0 1 0,0-4 0,0 0 0,0 0 0,0 1 0,0 0 0,0 0 0,0 0 0,0 0 0,1 2 0,-1 0 0,1 0 0,0 0 0,0 1 0,0-1 0,0 0 0,0 1 0,-1-1 0,0 1 0,0-1 0,0 1 0,0-1 0,1 1 0,-1 0 0,0 0 0,1-4 0,-1 1 0,1 0 0,0 0 0,0 1 0,0-1 0,0-1 0,-1 0 0,1 0 0,-1 1 0,0-1 0,0 0 0,0 0 0,0-1 0,-1 0 0,1 1 0,1-1 0,-1 6 0,1 1 0,0-1 0,-1 0 0,1 0 0,0 0 0,0-1 0,0-3 0,0-1 0,0 0 0,0 0 0,0-1 0,0 0 0,0 0 0,1 3 0,-1 0 0,1-1 0,1 0 0,-1 0 0,0 0 14,1-3 1,0 1 0,-1-1 0,1 0 0,1-1-1,-1-2-14,1 13 0,1-2 0,-1-1 0,1-1 233,-1-6 1,1 0 0,-1-2-1,1-2-233,2 2 0,0-1 0,0-3 1069,-2 3 1,0-2-1070,1-5 0,-1-4 3276,-2 2-2958,-3-6 2958,2-15-1519,-2-1 1519,2 1-3019,-2 9-257,5 23 0,-5-11 0,1 3-872,1 10 0,0 3 872,0-10 0,0 0 0,-1 1-986,-1 2 1,1 0-1,-1 0 986,2 2 0,-1 0 0,1 0 0,0-2 0,-1-1 0,1 1 0,0 0 0,0-1 0,0 0-683,0-3 0,0-1 0,0 0 683,1 2 0,1 0 0,-1 0 0,-3 12 0,1 1 0,2-14 0,0 2 0,1-2 0,-2 14 0,2-1 0,-1-14 0,0 0 0,1 0 0,0 0 0,-1-1 0,1 2 0,1 1 0,0 0 0,1 1-794,0 1 1,2 1 0,0 0 793,2 5 0,2 1 0,0 1-438,-1-1 0,1 0 0,0 2 438,-1-6 0,1 1 0,-1 1 0,1-1 0,-2-2 0,0-1 0,0 1 0,1 0 0,0 3 0,1-1 0,0 1 0,-1-2 0,1-2 0,-1-2 0,1 0 0,-1 0 25,4 9 1,0 0 0,1-2-26,-2-9 0,0-2 0,0-1 494,6 8 1,-1-4-495,12 3 2324,-12-21-2324,-7-7 3276,-6-9-2491,39 15-785,-21-8 0,2 1 176,19 5 1,5 1-177,-16-6 0,2-1 0,1 0-964,3 2 1,1 0 0,2-1 963,-7-5 0,2 0 0,0-1 0,0 1-820,0 0 1,1 1 0,0-1 0,2 0 708,4 0 0,2-1 1,0 0-1,0 0-709,1 1 1,0-1 0,0 1 0,1 0 803,-4 0 0,0 0 1,1 0-1,0 0 0,1-1-235,-5 0 1,0-1 0,0 0 0,1 0 0,0 0 0,1 0 250,0 1 0,1 0 0,0 0 0,1 0 0,0 0 0,1-1-117,-2 0 0,1-1 0,0 0 1,1 0-1,0-1 0,0 1 1,1 0 116,-4 1 0,0-1 0,1 0 0,0 1 0,0-1 0,1 1 0,-1-1 0,1 0-49,1 0 0,0 0 1,0 0-1,0 0 0,0 0 1,1-1-1,1 1 0,0-1 49,-1 0 0,1 0 0,0 0 0,1 0 0,0-1 0,0 1 0,0 0 0,0 0 0,1 0-1,-5 0 0,1 1 1,-1-1-1,1 1 0,0-1 1,0 1-1,0-1 1,1 0-1,-1 1 0,2-1 1,-3-1 0,0 1 0,0-1 0,1 0 0,0 0 0,0 0 0,0 0 0,1 0 0,0 0 0,0 0 0,1 0 0,-2 1 0,1-1 0,1 1 0,0-1 0,0 1 0,0 0 0,1-1 0,-1 1 0,1 0 0,-1-1 0,1 1 0,-1 0 0,-1-1 0,1 1 0,-1 0 0,1-1 0,-1 1 0,1 0 0,-1 0 0,1-1 0,0 1 0,0-1 0,0 1 0,0-1 0,-2 1 0,1-1 0,-1 0 0,1 0 0,0 0 0,0 0 0,0 0 0,0 0 0,0 0 0,0 0 0,0 0 0,0 1 0,1-1 0,-1 1 0,1 0 0,0 0 0,0 0 0,0 1 0,0-1 0,0 0 0,1 1 0,-1-1 0,0 1 0,-1-1 0,1 0 0,0 0 0,-2 0 0,1 0 0,-1 0 0,0-1 0,1 1 0,-1 0 0,0-1 0,0 1 0,0-1 0,0 1 0,1 0 0,-1 0 0,1 0 0,-2 0 0,1 0 0,-1 0 0,1 0 0,-1 1 0,1-1 0,0 0 0,0 1 0,-1-1 0,1 0 0,0 1 0,-1-1 0,0 0 0,-1 1 0,6-1 0,-1 1 0,1-1 0,-1 0 0,-1 1 0,1-1 0,-1 1 0,1-1 0,-1 1 0,1-1 0,0 0 0,0 1 0,-4-1 0,1 1 0,-1-1 0,1 0 0,0 1 0,0-1 0,-1 0 0,1 1 0,0-1 0,-1 0 0,1 1 0,-1-1 0,0 0 0,2 1 0,1-1 0,-1 0 0,0 1 0,1-1 0,-1 1 0,0-1 0,-1 1 0,1-1 0,0 0 0,0 1 0,0-1 0,1 1 0,-1-1 0,0 0 0,1 1 0,-1-1 0,0 1 0,0-1 0,1 0 0,-1 1 0,0-1 0,-1 1 0,1-1 0,-2 1 0,0-1 0,0 0 0,0 1 0,0-1 0,-1 1 0,1-1 0,0 1 0,-1-1 0,1 0 0,0 1 0,0-1 0,1 0 0,1 0 0,-1 0 0,1-1 0,0 1 0,-1 0 0,1 0 0,0-1 0,0 1 0,-1 0 0,1-1 0,-1 1 0,-1 0 0,0-1 0,0 1 0,-1 0 0,1-1 0,-1 1 0,1 0 0,-1-1 0,1 1 0,0-1 0,0 1 0,1-1 0,1 0 0,1 1 0,0-1 0,0 0 0,0 0 0,0 0 0,1-1 0,-1 1 0,1 0 0,0 0 0,-1 0 0,1 0 0,-2 0 0,-1 0 0,1 0 0,-1 0 0,1 0 0,0 0 0,0 0 0,0 0 0,0 0 0,0 0 0,0 0 0,0 0 0,1 0 0,0 0 0,0 0 0,0 0 0,1 0 0,-1 0 0,1 1 0,-1-1 0,1 0 0,0 0 0,-1 0 0,1 0 0,-1-1 0,1 1 0,-1 0 0,1-1 0,-1 1 0,1-1 0,-1 0 0,1 1 0,-1-1 0,1 0 0,-1 1 0,1-1 0,-1 0 0,1 1 0,-1-1 0,0 1 0,1 0 0,-1 0 0,0 0 0,1 0 0,-1-1 0,1 1 0,-1 0 0,0 0 0,0 0 0,-1 0 0,0 0 0,-1-1 0,1 1 0,-1-1 0,0 1 0,-1-1 0,0 0 0,0 0 0,0 1 0,-1-1 0,1 0 0,-1 1 0,1-1 0,0 1 0,3-1 0,1 1 0,-1 1 0,1-1 0,0 0 0,-1 0 0,0 0 0,0 1 0,0-2 0,-1 1 0,0 0 0,0-1 0,0 0 0,0-1 0,-1 1 0,0 0 0,0-1 0,-1 0 0,1 1 0,-1 0 0,0-1 0,4 1 0,-1 0 0,0 0 0,0 1 0,0-1 0,-1 0 0,1 0 0,-1 0 0,1-1 0,-1-1 0,1 1 0,-1-1 0,1-1 0,-1 1 0,0-1 0,0 1 0,0 0 0,-1 0 0,3 0 0,0 0 0,-1 1 0,0-1 0,0 1 0,0-1 0,0 0 0,1 0 0,-5 0 0,-1-1 0,1 0 0,0 0 0,0 0 0,0 0 0,1 0 0,-1 0 0,0 0 0,1 0 0,0 0 0,0 0 0,1 0 0,-1 0 0,1 0 0,-1 0 0,2 0 0,-1-1 0,-1 0 0,0 0 0,0 0 0,0 0 0,1-1 0,0 1 0,0-1 0,0 1 0,1-1 0,0 1 0,-3 0 0,0 0 0,0-1 0,0 1 0,1 0 0,-1 0 0,1 0 0,1 0 0,-1-1 0,1 1 0,1 0 0,-1-1 0,1 1 0,1-1 0,-1 0 0,2 0 0,-1 0 0,1 1 0,-1-1 0,1 0 0,-1 0 0,1 1 0,-1-1 0,-1 1 0,1 0 0,0-1 0,0 1 0,-1 0 0,1 0 0,0 0 0,0 0 0,-1 0 0,1 0 0,0 0 0,-1 1 0,1-1 0,-1 1 0,1-1 0,0 1 0,0-1 0,0 1 0,-1 0 0,1 0 0,-1-1 0,0 1 0,0 0 0,-1 0 0,3 0 0,-1-1 0,0 1 0,-1-1 0,1 1 0,-1-1 0,0 1 0,0 0 0,-1 0 0,0 0 0,0 0 0,0 0 0,-1 1 0,0 0 0,0 0 0,0 0 0,-1 0 0,0 0 0,-1 0 0,0 0 0,0-1 0,7 0 0,-1 0 0,-1-1 0,0 1 0,0-1 0,-1 1 0,0 0 0,0 0 0,2 0 0,0 0 0,-1 0 0,0 1 0,0-1 0,-1 0 0,0 0 0,-4 0 0,-1 0 0,0 0 0,-1 0 0,1-1 0,-1 1 0,0-1 0,7-1 0,-1 0 0,0 0 0,0-1 0,0 1 0,0 0 0,-1 0 0,1 1 0,-1 0 0,0-1 0,1 1 0,-1-1 0,1-1 0,-1 0 0,0 0 0,1 0 0,0 0 0,0 1 0,-6 1 0,1 0 0,1 1 0,-1-1 0,0 1 0,1 0 0,-1-1 0,-1 0 0,1-1 0,0 1 0,0 0 0,-1-1 0,1 1 0,0 0 0,-1 0 0,1 0 0,0 1 0,0 0 0,-1 0 0,1-1 0,0 0 0,6-1 0,1-1 0,0-1 0,-1 1 0,0 0 0,0 1 0,-3 0 0,-1 1 0,1 0 0,-1 0 0,0-1 0,0 0 0,0-1 0,0-1 0,0 0 0,0-1 0,0 1 0,-1 0 0,-1 1 0,0 0 0,0 0 0,0 0 0,0-1 0,-1 0 0,-1 0 0,0-1 0,0 0 0,0 0 0,0-1 0,-1 1 0,2 0 0,0 0 0,-1 0 0,1 0 0,-1-1 0,0 0 61,5-1 1,0-1-1,0 0 1,-1 0-1,-3-1-61,3-1 0,-1 0 0,-3-1 0,-3-1 513,2-4 0,-4-1 1,-7-3-514,-6-9 0,-11-2 0</inkml:trace>
  <inkml:trace contextRef="#ctx0" brushRef="#br0" timeOffset="34053">33866 10092 8191,'-1'-49'0,"0"1"0,0-1 0,0 2 0,-1 0 0,0 1 0,0 0 0,-1 0 0,0 1 0,0 1 0,0 0 0,-1 0 0,0 0 0,0-3 0,-1-1 0,0 1 0,-1 0 0,0 1 0,0 1 0,-1 0 0,-1-1 0,0 0 0,-1 1 0,-1 1 0,0 1 0,-1 1 0,-1-1 0,-1 1 0,0 1 0,-1 1 0,1-1 69,0 1 1,0 1 0,0-1 0,0 1-1,-1 2-69,-3-4 0,-1 1 0,0 1 0,1 0 217,0 2 0,1 1 1,0 0-1,0 1-217,-4-5 0,-1 1 0,1 0 0,1 0 0,1 0 0,-1 1 0,-2 0 0,-1 1 0,-1 0 0,-1-3 0,-1 0 0,-1 0 119,3 7 1,-1-1-1,-1 1 1,-1 0-120,-2-1 0,-1 0 0,0 1 0,-2-1 0,1 3 0,0 0 0,-2 0 0,1 0 0,-2 0 0,0-1 0,-1 0 0,-1 1 0,0-1 0,0 1-91,-1-2 0,-1 1 1,-1 1-1,1-1 0,1 0 91,2 2 0,1-1 0,0 1 0,1 1 0,1-1 9,-2-1 1,1-1 0,2 2 0,1 0-10,-3-2 0,3 0 0,2 1 631,-3-8 0,2 1-631,4 8 0,0 1 0,2 2 0,-1 0 0,-6-3 0,-2 0 0,-3-1 0,-1-1 578,9 9 1,-2-1 0,1 0-579,-2-1 0,-1-1 0,1 1 0,3 1 0,1 1 0,0 0 1638,-9-6 0,2 1-1635,7 4 1,3 2 2720,-9-3-2724,-1-6 0,7 8 0,-9-11 10,12 12 0,-2-2-10,-3-2 0,-1-2 0,-6-6 0,-1-1-87,9 8 1,-1 0 0,-1 0 86,1 0 0,0-1 0,-1 0 0,-2-1 0,0 0 0,1-2 0,0 0 0,1 0 0,0-1 0,1 2 0,-1 1 0,1-1 0,3-1 0,0 0 0,0 0 0,-1 1 0,-1 2 0,2-1 0,1-1 0,1 1 0,0 0-294,-1 2 1,-1 0-1,1 0 294,-9-11 0,1 1-540,3 8 1,0 2 539,-1 2 0,-1 1 0,5 7 0,-1 1 0,-6-3 0,-1 0 0,-3 3 0,-3 1-420,-5-4 0,-3 1 420,10 5 0,-1 1 0,-2-1-172,-3 0 1,0 0-1,-1-1 172,-2-1 0,0 0 0,0 0 0,1 1 0,-1 1 0,1 0 0,2-1 0,1 1 0,-1 1 0,0 2 0,1 0 0,-2 1 0,-2-1 0,-2 1 0,0 1-381,11 2 1,0 2 0,-1 0 0,-1 0 380,-2-1 0,-1-1 0,-1 0 0,0 1-547,-3-1 0,-1 0 0,0 0 1,-1 0 546,9 1 0,-1 0 0,1 0 0,-1 0 0,-1 0-290,-3 0 1,0 0 0,-1 0 0,0 0 0,0 1 289,-1 0 0,0 0 0,0 0 0,0 1 0,0 0-176,-1 1 1,-1 1 0,1 0 0,-1 0 0,0 0 175,-1-1 0,0 1 0,0 0 0,1 0 0,-1 0-81,2 1 0,0 0 0,1 0 0,0 0 1,0 0 80,4 1 0,1 0 0,0 0 0,1 0 0,0 0 97,-7 2 1,2-1 0,0 1-1,1 1-97,4 0 0,1 0 0,0 0 0,1 2 294,-10 3 0,0 0 0,1 1-294,-1-2 0,0-1 0,2 2 0,1 2 0,2 0 0,0-1 554,4-3 1,0-1-1,1 0-554,-12 7 0,4-1 1554,13-8 0,3-1-1554,-10 5 0,25-8 0,8 0 0</inkml:trace>
  <inkml:trace contextRef="#ctx0" brushRef="#br0" timeOffset="34053">33866 15995 16262,'-2'-41'0,"-2"-1"0,0-2-614,0 7 0,0 0 0,0-1 0,-2-1 614,-3-7 0,-2-1 0,0-2 0,1 1-440,1 8 1,0-1-1,1 0 1,-1 0-1,0-1 440,-2-2 0,0 0 0,0-1 0,0 1 0,1-2-400,0 0 0,2-1 0,-1 0 0,1-1 1,0 0 399,0 4 0,1 0 0,-1-1 0,1 0 0,0-1 0,1 1-184,1-2 0,0 1 1,1-1-1,0 0 1,0 0-1,0 0 184,1 0 0,-1 0 0,1 0 0,0 1 0,1-1 0,-1 1-53,2 1 0,0 0 1,0 0-1,0 0 1,0 1-1,1 0 53,0-5 0,-1 0 0,1 1 0,0-1 0,1 0 0,0 0 0,0-1 0,0 0 0,0 0 0,0 0 0,0 6 0,-1 1 0,0-1 0,0 0 0,0 0 0,1-1 0,0 0 0,1 0 0,0 0 0,0 0 0,0-1 0,0 0 0,-1-2 0,0 0 0,-1-1 0,1 1 0,0-1 0,1 1 0,1 2 0,1 0 0,-1 1 0,2-1 0,-1 1 0,1-1 0,-1 1 0,1 0 0,0 0 0,0 1 0,0-1 0,2 0 0,0 1 0,0 1 0,1-1 0,1 1 0,0-1 0,0 1 0,1-3 0,2 1 0,0-1 0,-1 0 0,1-1 0,-2 0 0,-1 3 0,-1 0 0,-1 0 0,0-1 0,0 0 0,0-1 0,-1-1 0,0 1 0,0-1 0,0 0 0,0-1 0,-1 0 0,0 0 0,-1 0 0,0 0 0,0 0 0,-2 0 0,1 1 0,-2-1 0,1 0 0,-1 0 0,0-1 0,-1 0 0</inkml:trace>
  <inkml:trace contextRef="#ctx0" brushRef="#br0" timeOffset="34053">33866 16963 10038,'0'-44'0,"0"-1"869,0 0 0,0 0-869,0 10 0,0-1 0,0 1 0,0 1 0,0 1 0,0-1 0,0-1 0,0 0 0,0 1 1393,0-10 0,0 1-1393,0 2 0,0 0 0,0 9 0,0 0 0,0-4 0,0-1 0,0-1 0,0 0 850</inkml:trace>
  <inkml:trace contextRef="#ctx0" brushRef="#br0" timeOffset="41231">19108 3073 24575,'4'37'0,"1"-1"0,0 0 0,1 6 0,1-2 0,-3 4 0,1-2-597,-1-17 0,1-1 597,3 24 390,-3-18-390,1-3 198,-5-14-198,1-2 0,-2-5 0,0 0 606,0-2-606,0 0 0,0 0 0,0-1 0,0-1 0</inkml:trace>
  <inkml:trace contextRef="#ctx0" brushRef="#br0" timeOffset="41710">19237 3348 24575,'17'0'0,"8"0"0,1 0 0,2 0-1639,3 1 1,3-2 1397,11-3 1,4-1-511,-15 2 1,0 1-1,1-1 751,0-3 0,-1-1 0,1 0 0,1 1 0,1 1 0,-2-1 0,15-7 0,-4 0 0,-19 7 0,-1-1 0,16-7 0</inkml:trace>
  <inkml:trace contextRef="#ctx0" brushRef="#br0" timeOffset="42302">20102 3023 24575,'-2'38'0,"0"-1"0,1 4 0,1 0 0,-3 3 0,1 2-1093,2-11 1,0 1 0,0 0-5,0 14 0,0-1 1097,0 0 0,0-2 168,0-9 0,0-2-168,0-7 0,0-2 1148,2 9-1148,-1-12 0,1-15 0,-2-5 0,0-2 0</inkml:trace>
  <inkml:trace contextRef="#ctx0" brushRef="#br0" timeOffset="42650">20498 3358 24575,'14'29'0,"0"-7"0,2 19 0,-5-13 0,-3-8 0,-3-3 0,-5-10 0,2-2 0,-2-1 0,0-1 0,0-1 0</inkml:trace>
  <inkml:trace contextRef="#ctx0" brushRef="#br0" timeOffset="43639">20882 3292 24575,'-6'8'0,"1"0"0,4-2 0,1 2 0,0-4 0,22 15 0,1-6 0,3 0 0,3 0 0,0-1 0,-2-1 0,-3 0 0,2 2 0,-28 7 0,-2 4 0,-5 5 0,-2-2 0,2-13 0,-2 3 0,4-9 0,1-1 0,2-3 0,2-1 0,-2-2 0,2-1 0,-2-2 0,2-2 0,2 1 0,0 0 0,4 2 0,-2-2 0,4 1 0,1-7 0,-2 5 0,-1-3 0</inkml:trace>
  <inkml:trace contextRef="#ctx0" brushRef="#br0" timeOffset="44136">21462 2906 24575,'2'26'0,"0"0"0,-2 0 0,1 3 0,3 12 0,1 7 0,0-2-1093,-1-11 1,0-2 0,0 2 272,0 6 1,0 3 0,1 0 0,-1-3 598,1-4 0,1-2 0,-1-1 294,-1 1 0,-1-1 0,0-1-73,2 6 0,0-3 597,0-8 1,-1-1-598,1 15 0,1-17 0,-6-9 819,2-10 0,-2-4 0,0 0 0</inkml:trace>
  <inkml:trace contextRef="#ctx0" brushRef="#br0" timeOffset="44976">21323 3358 24575,'40'-10'0,"1"0"0,0 0 0,6 1 0,2 0 0,-4 0 0,3-2 0,-3 2-1639,2 3 1,-3 0 1352,-2-1 1,-2-1 285,-10 2 0,-4 0 1195,5 1-1195,-16-3 157,-9 7 0,-4-1 1,0 2-1</inkml:trace>
  <inkml:trace contextRef="#ctx0" brushRef="#br0" timeOffset="45678">21899 3443 24575,'11'8'0,"8"3"0,2 5 0,14 1 0,0 7-605,-12-13 0,1 1 605,-3 2 0,-1 2 0,5 0 0,0 1 148,4 10 0,-1 2-148,-3-7 0,-2-1 0,-1 2 0,-3-2 0,2 0 0,-19-19 0,-7-4 914,-1-8-914,-1-2 0,4-9 0,8-8 0,4-1 0,15-7 0,8-1-722,-13 20 0,2-1 722,5-5 0,1 0 0,0 5 0,0-1 0,-3-1 0,-1 1 0,11-5 0,-17 6 0,-11 13 0,-4 2 0,0 2 0</inkml:trace>
  <inkml:trace contextRef="#ctx0" brushRef="#br0" timeOffset="46405">22936 3464 24575,'0'18'0,"4"7"0,0 5 0,0-1 0,2-8 0,-6-9 0,4-2 0,-3-4 0,2-2 0,-1-2 0,4 2 0,4-4 0,8 5 0,5-4 0,11 6 0,2-2 0,-6-1 0,-8 0 0,-13-4 0,-5 0 0,0 0 0,0 0 0,5-25 0,-6-12 0,0 6 0,0-2-228,-5 1 0,0 1 228,1-12 0,-3 13 0,4 21 0,0 3 0,-2 4 0,-5 0 0,-4 2 456,-16 0-456,-3 4 0,-18-3-766,-2 2 766,1-3 0,7 0 0,17 0 0,11 0 0,10 0 0</inkml:trace>
  <inkml:trace contextRef="#ctx0" brushRef="#br0" timeOffset="47854">23595 3299 24575,'-6'4'0,"-2"0"0,-7 30 0,5-11 0,-5 19 0,8-14 0,4-11 0,0 1 0,5-8 0,2-4 0,11 3 0,7 5 0,0-5 0,3 0-517,1 2 1,1 0 516,4-1 0,1-1 0,4-1 0,1 0 0,-8-1 0,0-1 0,-1-1 0,-1-1 0,14 4 0,-23-4 0,-3-1 0,-11-3 0,5-4 0,15-14 0,9-16-637,-7 10 0,2-3 637,2-5 0,1-2 0,3 0 0,1 0 0,2 1 0,-1 1 0,-1-1 0,-1 0 0,-4 10 0,-1 0-351,-3-3 1,-3 0 350,8-8 0,-12 7 0,-12 12 0,-7 11 0,-10 11 2218,-9 11-2218,-6 14 0,-4 6-150,14-17 1,0 2 149,2 1 0,-2 0 0,-5 2 0,-1 1-851,3 7 1,0 0 850,-6-4 0,0 1 0,3 6 0,0 1 0,-1-2 0,-1-1-1016,3 1 1,-1 1 1015,-2 4 0,0 0 0,1-2 0,1 0 0,-2 0 0,0 1 0,5-11 0,1 1 0,0-1 0,-8 12 0,0-1 0,0-3 0,-1 0-272,3-4 0,2-3 272,-3-1 849,0-3-849,18-19 384,-2-2 0,7-3 0,-1-2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33:52.367"/>
    </inkml:context>
    <inkml:brush xml:id="br0">
      <inkml:brushProperty name="width" value="0.05292" units="cm"/>
      <inkml:brushProperty name="height" value="0.05292" units="cm"/>
    </inkml:brush>
  </inkml:definitions>
  <inkml:trace contextRef="#ctx0" brushRef="#br0">7449 6398 24575,'20'-3'0,"-5"2"0,12-2 0,-4 3 0,12 0 0,6-4-1177,-11 3 1,2 1 1176,5-2 0,2 0-818,-7 2 1,3 0 0,-1 0 817,4 0 0,1 0 0,1 0-1093,6 0 1,2 0 0,0 0 1006,-10 0 1,2 0 0,-1 0 0,1 0-716,2 0 0,0 0 1,1 0-1,0 0 801,2 0 0,1 0 0,0 0 0,0 0-496,1 1 1,0 0-1,1 1 1,0-1 495,-1 0 0,1-1 0,0 0 0,0 1 0,-8-1 0,0 2 0,1-1 0,-1 0 0,1 0 0,-1-1 0,1 0 0,0 0 0,0 0 0,-1 0 0,8 0 0,0 0 0,0 0 0,1 0 0,-7 0 0,1 0 0,0 0 0,-1 0 0,0 0 0,5 0 0,0 0 0,-1 0 0,1 0 0,-6 1 0,1 0 0,-1 0 0,1 0 0,0 0 0,7 0 0,1-1 0,-1 0 0,0 1 0,-8-1 0,-1 2 0,1-1 0,0 0 0,-1 0-244,2-1 1,0 0-1,0 0 1,0 0-1,0 0 244,-1 0 0,0 0 0,-1 0 0,1 0 0,1 0 0,0 1 0,1 0 0,0 0 0,1 0 0,-1 0-147,0 0 1,0-1-1,1 0 1,-1 0-1,1 1 147,0-1 0,1 2 0,0-1 0,0 0 0,0 0-88,0-1 0,-1 0 0,1 0 1,0 0-1,0 0 88,2 0 0,0 0 0,0 0 0,0 0 0,0 0-50,-2 0 0,0 0 0,0 0 0,0 0 0,1 0 50,2 0 0,0 0 0,1 0 0,0 0 0,-1 0-27,-1-1 1,-1 0 0,0 0 0,0 0 0,1 0 26,0-1 0,0 1 0,0 0 0,1 0 0,-1-1-1,-1 0 0,0-1 0,0 1 0,0-1 0,0 1 1,-1-1 0,0 1 0,0-1 0,0 1 0,-1 0 0,1 0 0,0 1 0,0-1 0,-1 1 0,0 0 0,-1 0 0,-1 0 0,0-1 0,0 1 0,0 1 0,1-1 0,0 1 0,0 1 0,0-1 0,0 0 0,-2 0 0,0 0 0,0 0 0,0 0 0,0 0 0,3 0 0,0 0 0,1-1 0,-1 1 0,0 1 0,0-1 0,0 1 0,-1 0 0,1 1 0,0-1 0,0 1 0,1 0 0,0 1 0,0 0 0,0-1 0,0 1 0,-1-1 0,1 1 0,-1-1 0,1 2 0,-1 0 0,1 0 0,0 1 0,-1 0 0,0-1 0,-2 0 0,0 0 0,-1 0 0,0-1 0,0 1 86,0 0 1,0 0 0,-1-1 0,1 1-1,-2 0-86,3 0 0,-1 1 0,0-1 0,-1 0 317,10 0 1,0 0-1,-2-1-317,-4-1 0,-1 0 0,-2 0 514,-3 3 1,-1 0 0,-1 0-515,0-3 0,0 0 0,0 1 0,-2 2 0,-1 0 0,1 1 0,14-1 0,1 0 0,-14-1 0,1-1 0,1 1 0,1 1 0,0 1 0,1-1 434,3-1 1,2 0 0,0 1-435,3 2 0,0 0 0,2 0 17,-8-3 0,1-1 0,1 0 0,-1 0-17,-2 1 0,-1 1 0,1-1 0,1 0 0,3-1 0,2-2 0,0 0 0,-2 1 0,-2-1 0,-1 1 0,0-1 0,0 0 0,1-1 0,1 0 0,-1 0 0,0 0-38,-4 0 1,0 0 0,0 0 0,-1 0 37,11 0 0,-1 0 0,0 0-47,-5-1 0,-2-1 0,0 0 47,-3-1 0,-1-1 0,0 0 0,0 1 0,0-1 0,0-1 0,-2 0 0,0-1 0,1 2 0,3 1 0,0 2 0,1-1 0,0-1 0,0-1 0,0 1 0,-1 1 0,1 0 0,0 0 0,2-1 0,-1-1 0,0 0 0,-3 0 0,0 1 0,0-1 0,1 0 0,1 1 0,-1-1 0,-4 0 0,0 1 0,1-1 256,1 1 0,0-1 0,-1 0-256,14-3 0,-1-1 0,-12 4 0,0 0 0,0 0 0,-1-1 0,-1-1 0,0 1 0,0 2 0,0-1 0,1 1 0,3-2 0,0-1 0,0 1 219,0-1 1,0 0 0,2 1-220,6-1 0,2 0 0,0 0-127,-9 1 1,0-1 0,0 0 0,1 1 126,1 1 0,0 1 0,0 0 0,1 0 0,2-1 0,2 0 0,-1-1 0,0 1-333,0 1 1,-1 0 0,1 0 0,-1 1 332,3-1 0,1 0 0,-1 0 0,1 0 0,1 0 0,0 0 0,0 0 0,0 0 0,-1-1 0,0-1 0,0 1 0,-1 0 0,1 0 0,-1 1 0,1 0 0,-1 0 0,1-2 0,-1-1 0,0 0 0,0 0 0,-4 1 0,0 1 0,0-1 0,-1 1-234,1-1 0,-1 1 0,1-1 1,-2 1 233,-1-1 0,-1 1 0,-1 0 0,1 0-16,9 0 1,0 0-1,-1 1 16,1 0 0,-1 1 0,0 0 0,-3 0 0,-1 1 0,0-1 206,0 2 1,0 0 0,0 0-207,-2 0 0,-1 0 0,1 0 0,4 0 0,0 0 0,0 0 191,0 0 1,1 0 0,0 0-192,-8 0 0,1 0 0,1 0 0,-1 0 0,0 0 0,0 0 0,0 0 0,1 0 0,0 0 0,1 0 0,0 0 0,0 0 0,0 0 0,0 0 0,-1 0 0,1 0 0,8 1 0,-1-1 0,0-1 279,-3 0 0,1-1 1,-3 1-280,-7-1 0,-2 1 0,-1-2 748,9-4 0,-2 0-748,-6 2 0,-1-1 0,-2-3 0,0 0 0,0 3 0,0 1 0,3-2 0,1 0 0,-1 2 0,1 1 0,-1-3 0,0-1 0,-2 3 0,-1 0 0,0-2 0,-1 0 2216,14-1-2216,-10 3 3276,-16 0-2929,-8 4 2642,-4 0-2989,-2 1 1405,1 0-1405,0 0 0,1 0 0,-4 0 0,0 0 0</inkml:trace>
  <inkml:trace contextRef="#ctx0" brushRef="#br0" timeOffset="4489">17686 2692 24575,'-30'24'0,"0"0"0,4-3 0,-2 0 0,1 1 0,-8 7 0,0 1-1093,0-3 1,-3 1 0,0 1-1,2-1 1,0 0 0,-1 1 272,3-4 1,0 2 0,-2-1 0,1 0 608,1-1 1,1 0 0,-1 0 0,-1 1-159,-4 3 1,-1 1 0,0-1 0,0 1 368,2-2 0,1 1 0,0-1 0,-1 0 0,0 0 0,-1 1 0,0-1 0,1 0-529,2 0 1,1 0-1,0 0 1,0 0 528,1-3 0,0 0 0,1-1 0,1 1 0,0 1 0,2 0 0,0 0 0,-1-1 34,-9 5 1,0-1 0,1 0-35,3 1 0,0 0 0,0-1 0,-1-3 0,-1-2 0,2 0 292,2 0 1,0 0 0,1-1-293,0-2 0,0 0 0,1-2 671,1-2 1,1-1 0,1 0-672,-5 4 0,2-2 1567,4-6 0,3-1-1567,1 2 786,9-5 1,13-8-1,0 2 1</inkml:trace>
  <inkml:trace contextRef="#ctx0" brushRef="#br0" timeOffset="5305">15210 3930 24575,'-3'31'0,"-1"-1"0,-4 5 0,0 1-1330,2-7 0,-1 2 1330,-3-2 0,0 0 0,0 11 0,-1 1-966,-4 0 1,0 0 965,2 1 0,0 0 0,-5 2 0,0 0 0,2 0 0,-1 0 0,-3-2 0,0 0 0,4 2 0,0 0 0,-3-1 0,1-3 381,8-13 0,0-1-381,-7 20 0,12-36 0,2-1 1199,14-10-1199,-1 0 2292,17-6-2292,2-3 0,1-2 0,17-5-663,-24 11 1,3-1 662,10-2 0,3 0-1461,7 0 1,3 1 1460,-13 0 0,1-2 0,1 1-971,2 1 1,1 1 0,0-1 970,2-1 0,0 0 0,0-1 0,-3 0 0,-1-1 0,0 1-507,-2 0 0,0 1 1,-2-1 506,8-7 0,-4-1 227,-6 1 1,-3 1-228,12-7 2190,-14 2-2190,-13 10 3164,-9 6-3164,-2 0 2290,0 4-2290,-2-2 916,2 2-916,-4-2 0,4 2 0,-4 0 0,2 1 0</inkml:trace>
  <inkml:trace contextRef="#ctx0" brushRef="#br0" timeOffset="10090">18591 7141 24575,'-40'0'0,"-10"4"0,15-1 0,-6-2 0,0 1-1093,6 0 1,1 0 0,-3 0 272,-1-1 1,-2 1 0,-1-1 0,1 0 643,-9-1 1,1 0-1,-3 0 176,8 0 0,-2 0 0,-1 0 0,-1 0 0,3 0-820,-7 0 1,2 0 0,0 0 0,-1 0 681,3-1 0,-2 0 0,1 0 0,-1 0 0,3 0 138,-2-1 0,1 1 0,1 0 0,0-2-303,2 0 0,-1-2 0,1 0 0,-1 1 303,-2 1 0,0 0 0,-1 0 0,0-1 0,2-1 0,0 0 0,0-1 0,1 0 0,-1 0 0,0 0 0,1 0 0,-1 0 0,2 1 0,-1 1 0,1-1 0,1 0-443,2-2 1,2 0-1,-1 0 1,1 1 442,-11-1 0,0 2 0,2-1 258,9-1 0,2-1 1,3 1-259,-4 1 0,5 0 3228,-7-3-3228,31 9 0,7 0 0,0 0 0</inkml:trace>
  <inkml:trace contextRef="#ctx0" brushRef="#br0" timeOffset="11129">15990 6787 24575,'-26'0'0,"3"0"0,-11 0 0,14 0 0,3 0 0,0 3 0,-3 1 0,-9 4 0,1-1 0,5-1 0,-5 4 0,6-3 0,-7 4 0,0-4 0,6-1 0,2 0 0,6 0 0,-1-1 0,1 0 0,-1 0 0,4 2 0,2-4 0,3 2 0,2-3 0,-1 3 0,2-1 0,0-2 0,0 1 0,2 0 0,-2 3 0,4-2 0,-4 2 0,4-2 0,-2 2 0,2-2 0,0 4 0,0-3 0,0 2 0,0-2 0,2 1 0,0-2 0,2 0 0,2 0 0,-2-2 0,7 5 0,-1-4 0,6 7 0,5 2 0,4 2 0,-5-1 0,2 1-614,9 5 0,0 0 614,-2 1 0,-1-2 0,-3-4 0,0 0 0,1 2 0,-1 0-152,-1-5 1,0 0 151,12 9 0,-12-11 0,-9-1 0,-13-8 0,0 2 0</inkml:trace>
  <inkml:trace contextRef="#ctx0" brushRef="#br0" timeOffset="16960">23004 8684 24575,'-37'0'0,"-1"0"0,-4 1 0,-4-2 0,6 0 0,-3-1 0,-1 0-820,7 1 1,0-1 0,-2 0 0,0 1-1,-8-1 1,-2 0 0,-1 1 0,0-1 163,7 1 1,0 0-1,-1 0 1,1 0 0,-1 0 79,-1 1 1,0 0 0,0 0-1,0 0 1,-1 0 345,-2 0 0,-1-1 0,1 1 0,-1 0 0,1 1 230,1 0 0,1 1 0,-1 0 0,1 1 0,0 0-439,0 0 0,0 0 1,0 1-1,0 0 1,0 0 438,-1 2 0,-1 0 0,1 0 0,0 1 0,1 0-67,1-1 1,1 2-1,1-1 1,-1 0-1,0 1 67,-2-1 0,0 0 0,0 0 0,0 1 0,1-1 0,3 0 0,1 0 0,0 1 0,1-1 0,-1 0 119,-7 2 1,0 0-1,1 0 1,0 0-120,5-1 0,1 0 0,1 1 0,0 0 326,-8 4 1,1 0-1,0 1-326,5-3 0,1 1 0,2-1 593,3 0 0,2 1 0,1-2-593,-13 1 0,3-1 1621,8 0 1,2-1-1622,-11-3 3276,14 4-3199,21-10 1,5 2 0,2-2 0</inkml:trace>
  <inkml:trace contextRef="#ctx0" brushRef="#br0" timeOffset="17840">19430 8587 24575,'-33'15'0,"1"2"0,9-6 0,-2 0-1202,-17 14 1202,18-14 0,0 0 0,3 2 0,-1 0 0,-2 0 0,0 0 0,0 3 0,-1 0-897,-6 0 0,0 1 897,-2 3 0,-2 1 0,-3 0 0,0-1 0,5-2 0,1-1 0,4-2 0,0-1 210,3-1 1,2-1-211,-13 5 0,7 0 0,11-7 550,6-2-550,6-3 1705,0 2-1705,2-2 320,2 1-320,0-2 0,2 0 0,0 5 0,2-2 0,2 14 0,9 0 0,4 11 0,12-2-583,-11-10 0,1-1 583,4-1 0,1-1 0,2 4 0,2 1 0,4-1 0,1-2-924,-1 2 1,2-1 923,4-2 0,0 0 0,-2 0 0,0-1 0,2-1 0,-2-2-355,-7-3 1,-1-2 354,0 1 0,-2-2 0,4-3 0,-8-2 1011,-13-3-1011,-5 0 0,-1 0 0,-2 0 0</inkml:trace>
  <inkml:trace contextRef="#ctx0" brushRef="#br0" timeOffset="21657">17317 10176 24575,'40'0'0,"0"0"0,6 3 0,5 3-1639,-6 2 1,2 1 818,-12-3 1,4 1 0,1 0 0,-1 1-1,-2 1 1,0 2 0,0-1 0,1 0 748,4-1 0,0 0 1,1 0-1,1 0-391,2 1 1,1 1 0,1-1-1,0 0 462,-7-2 0,-1-1 0,1 0 0,0 0 0,0 0-554,1 0 0,0 0 0,0 1 1,0-1-1,0 0 554,2 0 0,-1 0 0,0 1 0,1-1 0,-1 0 0,1 0 0,-1 1 0,1-1 0,-1 0 0,0 0 0,-2 0 0,1-1 0,-1 0 0,-1 0 0,1 0-102,7 1 0,0 1 1,-1-1-1,0 0 102,-5-2 0,-1 0 0,-1-1 0,0 0 359,5 2 0,-1 0 0,-3-1-359,0-2 0,-4 0 710,8 2 0,-37-5 0,-6 0 0</inkml:trace>
  <inkml:trace contextRef="#ctx0" brushRef="#br0" timeOffset="22833">17996 10003 24575,'-28'-7'0,"-7"3"0,-1 1-1250,10 6 0,-2 3 1250,-3-1 0,-1 1 0,-3 3 0,0 2 0,-2-1 0,-1 0 0,0 2 0,1 0 0,5-1 0,0-1 0,-5 2 0,1 0 0,7-4 0,1-1 0,-5 2 0,-1 0 0,5-3 0,1-1 0,-3 0 0,1-1 798,-14 4-798,10-7 411,17 2-411,8-1 0,9-2 0,17 13 0,10 6 0,-6-4 0,2 2-461,7 11 1,0 3 460,0-5 0,2 3-1002,-7-1 0,1 4 0,0-2 1002,-1-4 0,0 0 0,0 0 0,1 6 0,0 2 0,0-1 0,-2-3 0,0 0 0,0-1-472,-3-2 0,1 1 1,-2-3 471,6 7 0,-2-3 0,6 7 0,-12-17 0,-13-12 0,-3-5 0</inkml:trace>
  <inkml:trace contextRef="#ctx0" brushRef="#br0" timeOffset="42684">3297 10900 24575,'-30'0'0,"6"3"0,-10 3 0,-2 1 0,-6 3-824,9 0 1,-1 0 823,-8-1 0,0 7 379,6-7-379,2 2 309,5-1-309,0-2 0,0 3 0,1-1 0,-7 2 0,-1 4 58,12-5 0,0 0-58,-20 6 0,22-4 0,0 0 0,-19 8 0,7 8 0,-7-3 0,6 7 0,1-3 0,7-2 119,2 4-119,11-12 0,-5 9 0,9-6 0,-4 6 0,-2 5 0,-4 8-293,10-18 1,1 2 292,-5 4 0,0 1 0,4 3 0,0 1-1055,-5 2 0,1 2 1055,0 4 0,1 2-842,2-14 0,0 1 0,1 0 842,0 2 0,1 1 0,1 0 0,-1 1 0,0 0 0,0 1 0,0-3 0,0 1 0,1-1-695,-4 14 1,1-1 694,1-8 0,0-2 368,2-4 0,2-4-368,1 3 1717,1-8-1717,2-18 2710,2 0-2710,-2-1 1935,2 0-1935,0 1 236,0-2-236,-2-2 0,3 0 0,23 6 0,14 3 0,-5-2 0,3 1-1307,4 2 1,2 1 1306,5 0 0,1 1-968,-12-2 1,1 1-1,-1 0 968,-1-2 0,0 1 0,0-1 0,3 0 0,0 0 0,-1 0 0,-2-1 0,0 1 0,-1-1-965,14 1 1,1 0 964,-16-2 0,1 0 0,-1-1 0,12 1 0,-1-1 0,4 2 0,0 0 0,-3-7 0,-1 1-404,-1 3 0,-3 0 404,-11-7 0,-2 1 1788,20 3-1788,-29-4 679,-3 0 1,-13 0 0,0 0-1</inkml:trace>
  <inkml:trace contextRef="#ctx0" brushRef="#br0" timeOffset="45417">11776 12058 24575,'5'-2'0,"17"1"0,8 0 0,12-3 0,4-1-1093,-7 4 1,2 1 0,1-1-1,4-3 1,2-2 0,-1 2 947,-2 1 1,-1 2 0,1-1 144,1-2 0,0 0 0,0 0 0,0 2 0,-1 0 0,1 0 0,0 0 0,-1 0 0,-1 1 0,7-2 0,-4 1 783,-7 2 0,-5-1-783,1-3 1203,-23 6-1203,-19 17 0,0 6 0,-2 0 0,-1 4-692,2 1 1,-1 2 691,0 8 0,1 3 436,-4 4 0,1 1-436,6-14 0,1 1 0,-2-1 0,-1 3 0,-2-1 0,2 0 0,2 13 0,0-1-384,-5-2 0,0-3 384,8-14 0,0-2 0,-10 14 0,10-25 1393,-3-9-1393,-39-24 0,15 8 0,-5-1-650,-5-3 1,-5-3 0,-3 2 649,7 4 0,-1 1 0,-1 0 0,-2 1-820,-3-1 1,-2 0 0,0 0 0,-3 1 662,5 0 0,-2 0 1,-1 1-1,0 0 1,1 1-500,1 1 1,0 2-1,0-1 1,0 0 0,0 0 628,5 0 1,1-2 0,-1 1 0,0 0 0,0 0-1,1 2 27,-6 0 0,1 1 0,0 1 0,0 0 0,1-1 0,1 0 0,0-2 0,1 0 0,-1 1 0,2 0-465,-8 1 1,0 1 0,1 0 0,0-1 464,4-1 0,1 0 0,0 0 0,1 0 98,-9 1 0,0 0 1,6-1-1,4 1 1,4-1-1,11 3 1,0 0-1</inkml:trace>
  <inkml:trace contextRef="#ctx0" brushRef="#br0" timeOffset="48577">12816 10904 24575,'47'1'0,"1"0"0,-1 0 0,0 0 0,1 0 0,-1 0 0,0 0 0,5 0 0,-1 0 0,1 0 0,-2 1 0,-3-1 0,-4 0-1093,11 1 1,-6 0 0,0 1-1,-3 0 1,-2 1 0,0-1 830,-5-3 0,0 0 1,-5 1 1308,-1 1 1,-4 1-1048,5-3 1169,-29 1-1169,-2 42 0,-2-14 0,0 3-1093,2 7 1,2 5 0,0 0 1019,0 3 0,0 1 1,1 2-344,1-6 0,2 2 0,-1 0 0,1 1 416,0 1 0,-1 2 0,1-1 0,0 1 0,-2-10 0,1 0 0,0-1 0,1 1 0,-1 0 0,1-1 0,0 1 0,1 0 0,-1-1 0,0-1-554,1 4 0,1 0 1,-1-1-1,-1-2 554,2 6 0,0-1 0,-1-3-295,3 9 1,-3-6 294,-4-14 0,-1-5 2285,0 7-2285,0-17 3276,-4-9-1906,0-2 1906,-5 5-2782,-7 13-494,-7 5 0,-6 14 0,6-15 1337,0-1-1337,9-14 0,1-1 0,3-6 0,3 1 0,0-2 0,-7 8 0,-9 5 0,-10 7 0,-4 2 0,7-6 0,3-2 0,10-8 0,4-2 0,1-1 0,4 0 0,-2-3 0,4 2 0,-2-5 0,-39 12 0,17-6 0,-3-1-1093,-6 1 1,-4 0 0,-1-1 978,0 1 0,-1-1 0,-2 0-979,-5-2 1,-2-1 0,-1-1 873,9 1 0,0-1 0,0 0 0,-1 0 219,0 0 0,0-1 0,0-1 0,0 1 0,-1 0 0,-1 0 0,1 0 0,1 0 0,2 1 0,2 1 0,0-1 0,1 0-587,-7 0 1,1-1-1,2 1 587,7 2 0,0 0 0,4 0 0,0-2 0,5-1 0,-8 4 2350,25-4-2350,6 2 0,2-1 0,1 0 0</inkml:trace>
  <inkml:trace contextRef="#ctx0" brushRef="#br0" timeOffset="58167">17141 14391 24575,'36'-1'0,"0"0"0,10-2 0,3-1 0,-10 4 0,2 0 0,-1-1-1093,-1 0 1,-1-1 0,-2 0 559,6 0 0,-3 0 533,-7 0 0,0-1 101,2-2 0,-1 0-101,-5 0 0,-1 1 0,-2-1 0,-1 1 550,24-5-550,0-4 0,-4 4 0,3-4 0,-5 4 0,0 1 0,0 0 0,-6 3 0,-7-1 0,-2 5 2138,2-1-2138,1 2 980,10 0-980,-15 0 473,-1 2-473,-15-2 0,-3 4 0,0 15 0,0 6 0,-2 6 0,2 4-1218,3-3 0,0 1 1218,-3 1 0,-1 2 0,2 1-1093,4 1 1,2 0 0,0 2 953,-1 5 1,-1 1-1,1 1 139,-1-10 0,1 0 0,0 1 0,-1-1 0,3 10 0,0-1 0,-1-2 0,-2-5 0,1-2 0,-3-2-187,1 8 0,-3-5 187,4-1 0,-11-16 0,2-17 1887,-4-2-1887,-11 0 0,-16 6 0,-21-2 1075,20 1 1,-3 0-1076,-7 0 0,0 1 0,1 2 0,0 0-742,7-4 1,-2 0 0,0 0 741,0 1 0,0 0 0,-1-1-970,-5-2 1,-1 0 0,-1-1 969,-1-1 0,0 0 0,-1 0-924,-3 0 0,-1 0 1,1-1 923,-1-2 0,0-1 0,0 0 0,0 0 0,0 0 0,1-1 0,1 0 0,0-1 0,2 0-118,4 0 1,1 1-1,1-1 118,-11-1 0,2-1 287,11 3 1,4 1 0,-4-3 0,18 5-1</inkml:trace>
  <inkml:trace contextRef="#ctx0" brushRef="#br0" timeOffset="61145">16261 15749 24575,'15'-2'0,"-2"0"0,12-1 0,3 2 0,-2 0 0,2-1-845,1 0 0,0-1 845,8 1 0,1-1 0,-3-2 0,-1 0 0,-2 0 0,-1 0 0,-3 1 0,-1-1 409,21-4-409,-18 3 0,-6 1 0,-13 1 0,-3 4 0,-2-2 1281,-2 4-1281,6 23 0,0 1 0,-1 2 0,1 4-1018,-1 1 0,1 3 1018,0 4 0,0 3-900,-3-10 0,0 2 1,1-1 899,-1 0 0,0 0 0,0 1 0,0 3 0,0 0 0,1 1-869,1 0 0,1 0 0,-2-1 869,-1 1 0,-1 0 0,0 0 0,1-2 0,0-1 0,-1 0-594,-2 13 1,-2-2 593,1-8 0,-1-2 627,-2-8 0,0-3-627,0 9 2263,-2-17-2263,2-9 3069,-9-5-3069,-29-2 0,13-2 0,-3 0-611,-16 0 1,-6 0 610,13 1 0,-1 1 0,-2 0-1093,-8-1 1,-2-1 0,-1 0 808,7 1 1,0 1-1,-1-1 1,0 0-373,5 0 1,-1-1-1,1-1 1,-2 1 0,1 0 489,-1 1 1,0 0-1,0 1 1,-1-1-1,1 0 166,1-1 0,0 0 0,0 0 0,0 0 0,1 1-475,-1 1 1,0 0-1,0 0 1,1 0-1,1 1 475,-6-1 0,2 1 0,1 0 0,0 0-53,2 0 1,0 0-1,1 0 1,2 1 52,-4 1 0,2 1 0,3-1 986,-5-2 0,5 0-986,-7 3 0,29-5 0,11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35:29.020"/>
    </inkml:context>
    <inkml:brush xml:id="br0">
      <inkml:brushProperty name="width" value="0.05292" units="cm"/>
      <inkml:brushProperty name="height" value="0.05292" units="cm"/>
    </inkml:brush>
  </inkml:definitions>
  <inkml:trace contextRef="#ctx0" brushRef="#br0">3304 3752 24575,'26'0'0,"1"0"0,0-2 0,4 0 0,7 1 0,5 1 0,2 0-1093,1-2 1,1 0 0,3 1 436,-12 0 1,1 1-1,2 0 1,1 0 0,0 1 108,-2 0 1,0 1 0,1 0 0,2 0 0,0 0 0,1 0 119,1-1 1,1 0 0,1 0 0,1 0 0,1 0 0,1 1 0,2 0 314,-9 1 1,2 0 0,0 0 0,2 1 0,0 0 0,0 0 0,1 0 0,1 0-1,0 0 1,0 0 111,-3-1 0,-1 0 0,1 0 0,1 0 0,0 0 0,0 0 0,1 0 0,0 0 0,0 0 0,1 0 0,1 0 0,0 1-145,-5-1 0,1 0 0,0 0 1,1 0-1,0 0 0,0 0 1,1 0-1,0 1 0,1-1 1,-1 0-1,1 0 0,0 0 1,0 1-1,-1-1 0,1 0 145,0 0 0,0 0 0,-1 0 0,1 0 0,0 0 0,1 0 0,-1 0 0,1 0 0,0 0 0,0 0 0,0 0 0,0 0 0,0 0 0,1 0 0,-1-1 0,1 1-16,-3-1 0,-1 0 0,1 0 0,0 0 0,1 0 0,-1-1 0,0 1 0,1 0 0,0-1 0,-1 1 1,1 0-1,0-1 0,0 1 0,0-1 0,0 1 0,0-1 0,0 1 0,0 0 16,-1-1 0,-1 1 0,1-1 0,-1 1 0,1 0 0,-1-1 0,1 1 0,-1 0 0,1-1 0,0 1 0,0-1 0,0 1 0,-1-1 0,2 1 0,-1-1 0,0 1 0,0-1 0,0 1 0,1-1 0,-2 0 0,1 0 0,0 1 0,-1-1 0,1 0 0,0 0 0,0 0 0,0 0 0,0 0 0,1 0 0,-1 0 0,0 0 0,0 0 0,0 0 0,1 0 0,-1 0 0,0 0 0,0 0 0,0 0 0,0 0 0,0 0 0,0 0 0,-1 0 0,1 0 0,0 0 0,0 0 0,-1-1 0,1 1 0,0 0 0,-1 0 0,1 0 0,0 0 0,-1 0 0,1 0 0,0 0 0,-1 1 0,1-1 0,-1 0 0,1 0 0,0 0 0,1 1 0,1-1 0,-1 1 0,1-1 0,0 1 0,-1 0 0,1-1 0,0 1 0,-1 0 0,1-1 0,-1 1 0,1 0 0,-1-1 0,0 1 0,1 0 0,-1-1 0,0 0 0,0 1 0,0-1 0,-1 0 0,0 0 0,0 0 0,0 0 0,0-1 0,0 1 0,0 0 0,-1-1 0,1 1 0,0 0 0,-1-1 0,1 1 0,-1-1 0,0 1 0,0 0 0,0-1 0,0 1 0,-1 0 0,1 0 0,2 0 0,-1 0 0,1 0 0,0 0 0,-1 0 0,0 0 0,0 1 0,0-1 0,-1 0 0,1 0 0,-1 0 0,1 0 0,-1 1 0,0-2 0,0 1 0,0 0 0,0 0 0,4-1 0,-1 0 0,1 1 0,0-1 0,-1 0 0,0 0 0,1 0 0,-1 0 0,-1-1 0,1 1 0,-1 0 0,0 0 0,0 0 0,-1 0 0,0 0 0,4 0 0,-2 0 0,1 0 0,0 0 0,-1 0 0,-1 0 0,1 0 0,-1 0 0,0 0 0,0 0 0,-1 0 0,0 0 0,0 0 0,3-1 0,1 1 0,-1-1 0,0 1 0,-1-1 0,0 1 0,0-1 0,-1 0 0,-1 0 0,-1 1 0,0-1 0,2 0 0,0 1 0,-2-1 0,0 1 0,-1-1 0,0 0 0,-1 0 0,-1 0 0,-1 0 0,5-1 0,-1 1 0,0-1 0,-2 0 0,-1 0 0,-1 0 0,-1 0 125,5 0 1,-2-1-1,-2 1 1,-1-1-1,-2 1-125,11-2 0,-3 1 0,-4-1 1170,0 0 0,-7 0-1170,-5-3 0,-25 4 0,-7 1 0</inkml:trace>
  <inkml:trace contextRef="#ctx0" brushRef="#br0" timeOffset="6477">13115 4755 24575,'-30'16'0,"5"-1"0,0 0 0,-3 1-1639,-4 3 1,-1 1 1072,4-6 1,-1 0 0,-2 1-481,-6 3 0,-2 1 0,-1 0 1046,8-3 0,-2 0 0,1 0 0,-2-1-431,-2 0 0,-2 0 0,1 0 1,-1 0 430,3 0 0,1 1 0,-1 0 0,-1 0 0,-2-1 0,0-1 0,-1 0 0,2 1 0,-6 4 0,1 0 0,0 0-681,-1-1 1,-1-1 0,2 0 680,3-2 0,2 0 0,1-1 404,-3 2 0,3-2-404,6-4 0,5-1 635,11-2 1,9-5 0,5-2 0</inkml:trace>
  <inkml:trace contextRef="#ctx0" brushRef="#br0" timeOffset="7557">11592 5163 24575,'-24'22'0,"3"-4"0,13-11 0,-1 0 0,0 3 0,3-1 0,-3 2 0,5-3 0,-2 0 0,-1 4 0,2 0 0,-3 3 0,2 7 0,1-5 0,-1 1 0,1-7 0,3-3 0,0-1 0,4-3 0,2-3 0,29 4 0,15 5-1600,-9-2 1,4 0 1599,-7 1 0,3 0 0,0 0-1093,3 0 1,2 1 0,1 0 921,-6-1 1,0 2-1,1-1 1,-1 0 170,-1-1 0,0 0 0,0 0 0,-1 0 0,10 2 0,-1 1 0,-3-1-457,5 0 0,-5-1 457,-7-2 0,-6-2 0,-4-1 0,-13-2 0,-9-3 0</inkml:trace>
  <inkml:trace contextRef="#ctx0" brushRef="#br0" timeOffset="11805">4609 7337 24575,'43'-5'0,"1"-1"0,0 1 0,-1 0 0,-1 0 0,1-1 0,-2 2 0,-3-1 0,0 1 0,-2 1 0,-1-1-1093,4 1 1,0-1 0,0 0 176,0 0 1,0 1-1,0-1 916,-1 2 0,1 0 0,-1 0-167,11-3 0,-1 1 167,-6 1 0,-2 1 687,-11-1 1,-3 0-688,4-1 0,-17 2 0,-11 2 0,-2-2 0</inkml:trace>
  <inkml:trace contextRef="#ctx0" brushRef="#br0" timeOffset="13503">8190 7381 24575,'38'0'0,"-12"-3"0,3 3 0,1-1-1282,14-6 1282,-18 5 0,3-1-906,4-1 1,1-2 905,3-1 0,2 0-964,8 1 0,2 0 964,-13 1 0,0-1 0,1 1 0,-2 1 0,-1 1 0,1 0 0,1-1 0,1 0 0,-2 1-529,8 0 0,-3 0 529,-4-1 0,-3-1 473,9 2-473,-18-1 352,-14 2 0,-6 2 1,-3 0-1</inkml:trace>
  <inkml:trace contextRef="#ctx0" brushRef="#br0" timeOffset="14454">11539 7410 24575,'46'-13'0,"0"0"0,0-1 0,0 1 0,0 0 0,0 0 0,1-1 0,-1 1 0,-1 0 0,0 1 0,1 1-656,3 1 1,1 0-1,0 1 1,-1 1 0,-3 0-165,1 0 1,-3 1 0,-1 0 0,1 0-1,0 1 1,0 0 0,0 1 0,-1-1 392,-3-1 0,-1-1 1,0 1-1,0 0 427,-1 2 0,-1 1 0,1 0 0,-2-2 88,11-2 0,-2-2 0,-1 2-88,-5 3 0,-2 2 0,-2-1-59,2-3 1,-4 0 58,9 1 819,-32 3 0,-6 1 0,-3 2 0</inkml:trace>
  <inkml:trace contextRef="#ctx0" brushRef="#br0" timeOffset="15367">15434 7474 24575,'25'-15'0,"1"1"0,3-1 0,2 0 0,1 0 0,3-1 0,1 0-1093,0-1 1,0 1 0,2 0-1,4 0 1,1 1 0,0 0 155,3-4 1,0 0-1,1 1 937,-1 3 0,0 2 0,-1-1 0,-1-2 0,-1 0 0,-1 0 21,-5 2 0,0 2 0,-2-1-21,11-6 0,-2 1-164,-11 5 1,-4 1 163,12-7 654,-23 13 1,-10 1 0,-5 3 0</inkml:trace>
  <inkml:trace contextRef="#ctx0" brushRef="#br0" timeOffset="33278">15241 7197 24575,'44'20'0,"-10"1"0,0 0 0,2 3-1639,-2 4 1,-2 0 1224,-1-4 1,0 0 413,8 6 0,-1 1 0,-9-8 0,-2-1 7,3 1 1,-2-1-8,-4-3 0,-2-1 939,6 3-939,-6-6 0,-17-12 0,-2 0 0,-2-3 0</inkml:trace>
  <inkml:trace contextRef="#ctx0" brushRef="#br0" timeOffset="37871">5439 8416 24575,'26'0'0,"0"0"0,22 0 0,-6 0 0,3 0-1639,-7 0 1,1 0 1193,4 0 0,2 0-322,-12 0 1,1 0 0,0 0 766,2 0 0,1 0 0,1 0-614,7 0 1,3 0-1,-1 0 614,-1 0 0,1 0 0,-1 0 0,4 2 0,0 0 0,0-1 0,-2 0 0,-1-1 0,0 0 0,-3 2 0,-1 0 0,0-1-424,-5 0 1,-1-1 0,-2-1 423,8 1 0,-4 0 656,-10 0 1,-4 0-657,1 0 569,-11 0 0,-11 0 0,-2 0 0</inkml:trace>
  <inkml:trace contextRef="#ctx0" brushRef="#br0" timeOffset="38950">5480 9368 24575,'40'0'0,"0"0"0,1 0 0,-4 0 0,3 0 0,2 0 0,2 0 0,0 0-547,-2 1 1,2 0 0,1-1 0,0 1 0,1 1 0,0-1 77,-1 0 1,0 1 0,1-1 0,0 1 0,0 0 0,-1 0 0,-2 0-79,1 1 1,-2 0 0,0 0 0,-1 0 0,0 1 0,1-1-1,0 1 1,0 0 0,0 0 0,0 0 0,0 0 0,-1 1 375,5 0 1,0 0 0,-1 0 0,0 0-1,-1-1 171,5 0 0,-1-1 0,0 0 0,-4 0-257,5 2 0,-4 1 0,-3-2 257,3-1 0,-7-1 712,3 3 0,-28-2 0,-11-3 0</inkml:trace>
  <inkml:trace contextRef="#ctx0" brushRef="#br0" timeOffset="40286">5156 10500 24575,'0'5'0,"0"-1"0</inkml:trace>
  <inkml:trace contextRef="#ctx0" brushRef="#br0" timeOffset="42254">5043 10616 24575,'26'0'0,"-4"-3"0,3 2 0,3 1-1544,-4-2 1,3 1 1543,14 1 0,4 0-1562,3 0 0,1 0 1562,-7 0 0,1 0 0,1 0-743,3 0 1,1 0-1,0 0 743,-9 0 0,1 0 0,-1 0 0,0 0 0,-1 0 0,0 0 0,0 0 0,-1 0 0,2 0 0,0 0 0,0 0 0,-2 0-701,8-2 1,-2 1-1,1-1 701,-1 1 0,0 1 0,-1 0 0,-3-2 0,0 1 0,-2-1-185,-2 0 1,-1 0-1,0 1 185,1 1 0,-1-1 0,-1 1 0,12-3 0,0 1 434,-1 2 0,0 0-434,-6 0 0,0 0 0,5 0 0,0 0 0,-4 0 0,0 0 0,5 0 0,0 0 0,0 0 0,0 0 0,-2 0 0,0 0 0,2 0 0,0 0 0,0 0 0,0 0 0,-2 0 0,0 0 0,2 0 0,0 0 0,-3 2 0,0 1 0,-3-3 0,0 1 0,5 1 0,1 1 0,-3-1 0,1 0 312,-9-1 0,1-1 0,1 0-312,3 2 0,0 0 0,1-1-111,4-1 0,0 0 1,1 0 110,1 2 0,1 0 0,1-1 0,2 0 0,0-1 0,1 1 0,-4 0 0,-1 1 0,1 0 0,-1-1 0,-1 1 0,3 0 0,-4-2 0,3 0 0,-1 0 0,-2 1 0,-1 0 0,-3 1 0,3 0 0,-4-2 0,3 0 0,0 0 0,-5 0 220,7 0 0,-3 0-220,4-1 0,-1 2 0,-11 1 0,0 0 235,5-2 1,-1 1-236,-7 3 0,-1 0 0,8-3 0,1-1 427,-2 2 1,0 0-428,9 1 0,0-1 0,1-1 0,0-1 568,3 3 0,0-1-568,-1-2 0,1 0 0,0 0 0,0 0 0,-3 0 0,-1 0 0,1 0 0,-2 0 224,-4 0 1,-1 0-225,-6 0 0,-2 0 879,18 0-879,-22-2 1629,-9 2-1629,-11-2 2431,0 2-2431,0-2 1333,3 2-1333,3-2 0,0 2 0,3 0 0,-6-2 0,0 2 0,-3-2 0,-4 2 0,0 0 0</inkml:trace>
  <inkml:trace contextRef="#ctx0" brushRef="#br0" timeOffset="60310">4392 10348 24575,'26'3'0,"1"4"0,7 2 0,-8-1 0,2 0-1639,3 2 1,2 0 1272,13 1 0,2 0-698,-12-1 1,0 1 0,1 0 1063,6-1 0,0-1 0,1 0 0,2 1 0,-1 0 0,2 0-414,-9-3 1,1 0 0,0 0 0,-1 0 413,7 1 0,-1-1 0,0 0 0,0 0 0,0-2 0,-4 1-177,2 2 1,-6-2 176,12 0 324,-33-3 1,-13-3-1,0 0 1</inkml:trace>
  <inkml:trace contextRef="#ctx0" brushRef="#br0" timeOffset="73087">6907 10896 24575,'27'-3'0,"-1"1"0,5 0 0,2-2 0,10-3 0,4-1-1093,-11 4 1,3 0 0,-1 0-1,3-1 1,0-1 0,1 1 986,3-1 0,1 1 0,1-1-501,-9 3 1,1 0-1,0 0 1,-1 0 606,9-3 0,-1 0 0,0 1 0,0 1 0,-1 1 0,0-1 123,-5-1 1,-1-1-1,-3 1-123,5 0 0,-4-1 0,-11 0 0,-3 0 0,-3 2 655,-17 0 0,-2 4 0,-1-2 0</inkml:trace>
  <inkml:trace contextRef="#ctx0" brushRef="#br0" timeOffset="76807">9071 10858 24575,'42'-4'0,"-16"0"0,2-1 0,2 0 0,2-1-1639,8-3 1,3-1 1125,-11 4 1,2 1 0,1-1-581,6-1 1,2-1 0,2 1 1073,-9 1 0,1 0 0,1 0 0,2 1-586,4-2 0,1 1 0,1 0 1,1 1 604,2 0 0,0 0 0,0 1 0,1-1-634,-8 2 1,0-1 0,0 1 0,1 0-1,-1-1 634,0 1 0,1-1 0,-1 0 0,0 1 0,0 0 0,-1 0 0,0 0 0,1 1 0,-2-1 0,-1 0-128,4-1 1,-1 0 0,-1 0 0,-1 0 127,8 0 0,-3 0 0,-3 1 813,-5-2 1,-4 1-814,7-1 0,-33 3 0,-5 2 0</inkml:trace>
  <inkml:trace contextRef="#ctx0" brushRef="#br0" timeOffset="100807">5290 13155 24575,'26'-4'0,"1"0"0,7-2 0,1 2 0,-9 3 0,1 1 0,3-4 0,2 0 0,4 4 0,0-1 0,-7-1 0,2 1-1475,15 0 0,1 2 1475,-5-1 0,0 0-766,-7 0 0,1 0 1,0 0 765,3-2 0,0 0 0,0 1 0,2 0 0,0 1 0,1-1-1023,4 0 0,2-1 0,-2 0 1023,-2 2 0,0 0 0,0 0 0,1 0 0,1 0 0,-1 0-634,-4 0 1,0 0 0,-1 0 633,-2 0 0,-2 0 0,-1 0 268,9 0 1,-4 0-269,-5 0 0,-3 0 2122,10 0-2122,-13 0 3260,-13 0-3260,-7 0 2997,-3 0-2997,20 0 0,6 0 0,16 5-447,-16-4 0,5 1 0,-1 0 447,7 3 0,-2 1 0,-2-3 0,-1 0-130,-2-1 1,-4 0 129,0-2 0,-10 0 0,12 0 0,-6-3 0,20 2 0,-19-3 0,-13 4 650,-7 0 1,-7 0-1,0 0 1</inkml:trace>
  <inkml:trace contextRef="#ctx0" brushRef="#br0" timeOffset="101651">8493 13193 24575,'29'-4'0,"11"3"0,-5-1 0,5 0-1639,6 1 1,3 2 673,-10-1 0,2 0 1,2 0 144,-6 0 1,1 0 0,2 0 0,0 0 665,6 0 0,1-1 0,1 1 1,1 1-281,-4 0 0,2 1 1,1 1-1,0 0 1,0-1 433,-4-1 0,0 0 0,0 0 0,1 1 0,0-1 0,-1 1-456,3 0 1,-1 1-1,1 1 1,0-1 0,0 0-1,-1 0 456,0-1 0,-1 0 0,0 0 0,0 0 0,0 0 0,0 0-184,-3 0 0,0 0 1,0 0-1,0 0 0,-1 0 1,-1 0 183,6 1 0,0-1 0,-1 1 0,-1-1 0,0 0 43,6 0 0,0 0 0,-1-1 0,-1 1-43,-5-1 0,-2 1 0,0-1 0,-3 0 570,1-1 0,-2 0 0,-2 0-570,4 0 0,-5 0 779,-5 0 1,-15 0-1,-13 0 1</inkml:trace>
  <inkml:trace contextRef="#ctx0" brushRef="#br0" timeOffset="106975">11021 14283 24575,'23'4'0,"10"-3"0,-6 0 0,1 1-1404,3-2 1,1 0 1403,6 0 0,-1 0 0,-10 0 0,-2 0 445,3 0 0,-3 0-445,-8 0 115,-2 0 0,-13 0 1,0 0-1</inkml:trace>
  <inkml:trace contextRef="#ctx0" brushRef="#br0" timeOffset="112106">17023 11921 24575,'6'4'0,"13"4"0,10 2 0,7 1 0,9 0 0,4 1 0,-3 0-820,-9-3 1,-1-1 0,1 1 0,3 1 272,0 0 1,3 1 0,3 1 0,-1-1 0,-1-1 0,-4-1-274,3-1 1,-4-2 0,-1-1 0,1 2 681,0 2 1,1 1-1,-1 0 1,0-1 35,-2-1 1,1-1 0,-1 0-1,-1 1 102,5 1 0,-2 1 0,-1-1 734,9 2 1,-4-1-735,-16-5 0,-4 0 0,-3 6 0,-12 33 0,-3-13 0,1 4 437,0 1 1,2 3-1,0 1-437,1-4 0,1 0 0,1 2 0,-1 0-440,1 4 1,-1 0 0,1 2 0,0 0 439,0-4 0,1 0 0,0 1 0,0 0 0,-1 0-643,0 2 0,-1 0 1,-1 1-1,1-1 1,0 1 642,1 1 0,0 0 0,0 0 0,-1 0 0,1-1-474,-2 0 1,0 0 0,-1 0 0,0 0-1,0-1 474,0-2 0,-1 0 0,1 0 0,-1-1 0,-1 0 11,2 6 0,-1-1 0,0-2 0,0-1-11,1 5 0,-1-3 0,0-3 1001,0 6 0,-1-6-1001,3 1 3276,-9-27-2994,-2-11 2994,-2-2-1604,-1 1 1604,0-2-2419,0 1-199,-4 0-658,-1 1 0,-11 3 0,-8 4 0,-13-1-1083,10 0 0,-3 0 1083,-6-3 0,-2 0-1092,8-2 0,-2 2 1,0-1 1091,-5 1 0,-1 0 0,-1-2-1083,-3-1 0,-1-1 0,0 1 1083,-1 2 0,1 0 0,0 0 0,1-3 0,0-1 0,-1 2 0,6 2 0,0 2 0,0 0 0,2 0 0,1-2 0,1-1 0,2 1 0,0 2 0,1 0 0,6-1 0,-8-1 0</inkml:trace>
  <inkml:trace contextRef="#ctx0" brushRef="#br0" timeOffset="114984">5374 16694 24575,'44'0'0,"-1"0"0,1 0 0,-1 0 0,3 0 0,2 0 0,-1 0 0,1 0-656,-8 0 1,0 0-1,1 0 1,0 0 0,0 0-1,6 1 1,0 0-1,1 1 1,0-1 0,0 0 108,-5-1 1,0 0 0,0 0 0,1 0 0,-1 1 0,0-1-110,6 2 1,0 0-1,-1 1 1,0-1 0,-1 0 558,-4-1 0,0 1 0,-1-1 0,-1 0 0,-1 0 97,1 1 0,-1 0 0,-1-1 0,-4 1-173,17 1 1,-6-1 172,-15-2 0,-6 0 0,-5 0 0,-17 0 0</inkml:trace>
  <inkml:trace contextRef="#ctx0" brushRef="#br0" timeOffset="115791">8600 16815 24575,'18'-3'0,"8"2"0,5 0 0,4 1 0,4 0-1093,4 0 1,4 0 0,3 0 272,-9 0 1,0 0 0,3 0 0,0 0 163,-2 0 1,1 0-1,1 0 1,1 0 0,-1 0 136,3 1 0,1-1 0,0 0 0,0 0 0,1-1 268,0 1 1,1-1-1,1-1 1,-1 1 0,-1 0 250,-2 1 0,0-1 0,0 1 0,-1 0 0,-1 0-370,-3-1 1,-1 0 0,0 0-1,0-1 1,-1 1 369,6 0 0,1 0 0,-2 0 0,-2-1 269,3 0 0,-3 0 0,-1 0-269,-6 0 0,-1 0 0,-4 0 1427,-1-1 0,-5 1-1427,5 0 0,-22 2 0,-5-2 0</inkml:trace>
  <inkml:trace contextRef="#ctx0" brushRef="#br0" timeOffset="116543">12368 16913 14466,'47'-2'0,"0"1"0,0 0 0,0-1 0,-7 2 0,1 0 0,-1 0 0,1 0 0,1-1-656,2-1 1,0 0-1,1 0 1,0-1 0,1 1 539,2 1 1,1-1 0,0 1 0,0 0 0,0-1 245,-1 0 0,1 0 0,-1 0 1,2-1-1,0 0-130,-2 1 0,2-1 0,1 0 0,-1 0 0,-2 0 0,-3 0 0,3 0 0,-4 0 0,-2 0 0,1 0 0,1-1 0,2 1 0,-4-1 0,-9 1 537,1-2 1,-27 3 0,-5 2 0</inkml:trace>
  <inkml:trace contextRef="#ctx0" brushRef="#br0" timeOffset="117152">15144 16868 24575,'29'0'0,"0"0"0,3 0 0,2 0 0,1-1 0,4-1 0,1 0-1093,5 0 1,3 0 0,1-1 272,-7 1 1,2-1 0,2 0 0,0 0 163,-5 0 1,2 1-1,1-1 1,0 1 0,0 0 127,4-1 1,1 1-1,-1-1 1,2 1 0,-1-1 320,-6 1 1,0 0 0,0 0 0,0 0 0,0 0 0,1 0 206,1 0 0,0 0 0,0 0 0,0 0 0,0 0 0,0 0-374,0 0 0,-1-1 0,0 1 0,0 0 0,0 0 0,0 0 374,-1 1 0,1 0 0,-1 0 0,0 0 0,0 0 0,-2 0-6,4-1 1,-2-1-1,0 1 1,-1 0-1,-1 0 6,6 1 0,0 1 0,-2 0 0,-3 0 571,-2-2 0,-3 0 0,-3 0-571,2 1 0,-5 0 0,-5 1 0,-19-3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8:56:27.124"/>
    </inkml:context>
    <inkml:brush xml:id="br0">
      <inkml:brushProperty name="width" value="0.05292" units="cm"/>
      <inkml:brushProperty name="height" value="0.05292" units="cm"/>
    </inkml:brush>
  </inkml:definitions>
  <inkml:trace contextRef="#ctx0" brushRef="#br0">20746 17644 24575,'21'0'0,"-3"0"0,27 0 0,-4 0-1144,-9 0 0,1 0 1144,-4 0 0,0 0-637,12 0 1,2 0 636,-9 0 0,1 0-600,13 0 1,1 0 599,-5 0 0,1 0 0,4 0 0,1 0-833,-14-2 1,1-1-1,0 1 833,1 1 0,0 1 0,0-1 0,3-1 0,1-1 0,0 1-567,0 2 1,0 0 0,0 0 566,0 0 0,0 0 0,-1 0 0,-3 0 0,0 0 0,0 0 0,3 0 0,0 0 0,-1 0-324,-5 0 0,-2 0 0,1 0 324,6 0 0,2 0 0,-1 0 0,-3 0 0,0 0 0,-1 0 0,1 0 0,0 0 0,0 0 0,3 0 0,1 0 0,-3 0 0,2 0 0,1 0 0,5 1 0,5-1 0,-6-1 0,-11-1 0,0-1 0,8 3 0,5 0 0,-5-1 120,-8-4 0,-1-1-120,9 3 0,0-1 0,-9 1 0,-1-1 680,-1-1 1,0 0-681,-4 2 0,0 0 0,0-3 0,0 0 0,0 1 0,-1-1 2208,21 0-2208,-21 1 0,0 0 0,14 0 0,-15-1 0,1 1 0,14-5 2580,-1 4-2580,-4-3 1758,-10 8-1758,0-6 1043,-8 6-1043,-5-2 598,1 3-598,-5 0 141,0 0-141,-4 0 0,0-2 0,0 1 0,0-1 0,1 2 0,-1 0 0,0 0 0,0 0 0,0 0 0,0 0 0,0 0 0,0 0 0,0 0 0,0 0 0,0 0 0,0 0 0,0 0 0,0 0 0,0 0 0,-2 0 0,-1 0 0</inkml:trace>
  <inkml:trace contextRef="#ctx0" brushRef="#br0" timeOffset="37696">21087 7217 24575,'-23'17'0,"-2"5"0,8-1 0,-7 7 0,9-7 0,0-1 0,-6 14 0,8-12 0,0 0 0,-6 14 0,2 0 0,-3 5-1403,-1 1 1403,12-15 0,-1 1-571,-1 3 1,-1 1 570,2 4 0,0 3-1038,-1 1 0,1 2 1038,2 2 0,0 1 0,3-11 0,-1 0 0,2 0-756,0 0 0,0 1 1,1-1 755,-1 2 0,1 1 0,-1-1 0,0 1 0,1-1 0,-1 0 0,0-1 0,1 0 0,-1-1-276,-1 14 1,-1-1 275,3-8 0,1-2 0,-1 1 0,1-2 82,2-5 1,0 0-83,0 3 0,0 1 0,0 2 0,0 1 92,2 0 0,1 0-92,1 6 0,2 0 0,0 1 0,0 0-20,-1-10 1,0 2 0,0-1 19,3 13 0,0 0 0,-4-9 0,-1 0 0,2 0 0,1-7 0,1-1 0,0 1 0,-1 7 0,-1 0 0,1 0 0,1-5 0,0 0 0,1 0-360,0 5 0,2 1 1,-1-1 359,0-3 0,0 0 0,1-1 0,1 3 0,0 0 0,0-1 0,-1-4 0,1 1 0,0-1-285,1 0 1,1 0-1,-1-1 285,6 13 0,1-2 0,-4-14 0,1 0 0,0-1 0,3 0 0,0-1 0,1 0-259,3 1 0,1 0 0,1 0 259,2 1 0,0 0 0,3-2-193,2 1 1,1-1 0,1 0 192,0 1 0,0-1 0,1-1 0,2-3 0,1-2 0,-1 1 0,1-1 0,-1 1 0,1-2 48,-3-3 0,-1-2 0,1 0-48,-1-1 0,1-1 0,-1 0 0,-2-1 0,-1-1 0,1 0 0,2-1 0,0 0 0,0-1 0,0-2 0,0-1 0,1 1 0,6 1 0,2 0 0,0-1-408,2-2-1,0 0 1,2-1 408,-7 0 0,1-1 0,0 1 0,0-1-337,3 2 1,0-1 0,0 1 0,1-1 336,3 0 0,1-1 0,0 1 0,1 0-244,-10 0 1,1 1 0,0 0 0,0 0 0,0 0 243,2 0 0,1 0 0,-1 1 0,1-1 0,-1 0 0,0 0 0,-1 0 0,0 0 0,0 1 0,0-1 0,-1 0 0,0 0 0,0 0 0,-1 0 0,0-1-236,8-1 1,0 0 0,-1-1 0,0-1 235,-1 1 0,0-1 0,-1-1 0,0-2 0,0-2 0,-1-2 0,0-2 0,0 0 0,1 0 0,1-1 0,0-2 0,-1-2-134,-7 1 0,0-3 0,0 0 1,0-2-1,1 1 134,0-1 0,1 0 0,0-1 0,-1-1 0,1-1-56,3-2 0,-1-3 0,0 0 1,1-2-1,-1 1 56,-6 3 0,0 0 0,0 0 0,-1-1 0,1 0 0,0-1-11,1-1 1,0-2-1,0 0 1,0 0-1,-1 0 1,1 0 10,-2 2 0,0-1 0,1 0 0,-2 0 0,1 0 0,-1 0-57,0 0 1,-2 0 0,1-1 0,-1 1 0,1 0 0,-2 0 56,5-2 0,-1 0 0,0 1 0,0-1 0,-1 0 0,-1-1 0,0 1 0,-1-1 0,0 0 0,-1 1 96,4-4 0,0 1 1,-1 0-1,0-1-96,0 0 0,0-1 0,-1 1 0,0 1 214,-5 4 1,0 0-1,-1 2 1,0-1-215,6-8 0,-1 0 0,0 1 471,-3 3 0,-2 1 0,0-1-471,-4 2 0,-2-1 0,0 0 1074,4-13 0,-2-1-1074,-3 0 0,-3-3 0,-9 13 0,-1-1 0,-1-1 417,0-1 1,-1-1-1,-1 0-417,-1-4 0,-1 0 0,-1 0 0,1 2 0,0 0 0,-1 1 0,1 1 0,0 0 0,-1 2 617,-1-14 0,1 2-617,4 3 0,0 0 0,-2 3 0,-1 0 0,1-3 0,0 0 0,0 2 0,-2 0 0,0 9 0,-1-1 0,-1 1 161,-3-12 1,-1-1-162,2 11 0,-1-2 0,-1 1 0,-3 2 0,-1 0 0,-1-1 0,0 1 0,0 0 0,-2-1-130,0-1 1,-1 0 0,0 1 129,-1 3 0,0 0 0,-1-1 0,-2-4 0,-2-2 0,0-1 0,1 3 0,-2 0 0,1 2 0,-3-2-159,1 1 1,-2-3-1,-1 1 1,1 2 158,-1 2 0,0 1 0,0 1 0,-1-1 0,-1 0 0,-1-1 0,1 2 0,-2-1 0,-1 1 0,2 1 0,-3 0 0,0 1 0,-1 0 0,2 1 0,-2-1 0,0 1 0,1 3-331,-1 2 0,0 2 0,-1 1 331,-5-3 0,-3-1 0,1 2 0,-1 0 0,1 0 0,-3 1-434,5 3 1,-2 0 0,0 0 0,-1 1 433,-3 0 0,1 0 0,-2 0 0,0 0-343,7 3 0,-1-1 0,-1 0 0,0 1 0,-1 0 343,-2 0 0,-1 0 0,-1 1 0,1 0 0,-1 0-194,2 0 0,-1 0 1,1 1-1,-1-1 1,0 2 193,-1-1 0,0 1 0,-1 0 0,0 0 0,1 0-185,0 1 0,1 0 1,-1 0-1,1 1 0,0 0 185,-1 0 0,1 2 0,0-1 0,-1 1 0,1 0-56,-1 0 1,-1 0 0,1 1 0,-1 0-1,0 1 56,-1 0 0,0 1 0,0 0 0,0 1 0,0 0 0,-1 0 0,-1 0 0,1 0 0,-1 1 0,0 0 0,-2 1 0,0 0 0,0 0 0,0 1 0,0 1 0,3 1 0,0 1 0,1 0 0,-1 0 0,1 2 0,-1 1 0,-1 0 0,1 1 0,0 1 0,1 1 0,3 1 0,0 1 0,1 1 0,0 1 0,1 1 0,-1 0 0,1 1 0,0 0 0,1 1 0,-1 1 0,1 0 0,1 0 0,-1 1 0,1 1 0,0-1 36,2 0 0,-1-1 0,1 1 0,0 0 0,1 1-36,-1-1 0,0 1 0,0 0 0,0 0 0,1-1 0,-9 4 0,0 0 0,1 0 0,0-1 90,2 1 0,0 0 1,1 0-1,-1-1-90,0-1 0,-1 1 0,1-1 0,0 0 0,3 0 0,1 0 0,0-1 0,0 1 167,2 0 0,-1 0 1,1 0-1,-1-1-167,1 0 0,0-1 0,0 1 0,1 0 0,-6 8 0,1 0 0,0 1 343,0-3 0,0 1 0,1 0-343,1 1 0,0 0 0,2 1 0,3-1 0,2 0 0,-1 0 409,-1-1 0,-1 1 1,2 0-410,4 1 0,0 0 0,2 1 0,0-1 0,0 0 0,1 1 0,1 1 0,0 0 0,2 0 560,3 0 1,1-1 0,0 0-561,-6 12 0,1-1 929,5-5 0,3 1-929,2-2 0,1 1 0,-1-3 0,2 1 0,5 2 0,2 0 0,-4 1 0,2-1 0,5 0 0,1 1 0,-2 2 0,0 1 0,4-1 0,1 2 0,-1 2 0,1 0 0,4-3 0,1 0 483,-1 8 0,2 1-483,3-2 0,2 1-78,-4-10 0,1 0 0,0 1 78,2 3 0,-1 1 0,3-1 0,2-2 0,1 0 0,1 0 0,0 2 0,-1 2 0,2-2 0,3-2 0,2 0 0,0-2 0,-1-1 0,0-1 0,0-2 0,0-1 0,0-2 0,-1-1 247,9 7 0,-1-3-247,-5-9 0,-1-2 510,-3-1 0,-2-4-510,9 0 2033,-9-2-2033,-9-9 3276,-2-1-3113,2-2 1395,7 0-1558,5-2 25,11-4 0,-16 3 0,0-3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43:57.490"/>
    </inkml:context>
    <inkml:brush xml:id="br0">
      <inkml:brushProperty name="width" value="0.05292" units="cm"/>
      <inkml:brushProperty name="height" value="0.05292" units="cm"/>
    </inkml:brush>
  </inkml:definitions>
  <inkml:trace contextRef="#ctx0" brushRef="#br0">7153 6162 24575,'5'40'0,"0"4"0,1-14 0,1 1-777,-2-5 1,0-1 776,4 5 0,0 0 0,0 7 504,4 10-504,-9-23 257,1 0-257,-4-14 0,1-5 0,-2 0 792,0-1-792,0 0 0,0-2 0,0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44:50.797"/>
    </inkml:context>
    <inkml:brush xml:id="br0">
      <inkml:brushProperty name="width" value="0.05292" units="cm"/>
      <inkml:brushProperty name="height" value="0.05292" units="cm"/>
    </inkml:brush>
  </inkml:definitions>
  <inkml:trace contextRef="#ctx0" brushRef="#br0">2917 4728 24575,'-45'5'0,"0"1"0,0-1 0,0 1 0,3-1 0,1 1 0,1 1 0,3-1 0,1 1 0,3 0 0,0 0-1639,-15 6 1,0 2 1085,16-5 1,0 0 0,1 1 552,-15 7 0,2 0 0,5-2 0,2-1-133,-4 5 1,3 0 132,11-6 0,1 0 320,-3 2 1,2 0-321,-10 13-1,8-4 1,5-3 2353,9-8-2353,3-1 1557,5-1-1557,-5 9 0,5 8 0,-1-6 0,0 2-856,-2 8 0,0 3 856,-4 10 0,0 3-1093,5-8 1,0 3 0,-1 0 862,2-8 0,-1 2 0,1 0 0,0 1-590,0 6 1,1 2 0,-1 1 0,1 0 573,0-6 1,-1 1 0,1 1-1,0 0 1,-1 0-379,1 4 0,-1 0 0,1 1 0,0 1 0,0 0 624,1-4 0,1 1 0,0 0 0,0 0 0,0 1 0,-1 0-220,1-5 0,0-1 1,-1 1-1,1 0 1,0 1-1,0-1 1,0 0 219,2 2 0,-1-1 0,2 0 0,-1 1 0,0 0 0,1 0 0,-2 0-89,0 4 1,0-1 0,-1 1 0,0 1 0,1-1 0,0 0 0,0-1 88,2-3 0,0 0 0,1 0 0,1 0 0,-1 0 0,0 0 0,0 1-6,-1-2 0,1 0 0,-1 0 0,0 1 0,1-1 0,-1 1 0,1 0 0,0-1 6,0 1 0,1-1 0,0 0 0,0 0 0,1 0 0,-1 0 0,0 0 0,0 0 0,-1 0 0,1-1 0,-1 1 0,0 0 0,1-1 0,-1 1 0,0 0 0,0 0 0,0 1 0,1 0 0,-1 0 0,0 0 0,0 0 0,0-1 0,0 1 0,0-2 0,0 2 0,0 0 0,0-1 0,0 0 0,0 0 0,0 0 0,0-1 0,0 8 0,-1-1 0,0 0 0,0 0 0,0-1 0,0 0 0,0-4 0,0-1 0,0 1 0,0-2 0,0 1 0,0-1 0,0 8 0,1 0 0,0-1 0,-1-1 0,0 0 29,-2-3 1,-1-1 0,0 0 0,1 0 0,0-1-30,2 6 0,0 0 0,1-2 0,-2 1 141,0-3 1,-2 0 0,0-1 0,1-1-142,1-5 0,0-2 0,0 1 0,1-1 398,-2 11 0,0 0 0,0-2-398,2-8 0,0-1 0,0-2 1198,-3 14 1,1-4-1199,3-15 0,1-3 3276,-5 14-2829,5-25 2829,-2-2-2980,-2 24 1,-2 7-297,-1-12 0,0 3-129,2-2 0,1 4 1,0 2-1,0-2 129,0 2 0,1-2 0,-1 2 0,1 4 0,-1 2 0,1 0 0,1-1 0,0 1 0,0-1 0,-2-2 0,0 1 0,1-1 0,0 0 0,2 0 0,-2-1-336,0-6 0,-1-1 0,2-1 336,1 0 0,1 1 0,0-4-84,-4 0 0,0-4 84,3 20 0,-4-29 0,5-9 3276,-4-3-3149,3-2 2407,0 0-2534,1 0 239,0 2-239,1 0 0,2 2 0,2-1 0,8 6 0,11-1 0,0 2 0,3 1-1368,9-1 1,4-1 1367,-7-1 0,2 0 0,0 1-1093,5 0 1,1-1 0,1 1 947,4 1 1,1-1 0,2 1-676,-9-4 1,0 0 0,1 0 0,1 1 644,3 0 0,1 1 0,0 0 0,1-1 175,0-2 0,1 0 0,0 0 0,0 1-612,-8-2 0,1 0 1,-1 0-1,1 1 1,-1-1 611,8 1 0,1 0 0,-2 0 0,0-1 0,-4-1 0,-1-1 0,-1 0 0,-1 0 115,6 3 1,-2 0 0,-5-1-116,-4-4 0,-5-1 485,3 6 1,-29-9-1,-2 0 1</inkml:trace>
  <inkml:trace contextRef="#ctx0" brushRef="#br0" timeOffset="33595">4903 11755 24575,'42'0'0,"7"0"0,-4 0 0,5 0-1093,-13 0 1,1 0 0,2 0 272,-3 0 1,1 0 0,2 0 0,1 0-1,6 0 1,2 0 0,1 0 0,1 0 401,-5 1 0,1 0 0,0 0 0,2 1 0,0-1 178,-5 0 0,2 0 0,0 0 0,0 0 0,1 0 0,0 1 240,-4-1 0,-1 1 0,1 0 0,0 0 0,0-1 0,1 1 0,0 0-337,1 0 0,0 0 0,1 0 0,0-1 0,0 1 1,1 0-1,-1 0 337,1-1 0,0 1 0,0 0 0,0 0 0,0 0 0,0 0 0,0-1-95,-1 0 0,1 1 0,-1-2 0,0 1 0,-1 0 0,1 0 0,-1 0 95,0 1 0,-1-1 0,0 1 0,0 0 0,0 0 0,0-1 0,-1 0 0,5 0 0,0-1 0,0 0 0,-1 0 0,0 0 0,-1 1 0,4 0 0,0 0 0,-1 0 0,-1 0 0,0 0 68,-3 0 1,1 0 0,-2 1-1,0-1 1,-2-1-69,3 1 0,-2-1 0,0 0 0,-2 1 387,10 1 1,-1 0-1,-3-1-387,-11-2 0,-2 0 0,-1-1 1202,9-1 0,-3 0-1202,10-2 3276,-8-2-2587,-19 4 2587,-4-1-2959,-8 0 1,-6 3 0,-2-1-1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49:22.638"/>
    </inkml:context>
    <inkml:brush xml:id="br0">
      <inkml:brushProperty name="width" value="0.05292" units="cm"/>
      <inkml:brushProperty name="height" value="0.05292" units="cm"/>
    </inkml:brush>
  </inkml:definitions>
  <inkml:trace contextRef="#ctx0" brushRef="#br0">10550 8944 24575,'-30'-16'0,"0"0"0,-5-4 0,-2 0 0,5 6 0,-2-1 0,-2 0-1093,-4-4 1,-1-2 0,-2 1 272,7 6 1,-2 1 0,0 0 0,0-1 320,-2-1 0,0-2 1,0 1-1,1 1 499,1 1 0,0 1 0,0 0 0,1 0 0,0 2 0,0-1 0,0 1 0,1 0-264,-6-3 0,1 2 0,0-1 264,2 2 0,0 0 0,0 0 209,4 2 1,1-1 0,2 2-210,-5-3 0,4 2 0,-16-1 0,25 4 3276,10 6-2903,-4-2 2790,-5 2-3163,-6 0 0,-5 4 0,-8 5-1,12-2 0,-2 1 1,-5 1 0,-2 2 0,-5 1 0,-2 1-1089,-2-1 0,1-1 1089,4 2 0,2-1 0,5-4 0,3-1 0,-15 6 0,23-6 0,4-1 0,12-2 1679,0 0-1679,3 2 2401,-9 3-2401,-9 8 0,1-2 0,-3 2-1203,-3 2 0,-1 2 1203,3-2 0,-2 3 0,0 0-1013,2-1 1,0 1 0,0 0 1012,-6 5 0,-1 1 0,1 1-970,1 0 0,0 1 0,0 0 970,0 0 0,0 1 0,0-1 0,0 2 0,0 0 0,1-1-597,4-3 0,2 0 0,-1-1 597,1 0 0,-1 0 0,2 0 194,-3 7 1,1-1-195,1-2 0,1-1 0,5-4 0,0-1 820,3-3 1,1 1-821,-1 1 0,0 1 0,3-3 0,1 0 0,-1 2 0,-1 0 0,-11 18 0,4 0 0,0 0 0,12-18 0,1 0 0,-3 0 0,0 1 0,-2 8 0,1 1 937,0-5 0,0 1-937,-3 6 0,1 1 0,4-11 0,1-1 1122,-3 2 0,2 0-1122,-3 9 0,1 4 0,5-9 0,-2 9 0,1 2 437,4-18 0,-1 1-437,1 0 0,-1 0 0,1 4 0,-1 2 0,-2-4 0,0 2-494,2 11 0,-1 1 494,-1-3 0,0 2-486,2-6 0,2 2 1,0 0 485,-1-2 0,0 1 0,1 0 0,-1 7 0,0 1 0,1 1-1035,1 3 0,0 0 1,-1 1 1034,-1 0 0,-2 0 0,1 1 0,3-11 0,0 1 0,1 0 0,-2 0 0,0 0 0,-1 0 0,-1 0 0,1 0 0,0 0 0,0 0 0,-1 0 0,1 1 0,0-1 0,-1 0 0,1 0 0,-1 1 0,1 0 0,-1 1 0,0-1 0,1 0 0,0-2 0,-1 0 0,1-1 0,0 1 0,0 12 0,0 0 0,1 0 0,0-3 0,1 1 0,0-1 0,1-2 0,-1 1 0,0-1-573,2-4 0,0 0 1,0 1 572,0 0 0,0 1 0,0-1 0,0-5 0,0-1 0,0 1-209,2 1 1,-1 1 0,1-1 208,0-1 0,0-1 0,0 0 0,1 2 0,1 1 0,0-1 0,1 1 0,0 0 0,1 0-114,1 1 0,0 1 1,1 0 113,2 2 0,-1 0 0,1 0 0,0-2 0,-1 1 0,1-1 0,0 0 0,2 0 0,-2-1 293,-2-1 1,-1 0 0,1-2-294,2-3 0,1-2 0,-1 0 665,0 10 0,1-2-665,2-8 0,1-3 995,-3-4 0,0-2-995,7 4 3015,0-3-3015,-9-18 2734,12 3-2734,10-3 0,-2 1 0,3 0-787,9 1 0,2 0 787,-6-1 0,2 0 0,0 1-1019,0 1 0,0 0 1,1 0 1018,3-2 0,0-2 0,0 2 0,-1 1 0,1 2 0,0-2 0,0-4 0,1-3 0,-1 1 0,1 2 0,-1 0 0,0-2 0,0-1 0,0-1 0,0-1 0,-4 0 0,-1 0 0,1-2 0,2 0 0,-1 0 0,0-2 0,-1 0 0,0 0 0,0-2 0,1-1 0,1-1 0,0-1 0,4-1 0,0 0 0,0-1-1060,0-1 0,1-1 0,0 0 1060,-10 3 0,0 0 0,0-1 0,0 0 0,10-3 0,-1 0 0,0 0-673,-2 0 1,0 0 0,-1 0 672,-4 1 0,-1-1 0,-1 0 76,-2 3 1,0-1 0,-1 0-77,10-7 0,-2 0 458,-3 4 0,-1 0-458,-1-3 0,-1-2 0,0 1 0,1 0 0,5-1 0,0-1 454,-1-3 1,1-1-455,-9 9 0,2 1 0,1-1-78,1-1 1,1-1 0,1 1 77,3 0 0,1 1 0,1 0-294,-8 3 1,1 0 0,0 0 0,0 0 293,8-2 0,0 1 0,-1 0 0,-3 1 0,0 1 0,-3 0 317,6-3 1,-4 3-318,6 0 1888,-22 1-1888,-17 8 3026,2-4-3026,1-7 3276,2-5-2318,8-15-958,-3 11 0,0-1-615,2-3 1,-1-3 614,6-9 0,1-2 0,-3 3 0,-1-1 0,-1-4 0,-1 0 0,0 3 0,-1-1-1399,0-4 0,-2-2 1399,-4 15 0,0-1 0,-1-2-971,0-6 1,-1-1 0,1-1 970,0 3 0,2-1 0,-2 0-934,-2-6 1,0-2 0,0 1 933,3 3 0,0 1 0,0-1 0,-4 9 0,-1 0 0,-1-1 0,1 0 0,0 1 0,0 0 0,-1-1 0,1 1 0,0-2 0,-1 0 0,1 0 0,-1 0-385,-2 0 0,0 0 1,0 0-1,0-1 385,2 0 0,-1-1 0,1 0 0,-2 0 0,0 0 0,-2 1 0,0-1 0,1 0 0,-1 3 0,1 1 0,-1-1 0,0 0 0,-1-1 0,0-2 0,0 1 0,0 0 0,0-8 0,0 0 0,0-1 0,0 11 0,0-1 0,0 0 0,0 0 0,0 0 0,0 0 0,0 0 0,0 0 0,-1 1 0,0 1 0,-1-1 0,1 0-152,-1-12 1,0 0 0,-1 1 151,1 3 0,0 1 0,0 0 0,0 2 0,1 0 0,-1 0 84,0 2 0,0 0 0,1 1-84,0 3 0,1 0 0,0 0 0,-2-1 0,0 0 0,1 1 528,1-12 1,0 1-529,0-1 0,0 2 0,0 5 0,0 2 996,0 2 0,0 1-996,-2 3 0,-1 0 0,-1-1 0,-1 1 0,-2-1 0,-2 1 0,0 3 0,-1 0 0,-1 0 0,-1 0 1037,0 4 1,1-1-1038,-1 0 0,0 1 0,-1 4 0,0 0 1270,4-1 1,0 2-1271,-6-2 2147,5 1-2147,6 17 1453,2 0-1453,-3 0 1013,-1-3-1013,-3-3 0,-8-12 0,0 4 0,-8-12 0,-8 2-712,13 10 0,-2 0 712,-4 0 0,-2 0 0,-1-1 0,0-1 0,-1 0 0,1 0 0,-1 2 0,1 0 0,-1-2 0,1 0 0,0 0 0,-1 1-987,-5-2 0,-1-1 987,3-1 0,-1 0 0,-5 0 0,0 2 0,4 2 0,-1 2 0,1 1 0,0 1 0,1 2 0,0 1-343,2 3 0,1 1 343,5-1 0,2 2 0,-10 3 0,16-2 1225,6 6-1225,4 0 2037,2 0-2037,-2 2 822,-1 0-822,-15-4 0,-7-1 0,-5-2 0,2 2 0,11 0 0,5 4 0,10-1 0,4 2 0</inkml:trace>
  <inkml:trace contextRef="#ctx0" brushRef="#br0" timeOffset="6333">7944 12576 24575,'36'-3'0,"1"1"0,-4-2 0,3 0 0,2 0 0,0 1 0,2 0 0,2 0 0,1 0-656,-3-2 1,2 1-1,0-1 1,2 0 0,0 1 108,-1 1 1,2 1 0,0 0 0,1 0 0,-1 0 0,1-1-1,-1 1 1,1-1 0,0-1 0,-1 1 0,1 0 0,1 1-1,1-1 1,1 1 0,0 0 0,0 0 0,-1 0 0,-1 0 337,4 0 0,-1-1 0,0 1 0,-2-1 0,0 1 209,-6 0 0,0 1 0,0 0 0,-3 0 0,-1-1-210,9-1 1,-4 0 0,-3 0 209,3 1 0,-7-1 705,-6-1 1,-17 0 0,-11 4-1</inkml:trace>
  <inkml:trace contextRef="#ctx0" brushRef="#br0" timeOffset="8525">9312 11487 24575,'40'-8'0,"-14"-1"0,4 0 0,12-2 0,4-1-1093,-9 1 1,2-2 0,1 0-1,3-2 1,1-1 0,2 1 272,-9 3 1,2 1 0,0-1 0,0-1 744,-1 0 0,0-2 1,0 1-1,0 0 75,-1 2 0,2 0 0,-2 1 0,0-2-45,10-3 1,-1-1-1,-2 0 45,-6 4 0,-2 0 0,-1 0-128,2-2 1,-4 1 127,10-3 634,-29 8 0,-11 7 1,-3 0-1</inkml:trace>
  <inkml:trace contextRef="#ctx0" brushRef="#br0" timeOffset="12067">9278 10728 24575,'-6'0'0,"-2"-2"0,4 2 0,-2-2 0,-9 2 0,-9-4 0,-18-1 0,18 1 0,-1-1-573,-5 1 1,-1-1 572,0 0 0,-1 0-1000,-8 0 1,-1 0 999,0 2 0,-2 1 0,-4-3 0,-1 0 0,3 4 0,0 1 0,-2-2 0,0-1 0,8 1 0,0 0 0,1 1 0,2 1-320,7-3 0,2 2 320,0 2 0,0 2-261,-10 1 261,11 1 0,0 3 0,-12 8 0,11-4 0,0 0 21,2 0 0,1 2-21,-4 2 0,-1 1 0,0-1 0,1 2 0,3 0 0,2 1 0,-3-1 0,2 1 1561,-8 15-1561,-2 1 0,17-10 691,6-1-691,7-12 298,3-1-298,3-3 1075,8 6-1075,9-1 0,18 10 0,-10-11 0,2-1-790,5 4 1,2 0 789,5 0 0,0 0 0,-2 0 0,-2 1 0,-2-2 0,-1 1-434,-6-3 1,-1-1 433,0 1 0,0-1 0,16 6 0,-16-10 0,0 0 0,16 9 0,-10-7 0,0 1-868,-4 0 1,0 0 867,16 3 0,3-1-1093,-13-5 1,1-2 0,2 0 1048,-3-1 0,2 0 1,2 0-1,0 0-695,5-1 1,1 0 0,2 0-1,0-1 739,-5 0 0,0 0 0,0-1 0,1 0 0,-1 0 0,1 0 0,0 0 0,-1 0 0,1 0 0,-1 0 0,7 1 0,-1-1 0,0 0 0,-2 0-259,-5 0 0,-1-1 0,-2 0 0,-2 1 259,16 1 0,-6 1 462,-16-2 0,-6 0-462,-3-1 0,-4-13 0,15-13 704,-4 5 1,3-2-705,5 2 0,0 1 0,0-1 0,0 2 1638,-4 7 0,-3 0-385,4-6 1467,-12 8-2720,-15 6 0,-4 1 0,0 0 1996,-17-10-1996,-5-12 0,1 9 0,-2-1-428,-2-6 0,-1 0 428,0 1 0,-1 0 0,-4-3 0,0 1 0,2 1 0,-1 1 0,2 1 0,-1 0-1073,-6-2 1,-3 0 1072,0 0 0,-1 0-1042,4 6 1,-2 0 0,-1 1 1041,-2-1 0,-1 0 0,-1 2 0,-3 1 0,-1 1 0,1 0 0,3 0 0,0 0 0,1 1 0,3 2 0,0 1 0,1 0-471,-11-4 0,4 0 471,11 7 0,3 1 362,1-1 0,2 0-362,-10 1 0,-1 1 0,-6-3 0,0 6 0,0-3 0,0 4 0,6 0 1725,10 0-1725,9 0 819,11 0 0,1 0 0,4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49:43.462"/>
    </inkml:context>
    <inkml:brush xml:id="br0">
      <inkml:brushProperty name="width" value="0.05292" units="cm"/>
      <inkml:brushProperty name="height" value="0.05292" units="cm"/>
    </inkml:brush>
  </inkml:definitions>
  <inkml:trace contextRef="#ctx0" brushRef="#br0">3991 6355 24575,'-17'9'0,"-9"5"0,-12 12-1095,18-13 1,-2 0 1094,-3 5 0,-1 1 0,-3 0 0,0 0-739,-1 3 0,0 1 739,-3 3 0,1-1 0,8-6 0,1 0 238,0 0 1,1-2-239,-12 8 0,1 0 0,4-1 0,-3 1 0,6-6 0,-3 8 0,8-11 0,0 0 0,-12 20 0,11-16 0,-1 0 0,-7 14 0,1-1 0,9-1 0,-2-4 0,8-6 0,1-4 1005,5 3-1005,3-7 1752,1 3-1752,2-9 433,1-1-433,0-2 0,-1-1 0,2 1 0,-1-1 0,-3 11 0,-3 14 0,-1 15-1248,-1-9 1,-2 3 1247,3 5 0,-1 4-1093,-1-10 1,-1 1 0,0 3 906,2-4 1,1 1 0,-1 1 0,0 1-635,-1 3 1,0 1 0,-1 1 0,0 1 617,3-6 1,-1 0-1,1 1 1,-1 1 0,1 0-441,-1 3 1,0 0-1,0 2 1,1-1-1,1 0 642,2-1 0,1 0 0,0 0 0,1 0 0,-1 1-288,0 0 0,-1 0 1,0 1-1,0-1 1,2-1 287,2-3 0,1 0 0,0-1 0,0-1 0,0 0 65,-1 4 0,-1 0 1,0-2-1,2-2-65,1 3 0,0-2 0,1-2 967,0 7 1,1-6-968,3-13 0,0-4 3276,2 12-2970,2-8 2970,-1-4-1534,-1 5 1534,1-8-3003,-5-3 825,-2-10-1098,-2-2 0,24-2 0,19-6 0,-4 2 0,4 1-1093,-8-2 1,2 1 0,0-1 978,4 2 0,0 0 1,1 0 113,5 0 0,0 0 0,-5 0 0,-2 0 0,-4 0 0,-6 0 0,0 0 0</inkml:trace>
  <inkml:trace contextRef="#ctx0" brushRef="#br0" timeOffset="5350">17093 7414 24575,'32'-5'0,"0"-1"0,4 0 0,4 0 0,1-1 0,6 0 0,1-1 0,3 1-820,-5 1 1,3 0 0,0 1 0,-1 0-1,-4 0 1,0 1 0,0 0 0,0 0 163,-4 2 1,0 1-1,1 0 1,0 0 0,1 0 61,3-1 0,0 1 1,2 0-1,-1 0 1,1 0 406,-6 2 1,1-1 0,0 1 0,0 0 0,0 1 0,0-1 186,2 0 0,0 0 0,0 0 0,0 0 0,1 0 0,-1 1-363,1-1 1,0 1 0,0 0-1,1 1 1,-1-1 0,0 0 362,-2 0 0,1 0 0,-1 0 0,0 1 0,0-1 0,-1-1-34,7 1 0,-1-1 0,0 1 1,-1-1-1,-1 0 34,-4 0 0,-1 1 0,0-1 0,-1 0 0,-1 0 198,5-2 0,-1 0 0,-1 0 0,-2-2-198,7 1 0,-1-2 0,-3 0 561,-5-3 1,-1 0 0,-3-1-562,6-1 0,-3-2 1638,-12 1 0,-2 0-1596,-1-1 777,-13 5 0,-7 3 0,0 2 0</inkml:trace>
  <inkml:trace contextRef="#ctx0" brushRef="#br0" timeOffset="7150">4631 9629 24575,'21'3'0,"8"-2"0,-4 3 0,3 0-1639,9-1 1,3 0 765,-1-1 0,4 0 1,2 0 52,-6 0 1,1 1 0,1 0 0,3-1 476,0-1 0,1-1 0,2 0 1,2 0-1,1 0 80,-8 1 0,2 0 1,1 0-1,1 0 0,0 0 1,1-1-1,0 1 263,-1-1 0,0 0 0,0 0 0,1 0 0,0 0 0,2 0 0,0 0 0,2 0-234,-8 0 1,2 1-1,0 0 1,1-1-1,1 1 1,0 0-1,0 0 1,0 0-1,1-1 1,-1 1-1,0 0 234,0-1 0,1 0 0,-1 0 0,1 0 0,0 1 0,0-1 0,-1 0 0,1 0 0,0 0 0,0 0 0,0 1-98,1-1 0,0 1 0,0 0 0,0 0 1,0-1-1,0 1 0,0 0 0,-1 0 1,1 0-1,-1-1 0,1 0 98,-2 0 0,0 0 0,0 0 0,1-1 0,-1 1 0,-1-1 0,1 0 0,-1 0 0,-1 0 0,0 1 0,-2-1-2,9-1 0,-2 1 1,0 0-1,-1 0 0,-1-1 1,-1 0-1,1 0 0,-1 0 2,2-1 0,0 0 0,0-1 0,-1 0 0,-1 0 0,-1 0 0,-2 0 111,5 0 0,-1-1 0,-2 0 0,-2 0 1,-2-1-112,10-3 0,-4-1 0,-5 2 1097,0 0 0,-8 2-1097,-2-4 0,-29 9 0,-2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49:57.579"/>
    </inkml:context>
    <inkml:brush xml:id="br0">
      <inkml:brushProperty name="width" value="0.05292" units="cm"/>
      <inkml:brushProperty name="height" value="0.05292" units="cm"/>
    </inkml:brush>
  </inkml:definitions>
  <inkml:trace contextRef="#ctx0" brushRef="#br0">10714 4519 24575,'-32'-2'0,"1"0"0,-3 0 0,-7 0 0,-3 0 0,0-1 0,3 1 0,2-1 0,1 0 0,0 0 0,-4 0-547,-1-1 1,-3 1 0,-3-1 0,0 0 0,0 1 0,4-1-110,1 0 1,2 0-1,1 1 1,1-1 0,-2 0-1,-3 0 1,1 1-1,-1-1 1,0 0 0,-1 0-1,-2 1 1,0-1-1,-1 0 1,0 1 0,0 0 447,6 0 0,0 1 0,1 0 1,-1 0-1,-1 0 0,1 1 208,-1-1 0,0 1 0,0 0 0,0 0 0,0 0 0,0 0-339,0 0 1,0 0 0,0 0 0,0 0 0,-1 0 0,1 0 338,-2 1 0,-1 0 0,0 0 0,0 0 0,0 0 0,0 0 0,-1 1 0,1-1 0,-1 0 0,1 0 0,-1 0 0,0-1 0,-1 1 0,-1-1 0,1 0 0,-1 0 0,0 0 0,-1 0 0,4 1 0,0 0 0,0 0 0,-1 0 0,0 0 0,0-1 0,1 1 0,1-2 0,1 1 0,0-1 0,-1 0 0,1 0 0,-1 1 0,1 0 0,-3 0 0,0 1 0,1-1 0,-1 2 0,0-1 0,-1-1 0,1 1 0,0 0 0,-1-1 0,0 0 0,0 0 0,0 0 0,0 0 0,1 1 0,1-1 0,1 1 0,-1 0 0,1 0 0,0 0 0,0 0 0,-1 1 0,1-1 0,0 1 0,-1-1 0,1 1 0,0 0 0,0 0 0,0 0 0,2 0 0,0 0 0,0-1 0,1 1 0,-1 0 0,1 0 0,1 1 0,-4 0 0,0 1 0,0 0 0,1 0 0,0 1 0,1-1 0,1 0 0,1 0 0,0 0 0,0 0 0,0 0 0,1 1 0,-4 0 0,0 1 0,0 0 0,1 0 0,1 0 122,-6 1 0,1 0 1,1 0-1,1 0-122,4-1 0,1 1 0,1 0 0,0 0 299,-10 1 0,0 1 0,2 0-299,4-1 0,1 1 0,0-1 0,-1 0 0,1-1 0,1-1 537,4-1 1,2 0 0,0-1-538,1 0 0,1 1 0,1-1 0,-15-1 0,2 2 0,4 0 0,0 2 0,-5-1 0,0 1 0,2 1 0,0 1 0,0-3 0,1 1 1262,2 4 1,1 0-1263,4-3 0,0 1 0,2 4 0,1 0 1365,5-4 0,1 0-1365,0 3 0,2 0 3094,-10-3-3094,10 2 2402,9-4-2402,6-1 1835,2-1-1835,-3 0 799,1 3-799,-1-2 0,-9 7 0,4-6 0,-11 8 0,0-3 0,-3 4 0,-3 0 0,-1-3 0,5 1 0,1-5 0,11 1 0,7-3 0,-1-1 0,3-1 0,0 1 0,1-5 0,4 4 0,-7-4 0,4 4 0,-14-1 0,2 3 0,-4 0 0,5-2 0,3 1 0,6-1 0,-6 2 0,3 0 0,0-1 0,2 1 0,3-1 0,2 0 0,-6 2 0,4 0 0,-4 2 0,3-1 0,1-2 0,0 2 0,2-2 0,-5 12 0,0 1 0,-7 28-1161,6-20 0,0 3 1161,-4 12 0,-2 4-1093,5-9 1,-1 1 0,-1 2 898,-1 5 0,0 0 0,0 3-626,4-9 1,1 2 0,0 0 0,0 1 638,-1 2 0,1 2 0,-1 0 0,2 0 181,1 1 0,0 1 0,1-1 0,0 2-656,1-5 1,-1 0-1,1 0 1,0 1 0,1 0 628,1 1 0,0 0 0,1 0 0,-1 1 1,1 0-257,-1-6 1,0 0 0,0 1 0,0 0 0,0 1 0,0-1 282,2 1 0,-1 1 0,1 0 0,0 0 0,0 0 0,0 0-131,0 1 1,-1 0-1,1 0 1,0 0 0,0 0-1,0 1 131,0 0 0,0 0 0,0 1 0,0-1 0,1 1 0,-1-1-53,2-1 1,-1 1-1,1-1 1,1 0 0,-2 1-1,1-1 53,-1 1 0,0 0 0,0 0 0,0 0 0,0 0 0,1-1 0,-1 1 0,1-1 0,0 0 0,0 0 0,1 0 0,-1 0 0,0 0 0,-1 0 0,1 1 0,0-1 0,0 0 0,1 1 0,-1 2 0,1 0 0,0 0 0,0 1 0,0-1 0,0 0 0,-1-1 0,1-1 0,-1 1 0,0-1 0,0 1 0,0 0 0,1 1 0,0 0 0,0 1 0,0-1 0,0 1 0,0-1 0,0-2 0,0 1 0,0 0 0,0-1 0,0 0 0,-1 0 0,1-1 0,-1-1 0,0 0 0,0 0 0,0 0 0,1 0 0,0 5 0,0 0 0,0 0 0,0-1 0,0 0 31,0-1 0,-1-1 0,-1 0 0,1 0 1,0-2-32,0 6 0,0-2 0,0-1 0,0 1 125,0-1 1,0 1-1,0-2 1,0 0-126,0-6 0,0 0 0,0-2 0,0 1 332,0 9 0,0 0 1,0-1-333,0-1 0,1-1 0,-2-1 634,0-8 0,-1-1 0,1-2-634,0 13 0,0-4 1638,-1-12 0,0-4-1577,2 5 3215,-2-17-2845,2-9 2845,-4-4-3082,4 2 2054,-4-2-2248,2 2 65,-5 4-65,1 10 0,-6 5 0,4 7 0,-3 6 0,3 1 0,0 0 0,-1 10-1423,5 3 1423,0-15 0,0 1-954,0 3 0,2 0 954,-1 6 0,0 0 0,0 1 0,1 0-1115,2 2 1,0 2 1114,0-16 0,0 2 0,0-2 0,0 13 0,0-1 0,2 3 0,1-2-510,0-7 0,-1-1 510,1-6 0,0-2 505,1-2 1,0-2-506,-3 4 1660,3-8-1660,-4-13 2476,0-5-2476,48 4 0,-19-5 0,3 1-1093,9 3 1,7 0 0,2 1 960,-9-2 1,1 0 0,1 0 0,1 1-525,-2 0 1,0 1-1,2 1 1,1 0 0,1-1 362,-2 1 0,1-1 1,1 0-1,1 0 1,0 1-1,1-1-176,-3 0 1,0-1 0,1 1 0,1 0 0,0-1 0,0 1 0,1 0 454,-4-1 1,1 0 0,0 1 0,1-1 0,-1 1 0,1-1 0,0 1-1,1-1-269,1 1 0,1 0 1,0-1-1,0 1 0,0 0 1,0 0-1,0 0 0,0-1 283,-1 0 0,0 0 0,-1 1 0,1-2 0,0 1 0,-1 0 0,-1 0 0,0 0-68,2 1 1,0 0 0,0 0 0,-1-1 0,-1 1-1,0-1 1,-1 1 67,3-1 0,-1 1 0,0-1 0,-1 1 0,-2-1 0,-3-1 274,8 2 1,-3 0-1,-3-1 1,-3 0-275,-3 0 0,-4-1 0,-4-1 643,16 5 0,-41-10 0,-2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50:14.740"/>
    </inkml:context>
    <inkml:brush xml:id="br0">
      <inkml:brushProperty name="width" value="0.05292" units="cm"/>
      <inkml:brushProperty name="height" value="0.05292" units="cm"/>
    </inkml:brush>
  </inkml:definitions>
  <inkml:trace contextRef="#ctx0" brushRef="#br0">3189 6098 24575,'29'0'0,"15"5"0,-14-1 0,3 2-1639,12 1 1,4 2 693,-12 0 0,2 0 1,1 0-84,7 0 1,1-1 0,1 0 1027,-9-2 0,0 0 0,1-1 0,1 1-519,2-1 1,2-1 0,0 0-1,0 0 519,3-2 0,0-1 0,0 1 0,1-1-611,-6 1 1,1 1 0,-1-1 0,1 0 0,0 0 610,0-1 0,0-1 0,0 0 0,1 0 0,-1 0 0,1 1 0,0 1 0,1-1 0,-1 0 0,-1 0 0,-1-2 0,0 0 0,-1 0 0,0 0 0,0-1-194,7 1 0,0 0 1,-1-1-1,-1 0 194,-3 0 0,0-1 0,-1 0 0,-1-1 105,-3 0 0,0 0 1,-2 0-1,-1 0-105,3 0 0,-3 0 0,-2 0 1172,5-3 1,-5 0-1173,1 1 0,-28 3 0,-5 1 0</inkml:trace>
  <inkml:trace contextRef="#ctx0" brushRef="#br0" timeOffset="4448">4622 7441 24575,'46'-4'0,"-1"0"0,-12 1 0,1 0 0,0 0 0,2-2 0,0-1 0,1 1-1093,5 0 1,1 1 0,2 0 272,-7 1 1,1 0 0,0 0 0,0 1-1,2 0 1,0 1 0,0 0 0,1 0 659,0 0 0,1 1 1,-1 0-1,1 1 160,2 0 0,1 0 0,-1 1 0,0-1-328,-2 0 1,0-1-1,0 0 1,0 1 327,3 1 0,1 1 0,1 0 0,-1-1-704,2-1 1,-1-1 0,2 0 0,-1 0 703,-6 1 0,0 1 0,0-1 0,1 0 0,0 0-166,2-1 1,-1 0-1,1 0 1,1 0 0,1 0 165,-5 0 0,1 0 0,1 0 0,0 0 0,0 0 0,0 0-93,2 0 0,-1 0 1,0 0-1,1 0 0,0 0 1,0 0 92,1-1 0,1 0 0,0 0 0,0 0 0,0 0 0,0 0-52,-6 0 1,0 1 0,1-1 0,-1 0-1,0 0 1,0 0 0,0-1 51,5 1 0,0-1 0,0 0 0,-1-1 0,0 1 0,1 0-9,-1 0 1,1 0 0,-1 0 0,0 0 0,1 0 0,-1 0 8,-1 0 0,1-1 0,-1 1 0,0 0 0,0 0 0,-1 0 0,-1 1 0,-1 0 0,1 0 0,-1 0 0,-1 0 0,1 0 0,8-1 0,-1 1 0,0 0 0,0 0 0,-1 0 0,-2 1 0,-1 0 0,0 0 0,-1 0 0,1 0 0,-1 0 0,0 0 0,-1 0 0,1 0 0,-1 0 0,-1 0 0,0 0 0,1 0 0,-1 0 0,1 0 0,1 0 0,1 0 0,-1 0 0,1 0 0,0 0 0,0 1 0,0 0 0,1 0 0,-1 0 0,1 1 0,-5-1 0,0 1 0,1 0 0,0 0 0,0 0 0,0 1 0,0 0 0,0-1 0,0 1 0,0 1 0,1-1 0,-2 1 0,1 0 0,-1 1 0,0 1 0,0-1 0,0 0 0,0 0 0,1-1 0,-1 0 0,1 0 0,-1 1 0,0-1 0,0 1 0,6 1 0,0 1 0,0 1 0,-1-1 0,0 0 0,0-1 0,-1 1 0,0-1 0,1 0 0,-1 0 0,0 0 0,0 1 0,0-1 0,-1 0 0,1 0 0,-4-1 0,0 0 0,0 0 0,0-1 0,0 1 0,1 0 0,0-1 0,1 1 0,-1-1 0,0 1 0,-1-1 0,0-1 0,0 1 0,0-1 0,0 2 0,0-1 0,0 1 0,1 0 0,-1 0 0,0 0 0,2-1 0,1 0 0,-1 0 0,0-1 0,0 0 0,-1 0 0,-1 0 0,1-1 0,-1 0 0,1 0 0,1 0 0,1-1 0,0 0 0,-1 0 0,1 0 0,-3-1 0,0 0 0,0 0 0,0 0 0,0 0 52,0-1 1,1 0 0,-1 0 0,0 0 0,-1-1-53,6 0 0,-1-1 0,0 0 0,0 0 161,0 0 1,0 0-1,-1-1 1,-1 1-162,6-3 0,-3 1 0,1-1 375,-1 2 0,1 1 0,-3-1-375,-5 0 0,-1 0 0,-1 1 627,1 0 0,0 2 0,-2-1-627,9-1 0,-1 1 1178,-1 2 0,-1 0-1178,-11 0 0,-2 0 1275,1 0 0,0 0-1275,-3 0 0,-1 0 2718,16 0-2718,4 0 2256,-26 0-2256,2 0 382,-17 0 1,-2 0 0,-2 0 0</inkml:trace>
  <inkml:trace contextRef="#ctx0" brushRef="#br0" timeOffset="6000">4839 8588 24575,'48'-12'0,"-7"6"0,11 0 0,-17 2 0,6 0 0,5 0 0,2-1 0,2 1 0,-1 0 0,-1 0-469,0 2 1,1 0 0,-1 0 0,2 0 0,-1 1 0,2-1 0,1 0 103,-7 1 1,2-1 0,0 0 0,1 0 0,1 0 0,-1 0 0,0 1 0,-1 0 0,-1 0-46,1 0 0,0 1 1,0 0-1,-1 0 1,0 0-1,-1 0 0,0 1 1,-1-1-138,7 0 1,0 0 0,-2 0 0,0 0 0,1 0 0,0 0 367,-6 0 1,1 0 0,0 0 0,0 0 0,0 0 0,0 0 0,1 0 178,0 0 0,1 0 0,0 0 0,0 0 0,0 0 0,1 0 0,-1 0-290,2 0 0,0 0 0,0 0 1,0 0-1,1 0 0,-1 0 0,0 0 290,-2 0 0,1 0 0,-1 0 0,0 0 0,1 0 0,-1 0 0,1 0 0,-3 0 0,-1-1 0,1 1 0,0 0 0,0 0 0,0 0 0,-1 0 0,0 1 0,5-1 0,-2 1 0,0 0 0,0 0 0,1 0 0,-1 0 0,1-1 0,-4 1 0,1-1 0,0 0 0,0 0 0,0 0 0,0 0 0,-1 0 0,0 1 0,4 0 0,0 0 0,0 1 0,-1 0 0,0 0 0,1-1 0,-1 1 0,2-1 0,0 0 0,0 0 0,0 0 0,0 0 0,0 0 0,0 0 0,1 0 0,-1 1 0,0 0 0,0 0 0,0 0 0,0 0 0,0 0 0,-1 0 0,-1 0 0,1 0 0,-1 0 0,1-1 0,-1 1 0,1 0 0,-1-1 0,0 0 0,0 0 0,0 0 0,0 0 0,0 0 0,0 0 0,-2 1 0,-1-1 0,1 1 0,0 0 0,-1 0 0,0-1 0,0 0 0,0 0 0,-1-1 0,1 1 0,-1-1 0,0 0 0,1 0 0,-1 0 0,7-1 0,0 1 0,-1-1 0,1 0 0,0 0 0,0-1 0,-6 0 0,0 0 0,1-1 0,-1 1 0,1-1 0,-1-1 0,0 1 0,5-2 0,0 0 0,0 0 0,-1 0 0,1-1 0,0 0 0,-1 0 0,1 0 0,-1 0 0,1 0 0,-1 0 0,0-1 0,-2 0 0,1 0 0,-1 0 0,0-1 0,-1 1 0,1 1 0,0 0 0,-1 0 0,0 1 0,1 0 0,-2 0 0,1-1 0,-2 0 0,-1 0 0,0 0 0,0 0 0,0 0 0,0 1 0,8-2 0,0 1 0,0-1 0,-1 2 0,0 0 26,-4 1 1,-1 1 0,-1 1 0,0-1 0,0 0-27,-1-1 0,-1-1 0,-1 0 0,1 1 0,-1 1 152,6 1 0,0 2 0,0 1 0,-2-2-152,-5 0 0,-1 0 0,-1-1 0,0 1 420,11 1 0,-1 0 0,-2 0-420,-8 0 0,-3 0 0,0 0 1181,11 0 1,-2 0-1182,-8 0 0,-3 0 3276,17-4-2908,-7 4-368,-1-8 3276,-17 5-2831,0-1 2505,-14 0-2950,-5 3 0,-2-1 0,-2 2 0</inkml:trace>
  <inkml:trace contextRef="#ctx0" brushRef="#br0" timeOffset="7746">6136 6198 24575,'-23'40'0,"10"-17"0,1-1 0,-7 5 0,-3 4 0,2-1 0,-4-1 0,3 8 0,1-5 0,2 0 0,4-10 0,2-7 0,5-4 0,1-5 0,3 0 0,-2-2 0,2-1 0,1-2 0,0-1 0</inkml:trace>
  <inkml:trace contextRef="#ctx0" brushRef="#br0" timeOffset="8728">5858 6421 24575,'-2'23'0,"-2"4"0,-2-10 0,0 4 0,1-5 0,0-1 0,2-3 0,1-2 0,2-4 0,0-2 0,0 0 0,3 0 0,2 0 0,1-2 0,0 2 0,-2-4 0,0 4 0,0-4 0,0 2 0,0-2 0,2 0 0,0 0 0,11-3 0,3-1 0,20-8 0,4-6-494,-17 9 0,1-1 494,-3-1 0,-1 0 0,18-2 0,-7 2 0,-13 4 0,-4 2 0,-3 2 0,-3 1 0,0 1 247,-2 0 0,-6-1 0,-3 2 0</inkml:trace>
  <inkml:trace contextRef="#ctx0" brushRef="#br0" timeOffset="9656">6222 7252 24575,'-18'25'0,"1"2"0,1-7 0,1 0 0,-5 16 0,-4-3 0,5-7 0,-1 4 0,4-11 0,-3 11 0,6-7 0,-5 2 0,6-3 0,4-10 0,0-1 0,5-3 0,-2-3 0,4 0 0,-1-4 0,2 1 0</inkml:trace>
  <inkml:trace contextRef="#ctx0" brushRef="#br0" timeOffset="10632">5856 7497 24575,'0'14'0,"0"-4"0,0 2 0,0-1 0,0-2 0,0 3 0,0-6 0,0 2 0,0-2 0,0 2 0,0 0 0,0 0 0,0 4 0,0-3 0,0 2 0,0 0 0,0-4 0,0 4 0,0-6 0,0 1 0,2-4 0,2 0 0,2-2 0,5 0 0,7 0 0,11 0 0,-4 0 0,4 0-1173,5 0 1,2 0 1172,-4 1 0,2 1 0,2 0-1093,3-2 1,2 1 0,1-1 969,5 2 1,1 0 0,1-1-682,-12-1 0,1 0 0,0 0 0,0 0 804,12 0 0,0 0 0,-1 0 0,-4 0 0,-1 0 0,-3 0-256,7 0 1,-5 0 255,-13 0 0,-5 0 348,-4 0 0,-19 0 0,0 0 0</inkml:trace>
  <inkml:trace contextRef="#ctx0" brushRef="#br0" timeOffset="24005">4389 10980 24575,'32'-9'0,"-3"2"0,2 0 0,2 0 0,-5 1 0,1 2-1639,8-3 1,2 1 1307,4 1 1,2 0-848,3-1 1,1 1 1177,-11 1 0,0 1 0,1-1 0,-2-1 0,-1-1 0,2 1 0,1 1 0,2 0 0,0 0-512,-1-2 1,1 0 0,0 2 511,2 1 0,0 1 0,1 0-808,-6 1 0,0 0 0,1 0 0,0-1 808,2 1 0,-1 0 0,1-1 0,1 1-524,5 1 1,0-1-1,1 1 1,0 0 523,-7-1 0,-1 0 0,1-1 0,0 1 0,0 1-287,1-1 0,0 1 0,0 0 1,0 0-1,0 1 287,2-1 0,-1 0 0,1 0 0,-1 0 0,0 0 0,-1-1 0,-1 1 0,0 0 0,-1 0 0,1 1-145,9 0 1,-1 0 0,0 1 0,-1-1 144,-4-1 0,-1 0 0,-1 0 0,-1 1 217,9 2 0,-3 1 0,0-1-217,-7-2 0,-2-1 0,-1 0 1029,5 3 0,-2-1-1029,-8-2 0,-3 0 3276,7 0-2768,-14 0 2768,-13 0-2271,8 11-1005,21 15 0,-14-9 0,1 0 892,6 3 0,1 0-892,-1-3 0,1-1 0,-1-3 0,0-2 0,1 2 0,-1-2 0,3-3 0,-1-1 588,12 5-588,-16-8 0,1-2 0,19 1-684,-18-1 1,1 0 683,2-1 0,0-1 0,0 2 0,1 0 0,2 1 0,1-1 0,-1 1 0,2 0-1074,4 2 1,2 0 1073,2 0 0,2 1 0,-16-2 0,2-1 0,0 1-525,2-2 0,2-1 1,0 2 524,1 0 0,1 0 0,0 0 0,0 0 0,-1-2 0,3 2 0,2 0 0,4 1 0,0 1 0,-3-1 0,1 0 0,-3 0 0,3 0-636,-2 0 1,2 0 0,0 0 0,-3 0 635,-1 0 0,-3 0 0,-1-1 0,-2 0 0,0-2 0,0 2-230,1 0 1,0 1 0,-1-2 229,9-1 0,-1 0 0,-11 0 0,0 1 0,-2-1 0,11-1 0,-2 0 136,3 3 0,0-1-136,-2-2 0,-2 1 0,-4 1 0,-1 1 635,-2-3 0,1 0-635,-1 0 0,1 0 0,3 0 0,2 0 297,-6-1 0,1 1 0,1 1-297,1 0 0,0 1 0,2 0-222,4-2 1,2 0-1,-1 1 222,-2 0 0,0 1 0,1 0 0,1-2 0,0 0 0,-1 0 0,-4 0 0,-1 0 0,-1 0 225,13 0 0,-3 0-225,-12 0 0,-5 0 903,7-2-903,-21 0 2406,-11-2-2406,2-6 3276,-1 0-3142,5-5 1264,-4-1-1398,1 1 0,-2-1 0,-2 1 0,-1-1 0,-2 1 0,0 0 0,0 4 0,0 0 0,0 7 0,0-2 0,-1 2 0,-2 2 0,-1-2 0,0 4 0,0-2 0,2 2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51:26.005"/>
    </inkml:context>
    <inkml:brush xml:id="br0">
      <inkml:brushProperty name="width" value="0.05292" units="cm"/>
      <inkml:brushProperty name="height" value="0.05292" units="cm"/>
    </inkml:brush>
  </inkml:definitions>
  <inkml:trace contextRef="#ctx0" brushRef="#br0">13517 5800 24575,'41'-1'0,"1"-1"0,0 0 0,6-1 0,2-1 0,1 1 0,-10 3 0,1-1 0,1 1 0,1 0-656,0-1 1,1 0-1,1 0 1,1 0 0,0 0 108,-4 1 1,0 0 0,1 0 0,1 0 0,0 0 0,1 0 77,-2 0 1,1 0 0,0 0 0,1 0 0,0 0 0,1 0 0,1 0 58,-1 0 0,1 1 1,1 0-1,0 0 1,1 0-1,0 0 0,0 0 1,1 0 270,-3 0 1,0 0-1,0-1 1,1 1-1,0 0 1,0 0-1,1 0 1,1 0-1,0 1 139,-5-1 0,1 1 0,1 0 0,0 0 0,0 1 0,1-1 0,0 0 0,0 1 0,-1-1 0,1 0 0,-1 1-185,1-1 1,0 0-1,-1 1 1,1-1 0,0 0-1,0 1 1,0-1-1,-1 0 1,1 1 0,0-1-1,0 0 185,-1 1 0,1-1 0,0 0 0,-1 0 0,1 1 0,0-1 0,-1 0 0,1 1 0,-1-1 0,0 1 0,0-1 0,2 1 0,1 0 0,-1 0 0,1 0 0,-1 1 0,0-1 0,0 0 0,-1 0 0,0 0 0,-1-1 0,1 0 0,-1 0 0,1 0 0,-1 0 0,-1-1 0,0 1 0,-1-1 0,0 1 0,0 0 0,0 1 0,0-1 0,-1 1 0,0 0 0,0-1 0,-2 1 0,0-1 0,0 1 0,7-1 0,-1 0 0,-1 1 0,-1-1 0,-1 0 0,-1-1 96,-1 1 1,0-1 0,-2 1 0,-1-1 0,-1 0-97,3 1 0,-2-1 0,0 1 0,-3-2 578,1 1 1,-3-1 0,-2-1-579,2 1 0,-5 0 3128,-1 0-3128,-16 0 0,-11 0 0,-2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51:32.470"/>
    </inkml:context>
    <inkml:brush xml:id="br0">
      <inkml:brushProperty name="width" value="0.05292" units="cm"/>
      <inkml:brushProperty name="height" value="0.05292" units="cm"/>
    </inkml:brush>
  </inkml:definitions>
  <inkml:trace contextRef="#ctx0" brushRef="#br0">3284 4887 24575,'-36'0'0,"2"1"0,-7 1 0,1 0 0,5-1 0,1 1 0,-3 1-820,-5-1 1,-3 1 0,-1 0 0,3 0-274,0 0 1,3 1 0,-1 0 710,-2 0 1,-1-1-1,1 1 382,-2 0 0,0 0 0,0-1 0,2 1 0,-1 0 0,1 0 0,-2-1 0,-1 1 0,1 0-318,3 1 1,1 1 0,0-1 317,1-1 0,2 0 0,1 0 352,-6 4 1,2-1-353,3 0 0,3 0-103,9-2 0,2 0 103,-18 8 3276,8-6-3275,5 4 3001,9-5-3002,3 3 1536,6-2-1536,-7 2 0,-7 12 0,-3 8-391,10-7 1,1 2 390,3 1 0,0 0 0,-2 0 0,0 1 0,4 1 0,1 0 0,-14 16 0,15-11 0,0 2 0,-3-3 0,-1 2-1584,1 12 1,-1 4 1583,2-12 0,-1 2 0,0 0-1093,-1 7 1,1 2 0,-1 2 813,3-6 1,-1 1 0,0 1 0,0 1-378,2-5 1,1 1-1,-1 0 1,0 1 0,1 1 549,1-3 1,1 2-1,0-1 1,0 2-1,0 0 1,0-1-281,-1 3 1,-1 0 0,1 1 0,-1 0 0,2 0 0,0 2 385,1-4 0,2 1 0,0 0 0,1 1 0,-1 1 0,1-1 0,-1 0-160,-1 0 0,-1 0 0,1 0 0,-1 1 0,1-1 1,0 1-1,1-1 160,1 2 0,1-1 0,1 1 0,0-1 0,0 1 0,1 0 0,-1-1-53,0 0 0,1 1 1,-1-1-1,1 1 0,0-1 1,0-1-1,2 0 53,-1-2 0,1-2 0,0 1 0,1-1 0,0 0 0,1 0 0,0-1 0,1 4 0,1-1 0,0 0 0,0 0 0,1-1 0,0-1 0,0 5 0,0-1 0,1-1 0,-1 0 0,1-3 209,1 1 1,0-1-1,0-2 1,-1-1-210,1 4 0,-2-1 0,0-5 1138,1 2 1,-2-7-1139,-1 4 3276,0-25-2980,-2-9-296,29-13 0,-8 4 0,4-1 734,3-2 0,3-2 0,3 1-734,8 1 0,2 1 0,3-1-552,-8-1 1,2 0 0,1 0 0,2 2 551,-4 2 0,2 1 0,1 0 0,1 1 0,0-1-547,-5 0 1,1 0 0,0 0 0,0 0 0,1 0 0,0 1 524,3 0 1,0 1 0,0 0 0,1 0 0,0 1 0,1-1-329,-6 0 1,0 0 0,0 0 0,1 1 0,-1-1 0,1 0 0,-1 0 349,7 0 0,0 0 0,0 0 0,0 0 0,0 0 0,-1 0-140,-1 1 1,-1-1 0,0 1 0,-1 0-1,0 0 1,0 0 139,5 0 0,1 0 0,-2-1 0,-1 1 0,-1 1 231,-1-1 0,-1 1 0,-2 1 0,-2-1-231,2 0 0,-3 0 0,-5 0 1243,-5 0 0,-7 0-1243,-3 0 819,-19-2 0,0 1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52:03.200"/>
    </inkml:context>
    <inkml:brush xml:id="br0">
      <inkml:brushProperty name="width" value="0.05292" units="cm"/>
      <inkml:brushProperty name="height" value="0.05292" units="cm"/>
    </inkml:brush>
  </inkml:definitions>
  <inkml:trace contextRef="#ctx0" brushRef="#br0">10135 10220 24575,'28'0'0,"0"0"0,6 0 0,8 0-2081,8-4 2081,-20 2 0,1-1-567,3-2 0,1 0 567,-1 0 0,2 0-691,6 0 1,2 0 690,1 0 0,0 0-879,-10 0 1,2-1-1,0 1 879,1-1 0,-1 1 0,5-1 0,2-1 0,4 0 0,2 0 0,-3 0 0,-9 2 0,-2 0 0,1 1 0,3-1-610,1 1 1,3-1 0,1 0 0,-1 1 0,-3 1 609,1 0 0,-3 2 0,-1 0 0,2-1 0,3 0 0,1-1 0,0 0 0,0 1 0,0 1 0,0 1 0,0 0 0,0 0 0,2-1 0,0-1 0,0 0 0,0 1 0,1 1 0,1 0 0,-1 0 0,1 0 0,0 0 0,-1 0 0,1 0 0,-1 0 0,-2 0 0,-1 0 0,0 0 0,1 0 0,0 0 0,0 0 0,1 0 0,-2 0 0,-2 0 0,-1 0 0,-1 0 0,2 0 0,2 0 0,2 0 0,-1 0 0,1 0 0,-1 0 0,1 0 0,0 0 0,1 0-527,-7 0 0,0 0 1,1 0-1,0 0 0,0 0 527,0 0 0,0 0 0,0 0 0,0 0 0,0 0 0,1 0 0,-1 0 0,1 0 0,0 0 0,0 0 0,0 0 0,0 0 0,0 0 0,0 0 0,-1 0 0,0 0 0,0 0 0,0 0 0,0 0 0,0 0 0,2 0 0,0 0 0,0 0 0,0 0 0,0 0-361,1 0 0,-1 0 1,0 0-1,1 0 1,-1 0 360,1 0 0,-1 0 0,1 0 0,0 0 0,0 0-229,1 1 1,1 0-1,0 0 1,-1 1-1,1-1 229,0 0 0,0 0 0,0 0 0,0 1 0,1 0-78,-1 0 1,0 2 0,0 0-1,0-1 1,1 1 77,2 0 0,1-1 0,0 1 0,0 0 0,0 0-25,-2 1 1,0-1-1,0 1 1,-1 0 0,1 0 24,-2 1 0,1 0 0,-1 0 0,1 0 0,-2 0 21,0 0 0,0 0 1,-1 0-1,0 1 0,0-1-21,6 1 0,0 1 0,-1 0 0,-1-1 147,-4 0 1,-1-1 0,0-1 0,-1 1-148,-1 0 0,-1-1 0,0 1 0,-1-1 385,5 1 1,-1 0 0,0-1-386,-2 1 0,0 0 0,-1 0 0,-3 1 0,0 0 0,-1-1 582,-2-1 0,-1-2 1,1 1-583,0 3 0,0 0 0,0 0 0,2-1 0,0-1 0,1 1 543,1 2 0,1 2 1,0-1-544,0-1 0,0-1 0,0 1 0,-2 2 0,-1 2 0,0-2 806,12 1 1,-1 0-807,-5 0 0,-1-1 0,-4 0 0,0-1 744,-2-1 1,-1-1-745,-5 3 0,-1-1 0,2-2 0,-1 0 1693,15 6-1693,4-5 0,-6 1 0,0-1 0,-6 0 0,4-3 0,-10 1 2805,5-2-2805,-6 0 2009,-1 3-2009,-5-7 1158,-5 4-1158,-7-4 369,-4 0-369,-2 0 0,-1 0 0,0-4 0,5 1 0,-3-5 0,4 3 0,-5-1 0,1 2 0,0-1 0,-2-5 0,4-1 0,-5 3 0,1 3 0</inkml:trace>
  <inkml:trace contextRef="#ctx0" brushRef="#br0" timeOffset="3290">27708 9719 24575,'-45'-18'0,"6"1"0,4 3 0,-1-2-1106,11 3 0,0 1 1106,-4 1 0,-1 2 0,1-2 0,1 0 0,-9-1 0,-1-1-1156,-3 0 0,0 0 1156,-3-2 0,-2-1 0,12 5 0,-1 0 0,-4 0 0,-2-1 0,-4 0 0,-1 0 0,1 0 0,6 2 0,1 1 0,-1 0 0,-2-1-656,1 0 1,-3 0-1,0 0 1,0 0 0,1 1 472,-4-1 0,1 1 0,0 1 0,0-1 183,-1 1 0,0 1 0,-1 0 0,0-1 0,7 1 0,-1 0 0,0 0 0,0 0 0,1 1 0,-8-2 0,-1 0 0,2 1 0,0-1 0,2 2 0,0 0 0,1 0 0,1 0-629,3 0 1,1-1 0,1 2 0,0 1 628,-9 0 0,2 3 0,1-1-275,6 0 1,1 0 0,1 1 274,0 1 0,0 0 0,2 0 0,-12 0 0,2 0 9,-1 2 1,0 1-10,-2-1 0,0 2 0,5 0 0,1 2 0,-6 2 0,-1-1 0,4-1 0,-1 0 0,-3 4 0,0 0 0,0-2 0,1 1 0,-2 1 0,2 1 0,2 1 0,0 2 0,1-1 0,0 0 0,-3 3 0,0 0 574,15-5 0,0-1 1,-1 1-575,-3 0 0,-1-1 0,1 2 0,-3 2 0,0 1 0,1-1 71,-1 0 0,0-1 0,0 1-71,-4 2 0,-1 1 0,1 0 0,2-2 0,-1 0 0,1 0 0,-1 1 0,1 1 0,0 0 9,6-4 1,1 0 0,0 0-10,1 1 0,1 1 0,2-2 369,-6 3 1,2-2-370,2-2 0,2 0 0,3-1 0,0 0 1759,-16 6-1759,19-6 0,0 0 0,0-2 0,0 0 0,0 2 0,-1 0 975,-5 0 1,-2 1-976,-1 0 0,-2 1 49,-5 2 0,-2 1-49,10-5 0,1-1 0,-2 1-545,-3 0 1,-1 0 0,1-1 544,-1 1 0,-1 0 0,2 0 0,3 0 0,1 0 0,0-1-386,-13 3 0,3 1 386,10-1 0,1 1 0,0 1 0,0-1 196,5-2 0,2 1-196,-4 2 0,0 1 0,-11 6 814,15-11 1,1 0-815,-10 9 0,-1-5 0,-7 2 0,-2-5 795,13-3 0,-2 0-795,1-4 0,0 1 0,-1 3 0,1 0 565,6-4 1,0-1-566,-21 9 0,16-9 0,-5 3 833,6-3-833,7 0 411,0 0-411,10-3 1402,1 0-1402,4 1 355,5-2-355,4-4 0,3 3 0,0-4 0,-11 29 0,-1-1 0,-3 25 0,-2-6-672,8 0 672,-9 6 0,8-24 0,0 1 0,-2 3 0,1-1 0,1-2 0,1 0 0,-1 23 0,1-12 0,4 4 0,2-16 0,2 9 0,1-19 0,3 6 0,-3-11 0,3 3 672,5 2-672,-3-2 0,10 9 0,0-5 0,8 6 0,1-9 0,14 7-1110,0-11 1110,-13 0 0,1 0-992,3-1 0,1-1 992,8 3 0,2 1-1093,-10-4 1,1 1 0,2-1 1081,4-1 0,2 0 1,0-1 10,3-1 0,1 0 0,0-1-820,-8-1 1,0-1 0,1 0 0,0 0 664,3 0 1,2-1 0,0-1 0,0 1-443,-6 0 0,0 0 1,1 1-1,1-1 1,0-1 596,-1 1 0,0-1 0,2 0 0,0 0 0,0 0 0,0 0-306,2-1 0,0 0 0,1 0 0,-1 0 0,1-1 1,1 1 305,-4 0 0,0 0 0,0 1 0,1-1 0,0 0 0,0 0 0,0-1-134,1 1 1,1-1-1,-1 0 1,1 1 0,0-1-1,0 0 1,-1 1 133,0 1 0,0-1 0,0 2 0,-1-1 0,1 0 0,0 0 0,-1 0-48,0 0 0,0 0 0,1 1 1,-1-1-1,-1 0 0,1 0 0,-1 1 48,6-1 0,0 1 0,0 0 0,-1 1 0,0-1 0,0 0 0,-3 0 0,1 0 0,-1 0 0,0 0 0,0 0 0,-1 0 0,-1 0 0,-1 0 0,0 0 0,0 0 0,-1 0 0,0 0 17,7 0 0,0 0 1,0 0-1,-1 0 1,-1 0-18,-4 0 0,-1 0 0,0 0 0,-1 0 0,0 0 130,8 0 0,0 0 0,-1 0 0,-1 0-130,-6 0 0,-1 0 0,0 0 0,0 0 210,0-2 1,-1 0-1,1-1 1,-1 0-211,8-2 0,0-1 0,-1-1 0,3-3 0,-1-1 0,0-2 0,-1-3 0,0-1 0,-1-1 0,-1 1 0,0-1 0,-1 0 0,-2-2 0,-2-1 0,0 0 583,-4 4 0,0 1 0,-2 0-583,6-5 0,-1 1 1232,2-1 1,-1 2-1233,-10 6 0,0 1 0,8-5 0,0 1 0,-6 5 0,0 1 0,4-4 0,-1 0 1298,-2 4 1,-1 0-1299,-5-3 0,-1 0 3276,16-5-3238,-16 1 2105,-7 6-2143,-8-2 1684,-3 1-1684,-5-15 0,1-15 0,-7 17 0,-1-1-21,2-7 1,0-1 20,-2 5 0,1 1 0,1 1 0,1-1 0,2 1 0,0 0-67,0-16 67,0 1 0,0 17 0,0 4 0,0 12 0,-7-17 0,-18-14-1014,3 8 0,-3-2 1014,3 6 0,-2-1 0,-2-1-1006,-2 0 0,-2-1 0,-1 2 1006,0 1 0,-1 2 0,0 0 0,1 3 0,1 1 0,-2 3 0,-1 4 0,-1 3 0,0 0 0,-2 0 0,0-1 0,-2 3 0,-5 0 0,-3 3 0,-1 0-820,8 0 1,-2-1 0,0 1 0,-1 1 648,-3-1 0,0 2 0,-1-1 0,-2 0-485,8 0 1,-2 1-1,0-1 1,0 0 0,-1 0 622,-2 0 1,-1-1 0,0 1-1,-1 0 1,1 0-265,-3-1 0,1 0 0,-1-1 0,-1 1 0,0-1 297,6 1 0,-1 0 0,0-1 0,0 1 0,0 0 0,0 1-171,3 0 0,-1 2 1,1 0-1,-1 0 0,1-1 1,0 1 170,0-2 0,0 0 0,0-1 0,0 1 0,1 1 0,0 1-20,-3 1 0,0 1 1,0 1-1,2 0 1,-1-1 19,-5-1 0,0-2 0,1 1 0,1 1 0,0 1 0,1 2 0,0 1 0,0-2 0,-1 0 0,1 0 0,-1-1 0,0 1 0,-1 1 0,0 0 0,-1 0 0,-1 0 0,7-1 0,-1 0 0,-1 0 0,1 0 0,-1 0 0,1 0 0,-1 1 0,1 0 0,-1 0 0,0 0 0,-2-1 0,0 1 0,0 0 0,0 0 0,0 1 0,1 0 0,0 1 0,0 1 0,0 0 0,0 0 0,1 0 0,-1 0 0,0 1 0,1 0 0,0 0 0,1 1 0,1-1 0,0 1 0,0 0 0,0 0 31,0 1 0,0 0 0,0 0 1,0 0-1,0 0-31,-7 1 0,-1 1 0,1-1 0,0 1 0,0 1 0,-1-1 0,2 2 0,-1-1 37,2 1 1,1 0-1,0 0 1,1 1-38,3-1 0,0-1 0,0 2 0,-2 0 0,-1 2 0,-1 0 0,-1 1 0,0 0 0,4-1 0,1-1 0,3-1 0,0 0 0,-1 1 0,-1 0 0,-2 2 0,-1 0 0,2-1 0,3-1 345,-7 0 0,4-1 0,0 1-345,1 1 0,0 0 0,0-1 0,2-1 0,1-2 0,0 0 942,-11 2 1,1-1-943,3-1 0,2-3 1439,11-3 1,1 0-1440,3 1 0,2 0 3276,-10-3-2720,1 3 2622,7-4-3178,-1 0 2141,6 0-2141,2 0 888,9 0-888,0 0 0,8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53:29.792"/>
    </inkml:context>
    <inkml:brush xml:id="br0">
      <inkml:brushProperty name="width" value="0.05292" units="cm"/>
      <inkml:brushProperty name="height" value="0.05292" units="cm"/>
    </inkml:brush>
  </inkml:definitions>
  <inkml:trace contextRef="#ctx0" brushRef="#br0">13577 11425 24575,'-36'31'0,"-1"1"0,1-1 0,-1 0 0,1 1 0,-1-1 0,0 0 0,-2 3 0,-1 1 0,0-1 0,2-1 0,3-2 0,2-4-1093,-4 4 1,4-3 0,2-2 193,3-1 0,0-1 1,1-2 898,-9 5 0,2-3 800,9-5 1,1-3-801,-1-3 0,7-3 0,16-10 0</inkml:trace>
  <inkml:trace contextRef="#ctx0" brushRef="#br0" timeOffset="800">12746 11853 24575,'-6'22'0,"-2"0"0,3-13 0,-4 6 0,1 3 0,-2 6 0,2 0 0,0-2 0,2 0 0,1-5 0,-1 4 0,3-6 0,1 1 0,2-1 0,0-3 0,0-1 0,0-4 0,0-2 0,1-2 0,3-2 0,18-1 0,5 0 0,20 0-943,3 0 943,-23 0 0,1 0 0,0 0 0,-1 0 0,17 0 0,-4 4 0,-11-4 0,-7 4 0,6-1 0,0-2 0,8 2 0,6-3-196,-15 0 0,0 0 196,4 0 0,1 0 0,2 0 0,2 0 0,4 0 0,1 0-912,0 0 1,0 0 911,-2-2 0,0-1 0,-4 3 0,-2-1 0,15-3 0,-24 4 0,-11 0 0,-11 0 0</inkml:trace>
  <inkml:trace contextRef="#ctx0" brushRef="#br0" timeOffset="4584">13598 14968 24575,'-28'-37'0,"0"1"0,0-1 0,0 1 0,4 5 0,0 2 0,0 0 0,-1 1 0,-4-3 0,-1 1 0,0 1 0,1 2-1093,-1-1 1,0 3 0,2 1 221,-10-9 1,3 3 870,6 5 0,3 1 322,2 1 0,2 0-322,-8-12 997,9 7-997,7 9 0,10 12 0,2 2 0,0 2 0,2 1 0</inkml:trace>
  <inkml:trace contextRef="#ctx0" brushRef="#br0" timeOffset="5984">13115 14187 24575,'-47'-5'0,"10"1"0,4 4 0,9 0 0,-11 0 0,12 0 0,7 0 0,7 0 0,5 0 0,0 0 0,-2 0 0,-1-1 0,-4-2 0,2-1 0,-6-1 0,6 2 0,0-1 0,14 40 0,4 2-1082,1 3 1,1 5 1081,-1-7 0,0-1 0,2 4 0,1-2-453,-3-7 0,0-3 453,1-2 0,0-2 0,1 4 0,-3-6 0,-4-13 0,-1-2 2056,-2-3-2056,0 0 0,-2-4 0,0 0 0</inkml:trace>
  <inkml:trace contextRef="#ctx0" brushRef="#br0" timeOffset="6896">12978 16342 24575,'-25'-40'0,"0"0"0,0 0 0,1 6 0,0 0 0,-4-1 0,5 5 0,-2-2 0,-2 0 0,0 0 0,0 3-820,-3-2 1,0 1 0,-1 2 0,0 0-1,1 1 1,0 1 0,-1 0 0,0 1 92,-7-5 1,0 1 0,0 2 696,2 3 1,2 2 0,0 2 29,-9-6 0,3 5 766,10 7 1,3 3-767,-11-5 0,23 13 0,11 1 0,2 2 0</inkml:trace>
  <inkml:trace contextRef="#ctx0" brushRef="#br0" timeOffset="8080">12659 15427 24575,'-42'-9'0,"-6"1"0,21 3 0,-1 0-1383,-3 1 1,-1-1 1382,-5-1 0,-1 2 0,1 1 0,-2 0 0,4-1 0,-1-1 0,0 1 0,-6 3 0,1 0 0,3-5 0,3 1 877,3 6-877,29 23 455,3-4-455,0 27 0,0-17 0,0 10 0,-4-10 0,2-4 1433,-2-6-1433,2-11 0,2 2 0,0-4 0,-2 0 0,2 0 0,-2 1 0,2 9 0,0-4 0,0 9 0,0-7 0,0 0 0,0 1 0,0-4 0,0-1 0,0-4 0,0-2 0,2-2 0,0-2 0,13 2 0,3 5 0,16 8 0,2 4 0,-3 3 0,-10-7 0,-11-4 0,-8-10 0,-2 0 0,0-2 0</inkml:trace>
  <inkml:trace contextRef="#ctx0" brushRef="#br0" timeOffset="16384">18162 11964 24575,'-5'44'0,"1"-20"0,0 1 0,-1 25-1048,1-23 0,-1 1 1048,1-1 0,-1 1 0,-2 3 0,0-1 0,0-4 0,0-1 0,0 5 0,0 0 151,-9 13-151,2 5 0,2-12 468,1-7-468,5-11 0,2-7 0,2-5 1054,-2-2-1054,3 0 0,0-4 0,1 2 0</inkml:trace>
  <inkml:trace contextRef="#ctx0" brushRef="#br0" timeOffset="16985">17785 12420 24575,'6'33'0,"1"0"0,0 0 0,2 12 0,-1-3 0,-2-8 0,-2-1-1112,-2-1 0,1-1 1112,3 1 0,1-1 0,-4-3 0,-1-1 611,8 15-611,-3-2 391,-6-19-391,4 1 0,-4-17 0,2-2 0,24-19 0,7-6-797,1-1 1,2-5 796,0-3 0,1-2-1046,-7 9 1,0 0 0,1-2 1045,-2-2 0,0-2 0,0 0 0,1 2 0,1 0 0,-1 0 0,-3-1 0,0-1 0,-1 1 0,2 1 0,0 0 0,0 0-668,-1 3 1,-1-1 0,1 1 667,-3 2 0,1 0 0,-2 0-504,11-6 0,-2 1 504,-5 2 0,-3 2 1781,7-8-1781,-7 10 0,-20 14 0,-1 4 0</inkml:trace>
  <inkml:trace contextRef="#ctx0" brushRef="#br0" timeOffset="27409">10041 8012 24575,'30'-4'0,"-8"0"0,3 1 0,3-2-1639,-1-1 1,2-1 1263,1 0 0,4 0 0,2-1-718,7-1 1,2 0 0,4-1 691,-9 1 0,1 0 0,2-1 0,1 0 0,2 1 13,-1 1 1,2 0 0,1 0 0,1 0 0,1 1 0,1-2 387,-6 2 0,2-1 0,0 0 0,1 0 0,0 1 0,2-1 0,0 0 0,0 1-281,-5 1 0,1 1 1,0-1-1,1 1 0,1 0 1,-1 0-1,1 0 1,0 0-1,0-1 0,0 0 281,-3 0 0,1 0 0,0 0 0,0 0 0,0-1 0,1 1 0,-1-1 0,0 1 0,0 0 0,0-1 0,-1 1-139,3 0 0,1 0 0,-1 0 0,-1 0 0,1 0 0,0 0 0,-1 0 1,0 0-1,-1-1 0,0 0 139,3-1 0,-1 0 0,-1 0 0,1 0 0,-1-1 0,-1 0 0,0 0 0,-1 0 0,-1 0-26,4-2 0,-1-1 0,0 1 1,-2-1-1,0-1 0,-1 1 0,-1 0 26,2-1 0,-2-1 0,0 1 0,-1-1 0,-1 0 0,-2 0 207,9-5 0,-2-1 0,-3 1 0,-2 0-207,0-2 0,-4 1 0,-3 1 1210,-2 2 0,-6 2-1210,-1-4 0,-21 15 0,0 2 0</inkml:trace>
  <inkml:trace contextRef="#ctx0" brushRef="#br0" timeOffset="83292">17852 8277 24575,'-7'-15'0,"-8"-6"0,-13 1 0,-7-1 0,5 2 0,-2 0-1093,-4 0 1,-3-2 0,-1 3-1,2 2 1,0 2 0,-1 0 134,-4-3 1,0 0 0,-3 1 957,9 5 0,-2 0 0,-1 1 0,1 0-330,-2-2 1,1 0 0,-1 1 0,0 1 329,1 1 0,1 2 0,-1 0 0,0 0 0,-1-1 0,0 1 0,-1 0 0,-1 0 0,3 3 0,-2 0 0,0 1 0,0 0 0,2 0 0,-1-1 0,0 1 0,1 0 0,-1 1 0,-4 0 0,-2 1 0,1 0 0,0 0 0,1 1 0,0 0 0,1 0 0,2 0 0,-3 0 0,1 0 0,-2 0 0,3 0 0,-3 0 0,-1 0 0,-1 0-361,3 1 0,-1-1 0,-2 1 0,0 1 0,1-1 361,-1 1 0,-1 0 0,0 0 0,0 1 0,-1 0-229,7-1 0,-2 1 1,1 0-1,-1 1 0,1-1 1,1 0 228,-3 0 0,0 1 0,1 0 0,1-1 0,2 1 0,0 0 0,1 1 0,2-1 0,0 0 55,-10-2 1,1 0-1,-1 0-55,0 2 0,-1 0 0,1-2 0,5-1 0,1-1 0,0 1 268,2 1 0,0 2 0,1 0-268,3-2 0,0-1 0,2 2 388,-11 1 0,2 2-388,0 1 0,1 1 0,8-1 0,0 1 1508,-2 2 1,-1 0-1509,4 0 0,0 0 0,-1 0 0,1 0 0,-1 2 0,1 0 0,-1-2 0,1 0 0,6 1 0,-1 1 0,-7 3 0,1-1 2510,-6 5-2510,12-4 0,0 1 0,-8 0 0,-1 9 2534,3-9-2534,10 2 1847,7-9-1847,7 0 1566,2-3-1566,3 5 700,-2 13-700,1 7 0,2 16-944,1 3 944,7-22 0,2-1 0,3-1 0,3-1 0,2 1 0,2-2 0,5 3 0,3-2 0,0-2 0,2-1 0,-1 2 0,0-1 0,5-3 0,0-1-795,-1-2 0,1 0 795,6 0 0,1 0-1219,4-1 1,2-1 1218,-10-4 0,2-1 0,1 1-1093,5 0 1,1 1 0,1-2 1070,-6-2 1,1-1 0,1 0 0,0 0-799,6 1 1,2-1 0,0 0 0,1 0 794,-6-2 1,0 0 0,1 0-1,1 0 1,1-1-452,2 0 0,1 0 0,1-1 1,0 1-1,0 0 476,-6 0 0,0 1 0,0 0 0,0 0 0,0 0 0,-1-1-289,9 1 1,-1-1 0,0 0 0,0-1 0,0 2 288,-3-1 0,1 2 0,-1-1 0,0 0 0,-1-1 0,-3-1 0,1 0 0,-1-1 0,-1 0 0,0 0-78,7 0 1,0 0-1,-1-1 1,0 0 77,-2-1 0,-1 0 0,-1 0 0,1 0 0,0-1 0,0 0 0,0-1 0,-1 0 0,0 0 0,0 0 0,-1-1 0,1-1 0,-2-1 0,0-1 0,0 0 0,0-1 0,4 0 0,0 0 0,0-1 0,-1 0 0,-1 0 0,0-1 0,0 0 0,0 0-3,-4 1 0,0 0 1,0 0-1,1 0 0,-1-1 3,1 0 0,1 0 0,-1-1 0,1 0 0,0 0 0,4 0 0,1-1 0,0 0 0,0 0 0,0-1 0,2 0 0,-1 0 0,1 0 0,0-1 0,0 2 0,-4 1 0,0 0 0,0 1 0,0 0 0,0 0 0,0 0 0,5-1 0,-1 0 0,0 0 0,0 0 0,-1 1-21,-1 0 1,-1 1 0,0-1 0,-1 1 0,-1 0 20,2 0 0,-1 1 0,-2 0 0,-3 0 507,3-1 1,-3 1-1,-3-1-507,1 0 0,-7 1 2984,-2 2-2984,-20-2 3276,-7 3-2089,-1-2 2089,-2-5-1257,-1-1-306,-4-4-1713,-1 1 0,-9-12 0,-2 0 0,-10-10-937,7 16 0,-3 1 937,-4-3 0,-2 1-1093,4 5 1,-1-1 0,-2 0 1088,-7-2 0,-2 0 0,-1 0-1089,-3 0 1,-1 1 0,-2 0 887,4 2 1,-2-1-1,-1 0 1,-1 1-452,8 4 1,-1-1-1,0 1 1,-2 0 0,1 0 566,-5-1 1,-1 1 0,0-1 0,-1 1 0,0 0-242,6 2 0,1 1 0,-1-1 0,0 1 0,0 0 0,-1 1 330,-1-1 0,-1 1 0,0 0 0,0 0 0,0 0 0,0 0-173,1 1 0,0-1 1,0 1-1,0 0 0,0 0 1,0 0 172,0 1 0,0-1 0,0 1 0,0 0 0,0 0 0,0 0-66,1 0 1,1-1 0,-1 1 0,0 0-1,1 0 1,0 1 65,-7 0 0,0 0 0,0 1 0,1 0 0,0 1 0,0 0 0,1 0 0,0 0 0,0 1 0,0 1 0,1-1 0,-2 2 0,2 0 0,-1 0 0,1 1 23,2 1 1,0 1-1,1 0 1,-1 1-1,1 0-23,0 0 0,-1 0 0,1 0 0,0 1 0,2 1 170,-5 3 1,2 0 0,0 1 0,2 1-171,2 0 0,1-1 0,1 2 0,3-1 906,-14 8 0,5 1-906,4-2 0,6-1 3276,-3 4-3229,10-5 3229,9-4-2001,9-7 2001,0 2-3050,-1-2 1,5-2-1,0 0 1</inkml:trace>
  <inkml:trace contextRef="#ctx0" brushRef="#br0" timeOffset="86011">18212 8891 24575,'-41'2'0,"1"0"0,5-1 0,-1-1 0,0 2 0,-3-1 0,1 1-1639,-10-2 1,-1 0 871,12-1 1,-2 1 0,0 1-204,-3 0 1,-1 1 0,0 0 969,-5-2 0,-1 1 0,-4-1 0,14 1 0,-4 0 0,-2 0 0,-1 0 0,1-1 0,2 1-566,-1-1 1,1 0 0,1 0 0,-2 0 0,-1 0 565,-2 0 0,-3 0 0,-1 0 0,0 0 0,1 0 0,3 0-576,3 0 1,2 0 0,0 0 0,1 0 0,0 0 575,-1 0 0,-1 0 0,1 0 0,0 0 0,1 0-229,-7 0 0,0 0 0,0 0 0,1 0 229,1 0 0,0 0 0,0 0 0,1 0 0,2-1 0,1 0 0,0-1 0,0 1 6,4 0 0,0 1 0,1 0 0,-1 0-6,-11-2 0,-1 0 0,1 0 0,3 4 0,1 0 0,0 0 442,3-2 0,1 0 0,0 1-442,0 2 0,1 1 0,0-1 589,5-3 0,1 0 1,0 1-590,0 2 0,0 1 0,0-1 0,-14-3 0,1 1 0,13 1 0,0 2 0,0-1 0,-12 2 0,1 1 1046,3 0 1,2 3-1047,2 2 0,2 2 1309,12-1 0,1-1-1309,-18 10 2649,13 6-2649,15-6 0,-2 10 0,7 9 385,6-13 0,0 2-385,-1 11 0,2 2-492,4 6 1,3 1 491,-1-13 0,0 1 0,2-1-836,3 3 1,1-1 0,1 0 835,1 2 0,0-1 0,1-1 0,1 0 0,2-1 0,0 0 0,-1 0 0,0 0 0,2-2-534,-1-5 0,1-2 1,0 0 533,6 15 0,0-2 0,0-5 0,2 0 0,-6-10 0,2 1 0,0 0-412,1 0 0,0 0 1,3 0 411,7 5 0,4 0 0,-1 0-322,-7-7 1,0-1 0,0 1 0,1 0 321,3 2 0,0 1 0,2 0 0,-1-1-254,2 0 1,1 0 0,0-1 0,0 1 253,-3 1 0,0 0 0,0 0 0,0-1 0,1-3 0,0 0 0,-1-1 0,1 0-221,-3 0 0,0 0 0,-1 0 0,1 0 221,8 4 0,0 0 0,0-1 75,-2-3 0,0 0 0,-1-1-75,-4-1 0,-1-1 0,1-1 422,-4-2 0,1-1 0,0-2-422,14 3 0,0-2 0,0 1 0,2-2 0,-13-7 0,1-2 0,0 0 363,2-1 1,0 0 0,1-2-364,5 1 0,1-1 0,1-2-44,3 0 0,1-2 0,0-1 44,-9 0 0,0-1 0,0-1 0,1 0-301,2 0 1,0-1 0,0 0 0,1-1 300,1-2 0,0-2 0,0 1 0,0-1 0,1 1 0,-1 0 0,0-1 0,1 0 0,2-1 0,1-2 0,0 1 0,-2-1 0,-6 3 0,0-1 0,0 0 0,0 0-288,1-2 0,1 0 1,0-1-1,-2 1 288,-3 1 0,-1 0 0,0 0 0,-1 0-91,10-6 1,-1 0 0,-1 0 90,3-1 0,-1-1 0,-1 0 0,-7 1 0,-2-1 0,0 0 257,-1 0 0,-1-1 0,-1-1-257,-4 1 0,-1-1 0,-2-1 0,-2-1 0,-2-2 0,0-1 0,-2 0 0,-1 0 0,-2-3 0,-1-5 0,-3-3 0,0 0 191,0-4 0,-2 0 1,0-1-192,-3-4 0,-2 0 0,0-1 0,-1 9 0,-1-1 0,0 0 0,-1 1 0,0-9 0,0 1 0,-1 0 0,-2 4 0,-1 0 0,0 2 543,2 7 1,0 1 0,-1 2-544,-3-7 0,-1 3 2312,4-13-2312,-7 2 0,4 17 0,-8-10 0,-3 15 0,-3-1-464,-7-11 0,-5-3 464,5 14 0,-2-2 0,-3 1 0,-2-2-339,2 1 1,-1 0 0,-2-1 0,-1 0 0,-1 0 338,0 2 0,-1 0 0,-1 0 0,-1-1 0,-1 1 0,-1 1-359,2 0 0,0 1 0,-2 0 0,1 0 0,-2 0 0,0 1 0,0 0 359,-1 0 0,-2 0 0,0 0 0,0 1 0,0 0 0,-1 0 0,0 0-282,5 3 0,-1 0 0,0-1 0,0 1 0,0 0 0,0 0 0,-1 1 0,1 1 282,-3-2 0,-1 2 0,0-1 0,1 2 0,-1-1 0,1 1 0,-1 0-108,2 1 1,0-1 0,-1 1 0,1 0 0,0 0 0,1 2 0,0 0 107,-2 1 0,0 0 0,1 1 0,0 1 0,0 1 0,1 1 0,0 0 0,0 1 0,0 0 0,1 1 0,0 1 0,0 1 0,-2 1 0,0 0 0,1 2 0,0 0 0,0 2 83,1 2 0,0 0 0,0 2 0,1 0 1,1 1-84,-4 1 0,2 1 0,0 1 0,2 2 217,0 2 1,1 2 0,1 1 0,2 0-218,-6 3 0,1 1 0,3 1 452,0 2 0,2 3 0,1-1-452,4-1 0,2 1 0,0 0 0,2 2 0,0 2 0,2-1 0,-1 1 0,2 0 0,1-2 0,3-1 0,2-2 0,-12 16 0</inkml:trace>
  <inkml:trace contextRef="#ctx0" brushRef="#br0" timeOffset="150410">15801 4796 24575,'32'4'0,"-1"0"0,2-1 0,4 1 0,4 0 0,4 1 0,2 1-820,-9-2 1,0 2 0,1 0 0,2 0 163,-1-1 1,2 1-1,2 0 1,0 1 0,1 0 108,-3-1 1,1 1 0,1 0 0,1 1 0,1 0 0,2 0 136,-2 0 0,0 0 1,2 1-1,1 0 1,1 0-1,1 1 0,0-1 1,0-1 297,-5 0 1,0-1 0,0 0 0,1 0 0,0 0 0,1 0-1,0 0 1,0 0 0,1 1 0,1-1 111,-5 0 0,0 1 0,0-1 0,1 1 0,-1 0 0,2 0 0,0 0 0,0 0 0,2-1 0,0 1 0,1-1 0,2 1-116,-9-3 1,1 1 0,1 0 0,1 0 0,1 0-1,0 0 1,1 0 0,0 0 0,1-1 0,0 1 0,0-1-1,0 0 1,0 0 0,-1 0 0,1 0 0,-2-1 0,1-1-1,-2 1 116,4-1 0,0 0 0,0-1 0,-1 0 0,1 0 0,-1 0 0,1-1 0,-1 0 0,0 0 0,0 0 0,-1-1 0,1 1 0,-1 0 0,-1 0 0,1 0 0,-1 0-4,3 1 1,1 0-1,-1 0 1,1 0-1,-1 0 1,1 0-1,-2 0 1,0 0 0,0 0-1,-2-1 1,0 0-1,-2-1 1,-1 0-1,-1-1 1,8 0 0,0-2-1,0 0 1,-1 0-1,-2-1 1,-4 0-1,-4 0 1,-5-1 0,-6 0-1,4-5 1,1 0-1</inkml:trace>
  <inkml:trace contextRef="#ctx0" brushRef="#br0" timeOffset="152730">26505 4911 24575,'-15'35'0,"0"0"0,-1 3 0,1 0 0,0-4 0,0 2-1093,-2 3 1,-2 4 0,1-2-547,-5 3 1,0 0 1609,2-3 0,-2 3 0,0-3 29,2-8 0,0-3 0,-1-1 0,0 1 0,1-1 0,-2 0 0,-4 3 0,-1-1 0,0 0-218,2-5 0,0 0 1,1-1 217,-11 11 0,2-4 555,6-8 1,3-2-556,-5 6 0,11-14 0,13-8 0,2-4 0,2 0 0</inkml:trace>
  <inkml:trace contextRef="#ctx0" brushRef="#br0" timeOffset="153483">25779 5703 24575,'-16'41'0,"1"2"0,3-11 0,-4 4 0,2 0-1093,3-3 1,1-1 0,-1 1 445,-1 4 1,0 1 0,1-1 646,-5 12 0,3-6 1571,4-7-1571,-2 0 845,9-29-845,6-3 0,21-3 0,10-1 0,-6 1 0,3-2 564,2 0 1,0-2-565,4-2 0,1 0-1217,7-1 0,2 0 1217,-3-3 0,1-2 0,2 1 0,-1-1 0,1-1 0,-1-3 0,-8 0 0,-1 0-605,0 1 1,-1-2 604,-8 0 0,-1 0-220,-3 2 0,-2 0 220,-2-1 0,-2 0 1308,13-9-1308,-11 7 2383,-7 3-2383,-8 8 367,0 2 0,-4 2 0,0 2 0</inkml:trace>
  <inkml:trace contextRef="#ctx0" brushRef="#br0" timeOffset="159777">26902 11813 24575,'-45'-23'0,"16"12"0,-5 0 0,1 1 0,-2 0 0,-2 0-842,-2 0 0,-4-1 0,-1 2 842,-2-1 0,-1 2 0,0 0 0,2 0 0,0 1 0,-1-1-820,3 1 1,-2-1 0,0 0 0,3 1 434,-1 0 1,2 0-1,-3-1 385,-1 0 0,-3-1 0,-1-1 0,4 2 0,2-1 0,2 1 0,-3 0 0,6 2 0,-1-1 0,-1 0 0,-3 1 0,0-1 0,-1 1 0,-2 0 0,-2 1 0,0-1 0,0 0 0,2 1-510,3 0 1,1 1 0,1 0 0,-1-1-1,-2 1 1,-5-1 509,9 1 0,-3-1 0,-3 0 0,-2 0 0,-1 0 0,0 0 0,-1 0 0,2 0 0,0 0 0,3 1 0,2 0-469,-7 0 1,2 0 0,3 1 0,0 0 0,-1 0 0,0 0 0,-2-1 446,4 1 1,-3-1 0,0-1 0,-2 1 0,1 0 0,1-1 0,1 2 0,1-1 0,4 2 21,-13-1 0,3 2 0,2 0 0,2 0 0,0 0 0,3-1 0,2 1 0,0 0 0,1 0 0,0 0-341,-6 2 0,1 0 1,0 0-1,1 2 341,4-1 0,0 2 0,0 1 0,1 0 0,2 1 0,0 1 0,0 1 0,-2 0 0,1 0 0,-3 1 0,0 0 0,0 1 0,3 0 0,0 1 0,2 1 0,0 0 0,-2-1 0,0-1 0,-1-2 0,-1 1 0,2 0 0,3 1 126,-6 3 0,4 2 0,1-1-126,0 0 0,1 0 0,-1 2 0,1 2 0,-2 2 0,1 1 0,1-1 0,-3 2 0,1 0 0,0 1 195,2 0 1,-1 2 0,1 0 0,1-2-196,-3 0 0,1-1 0,1 1 0,0 3 0,1 3 0,-1-2 0,-3 0 0,-1-1 0,1 2 0,1 1 0,2 2 0,0 0 0,-2-1 0,-1 1 0,3-1 0,5-2 0,1 0 0,1-1 721,1-1 0,1-1 0,1 0-721,-4 8 0,3 0 0,0 2 0,4 1 0,4-1 0,2 2 0,-2 6 0,2 2 0,3 2 0,1 1 0,-1-3 0,2 1 406,7-11 1,1 1 0,1-1-407,-2 14 0,1-1 0,3-14 0,2 1 0,-1 0 0,0 4 0,0 1 0,0 0-51,0-3 0,0 0 0,0 1 51,0 6 0,0 2 0,0-1 0,0-2 0,0 0 0,0 1 53,0 1 1,0 0 0,0 1-54,-1-1 0,-1 1 0,0-1 0,1-2 0,1 1 0,0-1 0,-2 0 0,-1 0 0,3-1-165,2-2 1,1-2-1,1 1 165,1-1 0,0 1 0,2-1 0,3-1 0,0-1 0,3 0 0,2 1 0,2-1 0,0 1-207,1 2 1,1 0 0,1-1 206,5 1 0,1-2 0,1 1 0,-2 0 0,-1-1 0,2 1 0,1-2 0,1-1 0,0 0 0,0-3 0,0 0 0,-1-1 37,-1-1 0,-1-1 1,2-1-38,3 0 0,1 0 0,0-1 0,0 0 0,0 1 0,2-1-26,3 0 1,3 0-1,-1-1 26,0 3 0,0-1 0,1 0 0,-7-8 0,1 0 0,0 0 0,-1 0 0,7 7 0,-1 0 0,1-1 0,4-2 0,0-1 0,0-1 0,-3 1 0,0 0 0,0-2 0,3-1 0,0-1 0,1-1 0,2 0 0,-1-1 0,2 0-217,-12-4 1,1 0 0,0 0-1,1-1 217,0 0 0,0 0 0,2-1 0,3 0 0,-1 0 0,4 0 0,2 0 0,0 0 0,0-1 0,-2-1-274,0 0 0,-2 0 0,-1-2 0,2 1 0,3 0 274,-3-1 0,2 1 0,2 0 0,1 0 0,-1-1 0,-1 0 0,-2-1-271,6 0 1,-2-1 0,-1-1 0,0 1 0,1-1 270,-7 0 0,1 1 0,0-1 0,0 0 0,0 0 0,0 0-146,-1-1 0,0 0 1,0 1-1,0-1 1,-1 0-1,1 0 146,0 0 0,0 0 0,-1 0 0,1 0 0,0 0 0,-1-1-111,7 0 0,-1 0 1,1-1-1,-1 0 0,1 0 111,-1 0 0,0 1 0,0-1 0,1 0 0,-1-1 0,0-1 0,0 0 0,1-2 0,-1 1 0,0-1 0,1 0 0,-1 0 0,1 0 0,-1-2 0,1 0 0,1-3 0,-1-1 0,1-1 0,0 0 0,0-1 0,-2 1 0,1 0 0,0-1 0,-1-1 0,0-2 0,0-1 0,0-3 0,-1 0 0,0-1 0,0 0 0,-2 1 0,0 0 0,0 0 0,-1-1 0,0-1 0,0-2 0,0-2 0,0-1 0,-1 0 0,-1 1 0,-2 1 0,-1 0 0,0 0 0,-1-1 0,0 0 0,1-1 0,0-1 0,-1-1 0,0 1 0,-2-1 0,-2 1 0,-1 0 0,-1-1 0,-1 1 0,1-1 282,6-4 0,0-1 0,0-1 0,-1-2-282,-3-1 0,-1-2 0,-1-2 0,0 1 0,-3 2 0,-2 2 0,-2 3 0,-1-1 0,0-1 275,3-7 0,0-3 1,-2 1-1,-4 4-275,-7 3 0,-3 3 0,-1 0 0,-1-1 0,-1 1 0,-1-2 516,0 0 1,0-2 0,-2 0-517,-1-3 0,-2-1 0,1 0 0,0-2 0,0-1 0,-1 1 519,0-3 0,-1 1 1,-1 0-520,-2-1 0,-1 1 0,1-1 0,0-1 0,2-1 0,-3 1 0,-2 3 0,-2 0 0,1 1 0,0 0 0,0 0 0,-1 0 0,-2 2 0,-1 1 0,-2 0 0,-3 1 0,-3 0 0,-1-1 0,3 6 0,-1 0 0,-2-1 0,-1 1-466,-6-3 0,-2 0 0,-2 0 0,0 0 466,6 5 0,-2-1 0,1 0 0,-2 1 0,0-1-264,-4-1 1,-2 0-1,0 0 1,-1 0-1,1 0 264,1 1 0,0 0 0,0 0 0,0 0 0,-1 1 0,0 0 0,-1 0 0,-1 0 0,1 1 0,0 0 0,2 3 0,1 0 0,-1 0 0,1 1 0,-1-1-194,1 2 1,0-1 0,0 1 0,0 1 0,0-1 193,-7-4 0,1 0 0,-1 1 0,0-1 0,0 2 0,-1-1 0,0 1 0,0 0 0,-1 1 0,-1 0 0,0 0 0,0 1 0,8 5 0,-1 1 0,0-1 0,0 1 0,0 1 0,0 0 0,-1 1 0,1 0 0,-1 1 0,-1-1-162,0 0 0,-1 0 0,0 0 0,0 0 0,-1 1 162,0 0 0,-1 1 0,1 1 0,-1-1 0,0 1 0,-2 0 0,0 0 0,0 1 0,-1 0 0,0 0-21,-2 1 1,-1 0-1,0 1 1,0 1 0,0 0 20,1 0 0,0 1 0,0 0 0,0 1 0,0 0 0,-2 0 0,-1 0 0,0 1 0,1 0 0,0 0 0,3 2 0,0 1 0,0 0 0,1 0 0,0 1 24,2-1 1,-1 0 0,2 0-1,-1 0 1,1 2-25,-6 0 0,0 2 0,1 0 0,0-1 174,3 1 0,1-1 0,1 1 0,0 0-174,-9 1 0,1 0 0,2 0 397,2 0 0,1 0 1,1 0-398,1 1 0,1 1 0,0 0 0,3 0 0,0 0 0,0 0 0,-1 1 0,0 1 0,-1 0 0,1 0 0,-1-1 0,1 1 607,1 1 1,0 0-1,0 1-607,2-1 0,0 1 0,2-1 1376,-7 3 0,4 0-1376,-12 4 3034,21-5-3034,11-2 756,1 0 0,6-2 0,2-1 0</inkml:trace>
  <inkml:trace contextRef="#ctx0" brushRef="#br0" timeOffset="167028">26490 8718 20287,'-27'26'0,"-1"-1"0,1 0 0,0 1 0,0 2 0,0-1 0,3-1 0,1 1 0,0 1-342,-1 3 1,1 2-1,-1 2 342,0 0 0,-1 4 0,0 0 0,3-2-937,-2 2 0,2 0 0,-1 1 937,1-3 0,0 3 0,0-1 0,3-3 0,3-2 0,2-3 0,1 1-78,1 0 1,2 0 0,0 0 77,1 1 0,0 1 0,1 0 0,0 0 0,1 1 0,0 0-469,0 2 1,0 2 0,-1 0 468,1-1 0,-1 1 0,1 0 0,1 3 0,0 0 0,1 3 0,0-3 0,1 2 0,0 0 0,1-2 0,0 4 0,0-2 0,2 1-318,1-4 0,1 1 0,0 0 0,2-3 318,3 1 0,1-3 0,2 1 0,4 1 0,2 0 0,2 0 0,4 1 0,1 0 0,3-1 0,2 1 0,1 0 0,3-1-67,-5-10 0,1-2 0,1 0 0,0 0 67,8 7 0,0-1 0,2-2 0,3-2 0,1-3 0,0-1-105,-4-4 0,-1-3 1,1-1 104,-1-2 0,0-3 0,-1-1 285,12 1 0,0-2-285,-4-2 0,0-1 0,-3-3 0,0-2 714,-6-1 0,0-2-714,2-3 0,-1-1 1284,-10-2 0,-1 0-1284,5-2 0,0-1 0,-6 0 0,1-2 0,6-2 0,1-1 251,2-5 1,2-1-252,-7 4 0,2-1 0,0-1-332,0 0 1,0-1 0,1-1 331,4-3 0,2-2 0,-2-1-696,0-4 0,-2-1 0,-1-2 696,-7 7 0,-1-1 0,-1-2 0,-1 0-634,0-5 0,0-1 0,-2-1 0,-1-1 634,-2-3 0,-1-1 0,-1-1 0,-2-1-401,-2-1 1,0-2-1,-3 1 1,0-2 400,-4 8 0,0 0 0,-1-1 0,-2 0 0,-1 0 0,-2-1 0,-3 0 0,0 0 0,-2 0 0,-2 0 0,-1 2 0,-2 0 0,-1 0 0,-1 0 0,-2 0-253,-2-2 0,-1-1 0,-2 1 0,-1 0 0,-2 1 253,-2 2 0,-2 1 0,-1 0 0,-2 1 0,1 0-152,1-1 1,-1 1 0,-1 0-1,0 1 1,-1 2 151,0 1 0,-1 2 0,-1 0 0,0 2 0,0 1 36,-4-2 1,0 1 0,0 1 0,0 2-37,3 2 0,-1 2 0,0 1 0,0 2 247,-10-2 1,-1 3 0,1 0-248,5 2 0,1 1 0,-1 1 448,0 2 0,-1 1 0,1 1-448,2 2 0,-1 1 0,1 0 0,1 1 0,0 1 0,0 0 646,-1 2 1,-1 2 0,1-1-647,3 0 0,1 0 0,0 1 0,0 3 0,0 1 0,1 2 728,-13 4 1,2 2-729,-4 4 0,2 3 0,3 4 0,1 3 0,13-8 0,1 1 0,0 0 0,-12 11 0,1 1 0,0 2 0,3 0 0,9-7 0,2 0 477,-1 2 1,5-3-1,7-4 1,2-2 0</inkml:trace>
  <inkml:trace contextRef="#ctx0" brushRef="#br0" timeOffset="205243">27840 8800 24575,'-20'3'0,"-1"9"0,-1 7 0,2 4 0,1 4 0,-7 12 0,1 6 0,10-10 0,0 4 0,2 2 0,1-4-1093,4-1 1,2-2 0,-1 1 623,-2 8 0,-1 1 0,5-6 469,7-5 0,5-7 1428,4-4-1428,11 4 0,19-15-418,-17-5 1,3 0 417,15-5 0,2-2-982,2-1 1,0-2 981,0-5 0,-1-3 0,-3 1 0,-4-3 876,-12-1 0,-4-1-876,10-7 0,-17 0 0,-8 11 1577,-3 2-1577,-2 4 2415,2 4-2415,-2 2 310,5 8-310,-2 2 0,0 2 0,0 3 0,-3-8 0,1 2 0,0-7 0,0 0 0,2 0 0,0-2 0,1 2 0,-4 0 0,0-2 0,-2 2 0</inkml:trace>
  <inkml:trace contextRef="#ctx0" brushRef="#br0" timeOffset="206614">28365 9122 24575,'6'0'0,"0"-2"0,3 0 0,1-3 0,18-1 0,-4-1 0,16-1 0,-10-2 0,-1 4 0,-8-2 0,-8 5 0,-4-1 0,-3 2 0,-2-2 0,2 0 0,0-2 0,2-2 0,0 0 0,-2 0 0,-2 1 0,0 2 0,-2 2 0,0 0 0,0 1 0,-2-4 0,0 1 0,0-2 0,-4 2 0,-1-6 0,-13 2 0,4-4 0,-4 1 0,6 7 0,4 0 0,2 4 0,-2-2 0,2 2 0,-11-1 0,-9 2 0,-4 0 0,-11 4 0,5 5 0,-6 4 0,4 7 0,3-3 0,2 7 0,1-4 0,10-2 0,0 7 0,16-6 0,-4 16 0,14 13-1033,0-18 0,3 3 1033,3 7 0,2 2 0,3 0 0,1 0 0,-3-3 0,-1-2-204,0-5 1,-1-3 203,2 7 0,-3-12 0,-6-14 0,5-4 0,19-3 0,-2-4 0,4-1-673,12-5 0,5-2 673,-6 2 0,3-1 0,0-1-1065,0-3 0,0-1 1,1-1 1064,2 1 0,1 0 0,-1-1 0,-4 0 0,0-1 0,-1-1-593,-4 2 0,-1-1 1,-1 1 592,10-5 0,-3 1-251,-9-1 0,-4 1 251,8-7 2260,-19 4-2260,-8 7 0,-8 9 0,-2 2 0</inkml:trace>
  <inkml:trace contextRef="#ctx0" brushRef="#br0" timeOffset="207325">29400 8928 24575,'-7'25'0,"0"0"0,-2 22 0,2-10 0,6-3 0,-4-11 0,4-5 0,-1-8 0,2-4 0,-2-4 0,2-25 0,-2-2 0,9-23 0,3 1-877,11 3 877,-8 19 0,1 1-657,6 0 1,2 2 656,4-1 0,3 2-1040,4 0 0,4 2 1040,7-1 0,2 4 0,-6 4 0,-1 2 0,0 1 0,-3 2 0,6 1 0,-20 5 725,-13-1-725,-2 9 1216,2 7-1216,8 15 0,-4-8 0,1 2 712,1-1 0,2 1-712,1 3 0,2 0 0,-2-5 0,-1-1 0,10 8 0,-7-8 0,-9-11 0,-6-2 0,-2-3 0,-3-3 0</inkml:trace>
  <inkml:trace contextRef="#ctx0" brushRef="#br0" timeOffset="208781">28004 9425 24575,'8'15'0,"-1"3"0,0 10 0,0 13 0,-6 2-639,1-16 0,0 2 639,-2-2 0,0 1 0,2 0 0,1-1 0,1 22 311,4-7-311,-1-13 0,-3-11 0,-2-12 0,14-46 0,-11 28 0,11-32 0</inkml:trace>
  <inkml:trace contextRef="#ctx0" brushRef="#br0" timeOffset="214704">5191 16050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8:57:34.888"/>
    </inkml:context>
    <inkml:brush xml:id="br0">
      <inkml:brushProperty name="width" value="0.05292" units="cm"/>
      <inkml:brushProperty name="height" value="0.05292" units="cm"/>
    </inkml:brush>
  </inkml:definitions>
  <inkml:trace contextRef="#ctx0" brushRef="#br0">13696 18543 24575,'15'0'0,"25"0"0,-10 0 0,16 0 0,0 0-3277,-10 0 2865,3 0 1,8 0 0,-6 0 411,4 0 0,-13 0 0,6 0 0,-1 0 0,10 0 0,0 0-1131,-1 0 1,3 0 1130,-5 0 0,2 0 0,-1 0-451,-7 0 0,0 0 1,0 0 450,7 0 0,1 0 0,1 0 0,-9 0 0,0 0 0,1 0 0,2 0 0,5 0 0,3 0 0,1 0 0,0 0 0,-3 0-820,1 0 1,-2 0 0,1 0 0,2 0 742,-9 0 0,3 0 0,1 0 0,0 0 0,-2 0 0,-3 0 77,3 0 0,-3 0 0,-1 0 0,1 0 0,3 0 0,1 0 0,-1 0 0,0 0-277,-3 0 1,0 0 0,-1 0 0,1 0 276,0 0 0,1 0 0,-1 0 0,-2 0 21,1 0 1,-3 0 0,2 0-22,7 0 0,1 0 0,-3 0 0,6 0 0,-2 0 0,-12 0 0,1 0 0,0 0 458,15 0 1,-3 0-459,-12 0 0,-3 0 1638,-2 0 0,-3 0-1421,13 0 3059,-14 0-2968,-8 0 2541,-8 0-2849,1 0 0,-8 0 0,2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57:27.001"/>
    </inkml:context>
    <inkml:brush xml:id="br0">
      <inkml:brushProperty name="width" value="0.05292" units="cm"/>
      <inkml:brushProperty name="height" value="0.05292" units="cm"/>
    </inkml:brush>
  </inkml:definitions>
  <inkml:trace contextRef="#ctx0" brushRef="#br0">9727 8763 24575,'-18'4'0,"-10"1"0,-11 3 0,1 0 0,-4-2 0,-2 1-820,3-2 1,-5 1 0,-1 0 0,4-2-274,2 0 1,2-1 0,-1 0 675,-2 1 0,-2-1 1,2 1 106,1 0 1,0 0 0,2 0 309,2 3 0,0 0 0,0 0 0,-3-1 0,-1-1 0,1 1 0,1 4 0,0 1 0,0 0 0,-1-1 0,-1-1 0,0 2-306,0 4 0,0 3 0,-1-2 306,-1-2 0,0-1 0,0 1 0,5 4 0,0 1 0,0-1-503,2-3 0,-1-1 0,2 1 503,4 1 0,2 0 0,0-1 1263,-8 6 0,2-1-1263,1-1 0,3 0 0,-4 6 2293,10-5-2293,20-15 3276,2 0-3066,0-4 2644,2 8-2854,-5 17 0,-3 11 0,4-5 0,-1 4-1513,-1 3 0,0 4 1513,3-7 0,1 3 0,-1 1-820,0-4 1,0 1 0,0 1 0,0 0 524,-1 4 0,1 1 1,-1 0-1,0 1-361,0-3 1,-1 0-1,0 1 1,0 0 0,0 0 449,0 1 0,1 1 1,1-1-1,-1 1 0,-1 1-370,1 1 0,-2 2 0,1-1 1,0 1-1,1 0 576,0-6 0,1-1 0,0 1 0,0 0 0,0-1 0,0 1-251,0 7 1,0 1 0,0-1 0,1 0-1,-1-1 251,1-1 0,1 0 0,-1 0 0,1-1 0,0-1 4,0 6 1,1-1 0,0-2 0,0 0-5,-1-4 0,1-2 0,-1 0 0,1-2 484,1 6 1,0-2 0,-1-3-485,-1 4 0,-1-5 1494,3-9 0,0-6-1494,-2-10 3276,2-9-2083,-2-2 2083,2 0-2000,0 5 1161,0-2-2437,0 5 0,0-4 0,0 0 0,0 0 0,0 0 0,0 0 0,0 0 0,0 0 0,0 0 0,0 0 0,0 0 0,0 0 0,0-1 0,2-3 0,-2-1 0,2-1 0,-2 2 0,0 0 0,0 2 0,0-1 0,0 0 0,0 1 0,0 10 0,0-3 0,0 14 0,0-4 0,0 12 0,0-5 0,0-1 0,2-11 0,-2-7 0,2-5 0,-2 0 0,0-2 0,0 0 0,0 2 0,0 0 0,0 5 0,0-2 0,0 6 0,0-6 0,0 0 0,0-3 0,0-2 0,0 0 0,-2-2 0,5 0 0,27 2 0,13 1 0,-7 1 0,4 0-820,-5 0 1,6 1 0,1 0 0,-1 0 332,-1 1 0,0-1 0,1 0 1,1 1-170,-2-1 1,1 0-1,1 0 1,0 0 0,2 1 358,-3-1 1,1 0 0,1 0 0,0 0 0,1 0 0,0 0-251,4 0 1,0 0 0,1 1 0,1-1 0,0 0 0,0 1 533,-7-1 0,0 0 0,0 1 1,1-1-1,1 1 0,-1-1 0,0 1 1,-1-1-311,6 1 0,-1-1 0,0 1 0,0-1 0,0 0 1,0 1-1,0 0 323,-1 0 0,0 1 0,1-1 0,-1 1 0,-1 0 0,-1-1 0,0-1-13,-2 0 1,0 0 0,0-1 0,-2 0 0,-2 0 0,-1 1 12,6 0 0,-1 1 0,-3-1 0,-4-1 444,10 1 1,-9-2 0,-5-1 0,-29-4 0</inkml:trace>
  <inkml:trace contextRef="#ctx0" brushRef="#br0" timeOffset="1940">26686 8502 24575,'18'-3'0,"12"0"0,15 1 0,9 0 0,1 0 0,-8 0-1093,1 0 1,-3 1 0,9-1 727,-16 1 1,6 0 0,5-1 0,2 1 0,1 0 0,0 0 0,-2 0 0,-3 0 0,-5 1-292,5-1 1,-5 1-1,-2 0 1,1 0 0,3 1 350,2-1 0,3 1 0,1 0 0,0 0 0,-2 0 0,-4 0 305,4-1 0,-3 1 0,-2-1 0,-1 0 132,10 2 1,-2 0 0,-2 0-133,-12-2 0,-1 0 0,-3 0-9,4 0 1,-5 0 8,-1 0 2373,-16 0-2373,-11 12 0,3 16 0,-1 22 1638,2-15 0,1 4-1537,-1 7 0,2 4-729,0-7 1,1 2-1,-1 2 628,-3-7 0,0 2 0,0 1 0,0 2-656,1-2 1,2 2-1,-1 2 1,0 0 0,0 0 477,-1-5 0,-1 0 0,0 1 0,1 1 0,-1 0 0,1 1-240,0-1 1,0 0-1,0 1 1,1 1-1,-1 0 1,1 1-1,-1 1 418,-1-3 0,0 1 0,1 0 0,-2 1 0,1 0 0,0 1 0,0-1 0,0 1-152,-1-5 1,1 1-1,0 0 1,-1-1 0,1 1-1,-1 1 1,1 0-1,-1 0 1,-1 0 151,0-1 0,0 0 0,-1 1 0,0 1 0,0-1 0,0 1 0,0-1 0,0 0 0,0 0 0,0 0-49,0 3 0,1 0 0,-1 0 0,0-1 0,1 0 0,-1 1 0,0-1 0,-1-1 0,0 1 49,0 3 0,0 0 0,-1 0 0,0 0 0,0-1 0,0 0 0,-1 0 0,1-1 0,-1-2 0,1-1 0,-1 1 0,0-1 0,0 0 0,0-1 0,0-1 0,0 0 0,0 6 0,0-1 0,-1-1 0,1 0 0,0-1 0,-1-2 69,0 4 0,0 0 0,0-2 0,0-1 0,0-1-69,1 2 0,0-1 0,0-2 0,0-2 487,-2 2 0,1-2 1,-1-3-488,2 6 0,-1-6 2923,-4 7-2923,5-24 3276,-1-17-2180,-7-2-1096,-38-11 0,15 1 0,-4-1 414,0 0 0,-4-1 0,-2 1-414,-5-3 0,-2 1 0,0 0-677,11 2 0,-1 0 0,0 0 0,-1 1 677,-8 0 0,-1 0 0,-1 1 0,0 0-656,8 1 1,-1 0-1,0 0 1,0 0 0,-2 1 553,2-1 1,0 1-1,-1 0 1,-2 0-1,0 1 1,-1-2-224,5 2 0,-2 0 0,1-1 0,-2 0 0,0 1 1,-1-1-1,-1 1 0,0 0 325,0 1 0,0-1 0,-1 1 0,0 0 0,-1 0 0,-1 0 0,0 0 0,0 0 0,-1-1-75,4 1 0,0-1 0,0 1 0,-1-1 0,0 0 1,0 1-1,-1-1 0,0 1 0,0-1 0,0 2 1,0-1 74,1 1 0,1 1 0,0-1 0,-1 1 0,0 1 0,0-1 0,0 0 0,-1 1 0,1-1 0,0 1 0,-1-1 0,1 0-28,-2 0 1,0-1 0,-1 1-1,1-1 1,0 0 0,-1 0 0,0 1-1,1-1 1,-1 1 0,1 0 0,0 1-1,0 0 28,1 0 0,1 1 0,-1 1 0,1 0 0,0 0 0,0 0 0,-1 0 0,1 0 0,0 1 0,0-1 0,0 0 0,0 0 0,0 0 0,0-1 0,0 0 0,0 1 0,0-1 0,0 0 0,1 0 0,-1 1 0,0 0 0,1 0 0,-1 0 0,1 1 0,-3 0 0,0 1 0,1 0 0,-1 0 0,0 0 0,1 1 0,-1 0 0,2-1 0,-1 1 0,1-1 0,1 1 0,-6 0 0,2 0 0,-1-1 0,1 1 0,1 0 0,0 0 0,0 0 0,1 0 0,-1-1 0,3 1 0,0-1 0,0 0 0,1 0 0,-1 0 0,2 0 0,0 1 0,1-1 0,2 1 0,-11 1 0,2 0 0,1 1 0,1-1 0,2 0 0,1 0 0,0-1 0,1 0 0,1 0 0,3-1 0,1 0 504,-10 1 1,3-1 0,7 0-505,4 3 0,7-2 0,3-4 0,23 0 0</inkml:trace>
  <inkml:trace contextRef="#ctx0" brushRef="#br0" timeOffset="10142">20797 9742 24575,'23'0'0,"8"-4"0,-5 1 0,2 1-1414,0-1 1,2 1 1413,10-5 0,1 0-1031,-1 4 0,2-1 1031,5-4 0,1 1 0,-14 4 0,1 1 0,0 1-446,3-1 0,0 0 0,1 1 446,-4 1 0,-1 0 0,1 0 0,1 0 0,0 0 0,0 0-804,12 0 1,-1 0 803,-2 0 0,0 0 0,2 0 0,0 0 0,-2 0 0,0 0 0,2 0 0,1 0-405,-15 0 0,1 0 1,1 0 404,2 0 0,2 0 0,0 0 0,0 0 0,0 0 0,1 0 0,2 0 0,1 0 0,0 0-248,0 0 0,0 0 1,0 0 247,-2 0 0,0 0 0,1 0 0,1-1 0,0-1 0,-1 0 0,-2 2 0,-2 0 0,1-1-4,-1-1 0,1 0 0,-1 1 4,-3 1 0,-1 0 0,0 0 15,0-1 0,0-1 0,-1 0-15,10 2 0,-2-1 0,6-1 0,-1-1 0,-7 3 0,-1 0 0,3 0 0,0 0 0,0 0 0,-1 0 0,1 0 0,0 0 0,3 0 0,2 0 107,-13 0 1,1 0-1,0 0-107,15 0 0,-1 0 0,-14 2 0,0 0 0,0-1 0,14-1 0,0 1 0,-15 2 0,1 0 0,0 1 0,0-1 0,1 1 0,-1 0 0,2 0 0,1 0 0,-1 0 0,1 1 0,-1 1 0,0-1 0,1-1 0,-1 0 0,0-1 0,1-1 0,-1 0 0,1 0 0,-1 1 0,0 1 0,1-1 0,-1-2 0,0-2 0,1 2 0,-1 0 0,0 1 0,1 0 0,-1-2 0,0 0 0,1 0 87,1 0 1,0 0-1,1 0-87,0 0 0,0 0 0,-1 0 0,1 0 0,0 0 0,0 0 0,-1 0 0,1 0 0,-1 0 0,-2-2 0,1 0 0,-1 1 0,2 1 0,1 0 0,-1-1 0,-3-2 0,0-1 0,0 1 119,1 1 0,0 0 0,-1 0-119,11 0 0,-2-2 0,0 0 0,0-1 0,0 2 0,0 0 128,-5 1 1,0-2-129,1 0 0,0-1 559,-8 5 1,-1-1-560,0-1 0,-1 0 0,-2 2 0,-1 0 0,1 0 0,0 0 0,5 2 0,1 1 0,1-1 0,0 1 544,3 2 0,0 0-544,3 1 0,-1-1 0,-5 0 0,0 0 668,0 0 0,-1-1-668,15 2 1516,-9-2-1516,-22-4 0,-5 0 0,-11 0 0</inkml:trace>
  <inkml:trace contextRef="#ctx0" brushRef="#br0" timeOffset="15005">15184 9718 24575,'10'0'0,"0"0"0,-4 0 0,0 0 0,0 0 0,-2 0 0,7 0 0,-4 0 0,5 0 0,-4 0 0,3-2 0,1 1 0,9-1 0,-4 2 0,10 0 0,-4-3 0,6 2 0,-1-2 0,1 3 0,6 0 0,-5 0 0,10 0 0,2 0-675,2 0 675,-18 0 0,1 0 0,23 0 0,-1 0 0,-1 4 0,-12-3 0,4 2 0,-4-3 0,6 4 0,6-3 0,-4 3 0,4-4 0,-7 0 0,-14 0 0,0 0-729,4 0 0,1 0 729,6 0 0,0 0 0,3 0 0,0 0 0,1 0 0,-1 0 0,-6-1 0,0 2 0,-1 1 0,-1 0-50,16-1 50,-13 3 0,-12-4 0,-14 0 623,-5 0-623,10 0 1504,3 3-1504,17-2 0,13 7-695,-21-6 0,2 1 695,6 2 0,-1 0 0,-5 0 0,-1-1-88,0-1 0,-2-1 88,10 5 0,-11-6 0,-8 2 0,-5-3 0,0 0 1432,0 0-1432,3 0 190,3 4-190,4-4 0,7 4 0,6-4 0,12 4-621,-19-3 1,1-1 620,3 2 0,-1 1 0,-3-4 0,-1 2-205,1 0 0,-2 2 205,17-2 0,-16 1 0,0 0 0,22-2 0,1 0-704,-18 2 0,1 0 704,-4-1 0,1-1 0,10 3 0,0-1 0,-4-2 0,-1 0 0,2 2 0,0 0 0,-2-1 0,-1 0 0,-2 3 0,-1 0-304,-3-3 0,-1-1 304,0 4 0,0 0 0,16-3 0,-16 3 0,0 0 0,0-3 0,1 0 0,3 2 0,1 2-212,2-2 0,1-1 212,5 1 0,0 0 0,-1 2 0,0-1-813,7-3 1,2-1 812,-3 5 0,0-1 0,2-3 0,1 0 0,0 3 0,0 1 0,-15-4 0,1-1 0,0 0 0,15 2 0,-1 1 0,0 0 0,0-1 0,-3-2 0,-2 1 216,-10 1 0,-2 0-216,0-1 0,-2-2 397,13 1-397,0 0 0,-13 0 0,2 0 179,-2 0 0,0 0-179,8 0 0,1 0 0,-3 0 0,-2 0 0,-1 0 0,-1 0 0,3 0 0,-1 0 0,-4 0 0,-1 0 0,3 0 0,-1 0 1961,20 0-1961,-8 0 897,-17 0-897,-5 0 183,-11 0-183,12 0 1284,-8 0-1284,15 0 204,-6-3-204,13 2 0,-5-2 0,5 3 0,-7 0 0,-5 2 0,-5-1 0,-3 4 0,-3-5 0,0 3 0,2-3 0,-7 0 0,2 0 0,-5 0 0,-1 0 0,-2 0 0</inkml:trace>
  <inkml:trace contextRef="#ctx0" brushRef="#br0" timeOffset="16336">13319 10540 24575,'47'0'0,"2"0"0,-22 0 0,0 0-1040,6 0 0,4 0 1040,-2 0 0,5 0 0,2 0 0,-3 0-1093,5 1 1,-2 1 0,3 0 727,-1 1 1,4-1 0,-1 1 0,-2 1 364,2 0 0,-2 0 0,-1 0 0,2 0 0,-1 0 0,0 0 0,-2-1 0,0 1 0,1-1 0,4-1 0,2 0 0,-1 0 0,-3 0 0,0 0 0,1 0 0,2 0 0,1 0 0,0-1 0,-2 1 0,-1 0 0,0 0-364,-3-2 1,-1 0 0,0 1 363,-3 2 0,-1 0 0,-1 1-501,11-2 1,-3 1 500,-10 2 0,-3 0 615,15 3-615,-14-3 3276,-14-2-3092,0-3 2981,-7 0-3165,8 0 1628,2 0-1628,5 0 37,1 0-37,0 0 0,-7 0 0,0 0 0,-7 0 0,6 0 0,-7 0 0,1 0 0,-9 0 0,-2 0 0,5 0 0,7 0 0,-2 0 0,0 0 0,-11 0 0</inkml:trace>
  <inkml:trace contextRef="#ctx0" brushRef="#br0" timeOffset="17684">22421 11530 24575,'48'-7'0,"-13"0"0,2 2 0,3 0-1639,-9 2 1,1 1 1489,7-3 1,4 1-735,-10 3 1,1 1 0,0 0 882,4-2 0,1 0 0,1 1-826,8 0 0,1 1 1,2 1 825,-12 1 0,1 0 0,1 1 0,3 0 0,0 0 0,3 0 0,2 0 0,1 0 0,-1 0 0,-2 1-656,2 1 1,-2 0-1,-1 0 1,2 0 0,2 0 565,-6-1 1,3 0-1,1-1 1,0 1 0,0-1-1,-1 0 1,-1 0-258,-1 1 0,0-1 1,-2 0-1,0 0 1,0 0-1,1-1 347,0 0 0,1 1 0,-1-1 0,0-1 0,1 1 0,-1 0-196,0 0 0,1 0 0,-1 0 0,1 0 0,-1 1 0,-1-1 196,5 0 0,1 1 0,-2-1 0,0 1 0,0-1 0,-4-1 0,0 1 0,-1-1 0,-1 0 0,-1 0 110,1 1 0,0-1 1,-2 1-1,-2-1-110,6-1 0,-2 0 0,-4 0 1247,-3 0 0,-5 0-1247,5 0 0,-26 0 0,-7 0 0</inkml:trace>
  <inkml:trace contextRef="#ctx0" brushRef="#br0" timeOffset="18934">17725 12478 24575,'17'0'0,"14"0"0,16-6 0,5-1 0,-12 4 0,1-1-1093,-2-2 1,2-1 0,-2 2 447,3 1 1,-3 2 644,-1-3 0,0 1 0,3 3 0,0 1 0,6-5 0,0 0 0,1 4 0,2 1-750,-15-1 0,2-1 1,0 0 749,1 2 0,0 0 0,1 0 0,-1 0 0,1 0 0,0 0 0,2 0 0,-1 0 0,2 0-421,0 0 0,1 0 0,0 0 421,-1 2 0,-1 0 0,0-1 0,2 0 0,0-1 0,0 0 0,0 2 0,0 0 0,-1-1 0,0 0 0,-1-2 0,0 1 0,4 2 0,0 0 0,0-1 0,-2 0 0,1-1 0,-1 1 0,-1 2 0,0 1 0,-2-1 0,10-3 0,-3 1-26,-14 2 0,-5 1 26,0-4 0,-20 3 0,-7-3 0</inkml:trace>
  <inkml:trace contextRef="#ctx0" brushRef="#br0" timeOffset="30988">5926 15544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58:07.275"/>
    </inkml:context>
    <inkml:brush xml:id="br0">
      <inkml:brushProperty name="width" value="0.05292" units="cm"/>
      <inkml:brushProperty name="height" value="0.05292" units="cm"/>
    </inkml:brush>
  </inkml:definitions>
  <inkml:trace contextRef="#ctx0" brushRef="#br0">21055 9698 24575,'27'6'0,"-1"0"0,21-1 0,-9 1 0,4 0-1512,-3-5 1,4-1 1511,-4 2 0,6 0 0,1 1 0,-1-1-820,-4 0 1,-1 0 0,1-1 0,2 1 290,1 0 0,3 0 0,1 1 0,0-1 0,-3 0 529,4 1 0,-2 0 0,0 0 0,0 0 0,1 0 0,-1 1 0,1-1 0,-1-1-399,-2 0 0,-1 0 0,1-1 0,-1 1 399,-2-1 0,1 1 0,-1-1 0,0 0-531,-3 1 1,0-1 0,0 0-1,-1 0 531,10 0 0,0-1 0,0 1 0,-1 0 0,1 1 0,-1 0 0,-2-1 0,1 1 0,-1 0-295,-2 0 0,0 0 1,1 0 294,-1 1 0,0 1 0,-1 0 0,-3 0 0,0 0 0,0-1 0,1 0 0,0-1 0,1 0 0,-3-1 0,1 1 0,0-1 0,3 0 0,1-1 0,1-1 0,3 2 0,0-1 0,1-1 265,-2 0 1,0-1-1,1 0-265,-10 2 0,1 1 0,0-1 0,3-2 0,-1-2 0,2-1 0,2-1 0,-1 0 0,-2 2 0,1 1 0,-1 1 0,-1 0 0,3-1 0,-3-3 0,3-1 0,0-1 0,-1 0 0,0 0 0,5-1 0,1-1 0,-2 1 0,-3-2 0,1 0 0,-2-1 0,1-1 0,-5 1 0,2 0 0,-1-2 0,0 0 0,-3-1 0,-1-1 0,0 0 0,-2 1 0,3-1 0,-2 0 0,2 0 226,0 0 1,2 0 0,-1 0 0,-2 1-227,11-4 0,-1 2 527,2 3 0,0 1-527,-6 0 0,0 1 0,-3 2 0,0 0 749,-3 0 1,-1 0-750,-6 3 0,-1 0 1531,-2-1 1,-2-1-1532,7-1 2835,3-5-2835,-10 3 0,6-3 0,11-1 429,-16 8 1,1-1-430,9-1 0,1 1 0,3 1 0,0 0-506,6 0 0,0 1 506,-2 2 0,0 0 0,2-1 0,0 1 0,-8 3 0,-2-1-187,-2-1 0,-2-1 187,11 1 0,-15 0 0,-9-1 1308,-11 4-1308,0-2 2159,-2 2-2159,7-7 453,0 4-453,18-10 0,-5 4 0,1-3 0,-4 4 0,-12 1 0,2 1 0,-5-1 0,0 0 0,-4 2 0,0 0 0,-2 2 0,0-2 0,0 2 0,0-4 0,-2 4 0,0-4 0,-7 1 0,-10-9 0,-10-3 0,5 8 0,-2 0-1220,-4-1 0,-3 1 1220,2 2 0,-3 0 0,-1 1-1093,-3 1 1,-1 2 0,-2-1 878,1 0 0,-2 1 0,-1-1 0,0 1-606,-2 2 1,-1 0 0,-1 1 0,0-1 597,5 0 1,-1-1 0,-1 1 0,0-1 0,0 0-410,-2 1 0,0-1 0,0 0 0,-1 1 0,2-2 631,0 1 0,2-1 0,-1 1 0,0-1 0,0-1-307,-3 1 0,1-1 1,-1 0-1,0 0 0,1 0 307,1 0 0,2 0 0,-1 0 0,1 0 0,-1-1-128,-2-1 0,0-2 0,0 0 0,0 0 0,0 1 128,0 0 0,-1 0 0,1 1 0,0-1 0,0-1-20,1 0 0,0-1 1,1 0-1,-1 0 0,0 1 20,0 0 0,1 0 0,-1 0 0,0 1 0,1-1 0,2 2 0,0-1 0,0 1 0,0-1 0,-1 1 0,0-1 0,0 1 0,0-1 0,0 1 0,0 0 0,1 1 0,0 1 0,0 0 0,0 0 0,-1 1 0,0-1 0,0 1 0,-1 0 0,1 1 0,-1 0 0,1 0 0,0 2 0,-1-1 0,1 1 0,0 1 0,0-1 0,1 1 0,-1 0 0,1 0 0,1 0 75,-9 1 0,0-1 0,1 1 1,0 1-76,2 1 0,-1 1 0,1 0 0,1 0 0,1 0 0,1-1 0,0 1 0,0 2 134,3 1 1,0 1 0,0 1 0,0-1-135,-1 0 0,0 0 0,0 1 0,0 0 0,3 2 0,0 2 0,0 0 0,-1-1 0,1 0 0,0-1 0,0 0 0,0 2 0,-2 1 0,1 2 0,0-1 0,-1 1 0,0-2 0,1 0 0,-1 0 0,0 1 0,0 0 0,0 0 0,0 1 0,0 0 0,-2 1 0,0 0 0,1 0 0,0 0 0,2 0 0,0 0 0,1 0 0,0 1 0,-1 0 0,0 0 0,1 1 0,1 0 0,2-1 0,1 1 0,0-1 0,1 0 352,-10 4 0,0 0 0,1 0-352,5 1 0,1 0 0,1 0 0,2-2 0,1 1 0,1-1 672,2 0 0,2 0 1,0-1-673,-6 8 0,1-2 1285,1-5 0,2-1-1285,9-3 0,1-1 3276,-15 4-3039,16-3 3029,10-9-3266,5-1 2060,2-2-2060,-2 0 1062,4 1-1062,-2 0 0,2 0 0,0 3 0,0 1 0,0 0 0,0 6 0,3-6 0,1 5 0,3-5 0,3 4 0,8-2 0,17 3 0,-12-7 0,3-1-1282,10 3 1,3 1 1281,-7-4 0,2-1 0,2 1 0,4 2 0,3 1 0,4 1 0,-4-1 0,4 0 0,3 0 0,-1 1 0,-3-2-820,0 1 1,-3 0 0,0-1 0,3 0 475,-1-1 1,2 1-1,1-1 1,-2 0-1,-4-2 344,4 0 0,-4-2 0,-2-1-539,7-1 0,-3-2 539,-3 1 0,-2 0-189,10 0 189,-7 0 0,-8-3 1667,-14 2-1667,-1-2 3276,-11 1-1403,5 2-191,5-2-1682,5 2 327,12 0-327,1 0 0,6 0 0,0 0 0,0 0 0,-15 0 0,-6 0 0,-15 0 0,-4 0 0,0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10:02:13.740"/>
    </inkml:context>
    <inkml:brush xml:id="br0">
      <inkml:brushProperty name="width" value="0.05292" units="cm"/>
      <inkml:brushProperty name="height" value="0.05292" units="cm"/>
    </inkml:brush>
  </inkml:definitions>
  <inkml:trace contextRef="#ctx0" brushRef="#br0">7092 5912 24575,'35'7'0,"-1"1"0,1-1 0,3 1 0,0 0 0,-2-1 0,9 3 0,0 1-1093,-5-2 1,3 0 0,2 0 272,-4-1 1,0-1 0,2 0 0,1 1 163,-4 0 1,0 0-1,1 1 1,0-1 0,2 0 241,-2-1 1,1 0 0,0-1 0,2 0 0,-1 0-1,1 0 198,1 1 0,1-1 0,0 0 1,1 1-1,0-2 0,1 1 216,-2-1 0,-1 0 0,2-1 0,0 1 0,0-1 0,0 0 0,1 0-285,-3 0 0,0 0 1,0-1-1,1 1 1,0-1-1,0 0 1,1 0-1,-1 0 285,-1 0 0,-1 0 0,1-1 0,0 0 0,0 1 0,1-1 0,0 0 0,0 1 0,1-1-51,-1 1 1,-1 0 0,2 0 0,-1 0 0,1 0 0,0 1 0,0-1 0,0-1 0,1 1 0,0-1 50,-4 0 0,2-1 0,-1 0 0,1 0 0,-1 0 0,1 0 0,0-1 0,0 1 0,0 0 0,0-1 0,-1 1 0,1 1 0,0-1 0,0 1 0,0 0 0,0-1 0,0 1 0,0-1 0,0 1 0,0-1 0,0 0 0,0-1 0,4 0 0,0-1 0,1 0 0,0 0 0,-1 0 0,1-1 0,-2 0 0,1 1 0,-2-1 0,0-1 0,-1 1 0,-1 0 0,0-1 0,-1 1 0,0-1 0,-1 0 0,0 0 0,0-1 0,-1 1 0,2-1 0,1 0 0,-1 1 0,0-2 0,-1 1 0,-1-1 0,-1 0 0,-2 0 51,13-4 0,-3-1 1,-1 0-1,-2 1 1,-1 0-52,3 0 0,-2 2 0,-2 0 0,-3-2 580,-2-1 0,-4-1 0,-3 2-580,-3 2 0,-5 2 0,-6-2 0,-17 7 0</inkml:trace>
  <inkml:trace contextRef="#ctx0" brushRef="#br0" timeOffset="1152">7416 7304 24575,'0'0'0</inkml:trace>
  <inkml:trace contextRef="#ctx0" brushRef="#br0" timeOffset="2210">16305 7139 23952,'36'3'0,"1"-1"0,0 3 0,3-1 0,-5-3 0,1-1 0,7 0-547,-2 1 1,4 0 0,5 0 0,3 0 0,1 0 0,2-1 218,-14 0 0,3 1 0,1-1 1,1 0-1,1 0 0,1 0 1,-1-1-1,1 1 0,-1 0 1,-1 0-1,-1 0 0,0 0 0,0 0 1,0 0-1,-1 0 0,1 0 1,0 0-1,0 0 0,1 0 1,0 0 184,-1 0 0,2 0 0,0 0 0,1 0 0,0 0 0,0 0 1,-1 0-1,-1 0 0,-2 0 0,-1 0 0,-3 0 63,12 0 0,-4 1 0,-2-1 0,-1 0 0,1 0 0,3-1 80,-6 0 0,1 0 0,2 0 0,-1 0 0,1-1 0,-1 1 0,-1-1 0,-3 1-432,3-1 1,-2 0-1,-1 0 1,-1 0-1,0-1 1,1 0 431,4 0 0,1 0 0,0-1 0,-1 0 0,-3 0 0,-5 0 0,6-2 0,-6 0 0,-5 1 310,-1-2 1,-6 1 0,0 2 0,-23 2-1</inkml:trace>
  <inkml:trace contextRef="#ctx0" brushRef="#br0" timeOffset="3663">16626 8328 24575,'50'0'0,"-1"0"0,1 0 0,-1 0 0,1 0 0,0 0 0,-1 0 0,1 0 0,-1 0 0,1 0 0,-1 0 0,2 0 0,-2 1 0,-2 0 0,0-1 0,-1 1 0,1 0 0,0 0 0,3-1-328,-3 1 0,1 0 0,2-1 1,0 1-1,1 0 0,-1-1 1,-1 1-1,-1 0 0,-2-1 1,-2 1-220,8 0 1,-2 0 0,-2 1 0,-2-1 0,1 0 0,0 0-1,1 0 1,-1 0 0,1 1 0,0-1 0,-1-1 0,1 1-1,-2-2 1,1 1 0,0-1 0,-1 0 0,0 0 0,0-1 361,-3 1 0,-1-1 0,1 1 0,-1-1 0,-1-1 0,-1 0 185,2 0 0,-1-2 0,-2 1 0,0-1 0,-1-1-208,1-1 0,0-1 1,-3-1-1,-2 0 208,11-6 0,-6-1 2690,3-8-2690,-25 8 0,-15 12 0,0 0 0</inkml:trace>
  <inkml:trace contextRef="#ctx0" brushRef="#br0" timeOffset="6855">9825 9401 24575,'7'0'0,"-2"0"0,-1 0 0,0 0 0,0 0 0,2 0 0,-1 0 0,2 0 0,-2 1 0,2 0 0,-2 1 0,2 0 0,-2-2 0,1 2 0,-1-2 0,-2 2 0,2-2 0,3 2 0,14-2 0,2 0 0,17 0 0,0 0-792,-14 0 0,2 0 792,7 0 0,2 0-1093,-5 0 1,1 0 0,1 0 1091,5 1 0,1 1 1,2 0-820,-4-1 1,1 1 0,1-1 0,0 2 554,4 0 0,1 1 1,0 1-1,1 0-391,-6-2 1,1 1-1,0 0 1,1 0 0,0-1 563,2 1 0,1 0 0,0 0 0,1 0 0,-1-1-324,3 0 1,-1 0 0,1-1 0,0 0 0,0 0 415,0 1 0,0-1 0,0 0 0,0 0 0,0 0-174,-6 0 0,-1-1 0,1 0 0,0-1 0,0 2 1,-1-1 173,5 1 0,0 1 0,-1-1 0,1 1 0,-1-1-66,1 1 0,0-1 1,0 0-1,0 1 0,0-1 66,-2 1 0,0-1 0,-1 0 0,0 1 0,1-1 0,-3 2 0,1-1 0,-1 1 0,0-1 0,1 1 0,2-1 0,0 1 0,1 0 0,0-1 0,-1 2 0,-1-1 0,0 1 0,-1 0 0,0 0 0,1 0 0,2 0 0,0 0 0,0 0 0,1 0 0,-1-1 0,0 0 0,0 0 0,0 0 0,0-1 0,0 1 0,1 0 0,0-1 0,1 1 0,-1-1 0,0 0 0,-1 0 0,-1 0 0,0-1 0,0 0 0,0 1 0,1-1 0,0 0 0,0 1 0,-1-1 0,1 1 0,-3-1 0,1 1 0,-1-1 0,0 1 0,0-1 0,1-1 0,-1 1 0,1-1 0,-1 0 0,0 0 28,0 1 1,-1 1-1,0-1 1,0 0 0,0 0-29,-1-1 0,0-1 0,-1 0 0,1 0 0,-1 0 69,10 2 1,-1-1 0,-1 1 0,1-1-70,-1-1 0,-1 0 0,1 0 0,-1 0 0,-1 0 0,0 0 0,0 0 0,0 0 0,2 0 0,1 0 0,0 0 0,-1 0 0,-1 0 0,-1 0 0,0 0 0,1 0 0,1 0 0,1 0 0,0 0 0,0 0 0,-1 0 0,0 0 0,-1 0 0,0 0 0,0 0 0,-1 0 0,0 0 0,-1 0 179,-2 0 0,0 0 0,0 0 0,-2 0-179,10 0 0,-1 0 0,-1 0 418,-3 0 1,-1 0 0,-2 0-419,-5 0 0,-2 0 0,1 0 505,1 0 1,0 0 0,-1 0-506,-2-2 0,-1 0 0,0 1 0,3 1 0,0 0 0,-1-1 0,13-4 0,-1 0 1137,-3 5 0,-2-1-1137,-8-3 0,-2 0 1258,-1 1 0,-2 0-1258,19-2 0,-19 1 0,0 0 871,-5 3 0,0 1-871,11-2 0,2-1 0,-4 3 0,2 0 443,4 0 1,2 0-444,-1 1 0,0-2 0,3-1 0,0 0 0,-2 1 0,0 1-233,5-5 0,0 0 233,-5 2 0,0 0 0,4-2 0,2 0 0,-4 0 0,1-1 0,2 1 0,2 0-651,-14 3 0,1 0 1,0 0 650,1-3 0,-1 0 0,2 0 0,2 3 0,1 0 0,0-1-614,2-2 1,0-1-1,0 1 614,0-1 0,0 1 0,1-1 0,1 1 0,1-1 0,-1 0 0,-2-1 0,1-1 0,-1 0 0,0 1 0,0-1 0,-1 1 0,-1 1 0,0 0 0,0 1 0,0-1 0,0 1 0,-1 0-265,-1 1 0,0 0 1,0 1 264,0-1 0,-1 0 0,0 1 0,-3-1 0,-1 0 0,0 1 81,11 0 0,0 0-81,-2-2 0,0 1 0,-5 3 0,0 0 0,6-1 0,1 0 0,-1 2 0,1 0 171,3 0 0,0 0-171,-15-2 0,1 1 0,0-1 0,1 2 0,-1 0 0,0-1 0,15-4 0,-1 0 0,-14 5 0,0 0 0,-1-1 0,11-1 0,1 0 0,3 1 0,0 2 0,0-1 0,-1 0 0,-2 0 0,0 0 0,2 0 0,0 0 565,-5 0 0,0 0-565,1-1 0,2 2 0,-1 1 0,0 0 0,0-1 0,1 0 0,0 1 0,0 0 0,-12-1 0,1-1 0,-1-1 0,10 1 0,-1 0 0,6 0 0,-2 0 0,-7 0 0,-2 0 593,1 0 0,-1 0-593,-3 0 0,1 0 0,2 0 0,0 0 0,-2 0 0,1 0 0,6 3 0,2-1 0,-8-1 0,0-1 0,0 0 0,-2 2 0,0-1 0,0 1-20,3 0 0,-1-1 1,-1 0 19,7 0 0,-3 0 0,-7 1 0,-1 0 624,-1-2 0,1 0-624,-1 2 0,1 0 0,0-1 0,1-1 0,2 3 0,0-1 240,4-2 1,-1 0-241,-2 0 0,0 0 0,0 0 0,-1 0 393,-6 0 1,-1 0-394,21-4 0,-12 3 0,5-3 0,1 4 0,7 0 284,-16 0 1,1 0-285,-5 0 0,0 0 0,8 0 0,-1 0 0,-4 0 0,-1 0 0,4 0 0,-1 0 177,-5 0 1,-1 0-178,-1 0 0,-1 0 0,16 0 1388,-11 0-1388,-9 0 0,-15 0 0,-5 0 0</inkml:trace>
  <inkml:trace contextRef="#ctx0" brushRef="#br0" timeOffset="13064">3745 4413 24575,'-47'2'0,"0"0"0,12-1 0,-6-1 0,-6 0 0,-2 0 0,-2 0 0,1 0 0,3 0 0,5 0-656,-3 1 1,4 0-1,1 0 1,-1 0 0,-6-1 290,6 1 1,-6-1 0,-2 0 0,-3 0 0,1 0 0,0 0 0,3 0 0,4-1 0,5 1-456,-7 0 1,7 0 0,2 0 0,-1 0 311,-2 0 0,1 0 0,0 0 0,1 0 765,-5 0 1,2 0-1,3 0-257,-9 2 0,4 1-159,8-2 1,3 2 158,-10 6 3276,7-2-2059,15-1 2059,3 0-2752,9-4 1898,-3 2-2422,-2 1 693,-2 1-693,-9 10 0,-1 1 0,-12 8 0,2 4-688,13-12 1,0 2 687,1 4 0,-1 1 0,-2 3 0,-1 1 0,5 0 0,1 1 0,-4 4 0,3 3-1225,3 1 1,3 2 1224,1-9 0,1 2 0,0 2-1093,2 6 1,1 3 0,0 1 977,1-8 0,1 1 1,0 2-1,1 0-705,2 5 1,0 2 0,2 0 0,-1 2 678,1-7 0,-1 2 0,1 0 0,0 1 0,1 0-366,1 1 1,1 1 0,0 0 0,1 1 0,-1 1 506,0-5 0,-1 2 0,0-1 0,0 2 0,0-1 0,0 1-249,2 2 0,0 0 1,0 0-1,0 1 0,0 1 1,-1 1 248,0-8 0,0 0 0,-1 1 0,0 0 0,0 1 0,0 0 0,0 1 0,0 1-76,0-2 1,0 0 0,0 2-1,0-1 1,0 1 0,-1 1 0,1-1-1,0 2 1,-1-1 75,1-1 0,-1 1 0,1 0 0,-1 1 0,0 0 0,1 0 0,-1 0 0,-1 1 0,1-1 0,-1 1-13,0-2 0,0-1 0,0 1 1,-1 0-1,1 0 0,-1 1 0,0-1 1,-1 1-1,1 0 0,0 1 0,-1-1 13,0-1 0,1 0 0,-1 1 0,-1 0 0,1 0 0,0 0 0,-1 0 0,1 1 0,-1-1 0,0 0 0,0 1 0,1-1 0,-1-3 0,1 0 0,-1 0 0,1-1 0,-1 1 0,0 0 0,0 0 0,0 0 0,0 0 0,0 0 0,0 1 0,0-1 0,-1 0 0,0 2 0,0 0 0,0 0 0,-1 0 0,1 1 0,-1-1 0,0 0 0,0 1 0,0-1 0,0 0 0,1 0 0,-1 1 0,0-2 0,0 1 0,1-1 0,-1 0 0,0 0 0,0 0 0,0 0 0,1 0 0,-1 0 0,0 0 0,1-1 0,-1 1 0,1-1 0,-1 0 0,1 2 0,0 0 0,0 0 0,0-1 0,0 1 0,0-1 0,0 0 0,0 0 0,1-1 0,-1 1 0,0-2 0,0 1 0,-1 4 0,0 0 0,-1 0 0,1-1 0,-1 0 0,1-1 0,0 1 0,0-1 0,1-1 0,1 1 0,-1 1 0,2 1 0,0-1 0,0-1 0,1 1 0,0-1 0,0-1 0,0 0 0,0-1 0,0 0 0,0-1 0,1-1 0,-1 0 0,0-1 0,1 0 0,0 1 0,0-1 0,1 6 0,-1 0 0,1 0 0,1 0 0,-1 0 0,1-1 0,-1 0 0,1-2 0,0-1 0,0 0 0,0-1 0,0 1 0,0-1 0,0 0 0,0 0 0,0-1 0,0 0 0,0 0 0,0 0 0,0 0 0,0 0 0,0 4 0,0 1 0,0 0 0,0-1 0,0-1 0,0 0 0,0-3 0,0 0 0,0-1 0,0-1 0,0 1 0,0-2 39,0 6 0,1 0 1,-1-1-1,0-1 0,-1 0-39,0 6 0,0 0 0,0-2 0,-1 0 211,1-6 0,-1-1 0,1-1 1,-1-1-212,-1 6 0,-1-1 0,0-3 604,0-3 0,1-2 0,-1-2-604,-1 3 0,0-4 1638,1-4 0,-1-4-1472,-1 4 3110,0-11-2115,3-4 2115,-1-1-2852,-1 2 1528,-2 6-1952,2-4 0,-2 16 0,0-9 0,-2 17 0,-3 1-741,5-15 0,1 1 741,0 6 0,1 1 0,-2 0 0,-1 0 0,3 0 0,1-1 0,-1-3 0,0-1-417,0 19 417,-7-1 0,11-21 0,-7-6 0,6-15 0,4-4 0,33-14 0,-5 3 0,5 0-1093,6-2 1,4 0 0,4 0 910,-6 3 0,2 0 0,2 1 1,1 0-366,-8 1 1,2 0 0,0 0 0,2 0 0,1 0 0,0 1 355,2-1 1,0 1-1,2 0 1,0 0 0,2 0-1,0 0 1,2 0-138,-11 1 0,2 1 0,0-1 1,0 0-1,2 1 0,-1-1 1,2 1-1,0-1 0,0 0 1,0 0 324,-2 0 1,0 1 0,1-1 0,0 0 0,1 0 0,0 0 0,0 0 0,1 0 0,0-1 0,0 1 0,0 0 0,1 0-156,-3 0 0,-1 0 1,2 0-1,-1 0 0,1 0 1,0 0-1,0 1 0,1-1 1,-1 0-1,1 0 1,-1 0-1,1 0 0,-1 0 1,0 0 157,0 1 0,1-1 0,0 1 0,-1 0 0,1-1 0,0 1 0,0 0 0,0-1 0,-1 1 0,1 0 0,-1-1 0,0 1 0,0-1 0,-1 0-28,1 0 0,1 0 0,-1-1 0,0 1 1,1-1-1,-2 0 0,1 0 0,-1 1 0,0-1 1,-1 1-1,0-1 0,-2 1 0,0 1 28,9-2 0,0 2 0,-2-1 0,0 1 0,-1 0 0,-1 0 0,-1-1 0,-2 1 0,-1-1 99,8-1 0,-1-1 1,-2 0-1,-2 0 1,-4 1-1,-3 0-99,6 0 0,-5 1 0,-5 0 1162,-2-3 0,-10 2-1162,-19 5 0,-4-2 0,-2 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10:02:45.724"/>
    </inkml:context>
    <inkml:brush xml:id="br0">
      <inkml:brushProperty name="width" value="0.05292" units="cm"/>
      <inkml:brushProperty name="height" value="0.05292" units="cm"/>
    </inkml:brush>
  </inkml:definitions>
  <inkml:trace contextRef="#ctx0" brushRef="#br0">3160 6461 24575,'29'-10'0,"5"5"0,-6 2 0,9-1 0,8 0 0,4 0 0,4 0 0,0 0 0,-3 1 0,-4 0-547,3 1 1,-2 1 0,-2 0 0,1 1 0,4-1 0,6 0 311,-17-1 1,4 1 0,2-1 0,2 0 0,1-1 0,2 1 0,1-1 0,0 1 0,1 0 0,-1 0 0,0 0 0,-1 1 0,-1 0 0,-2 0-40,3 1 1,-1 1 0,0 0 0,-2 0 0,1 0 0,-1 1 0,1 0 0,0 0 0,0 0 0,1 0 0,1-1 0,2 1 68,-7-1 0,1 0 0,1 1 0,0-1 1,0 0-1,1 0 0,1 0 0,-1 0 0,1 0 1,0 1-1,1-1 0,0 1 0,-1-1 0,1 1 1,0 0-1,0 0 135,-3 1 1,1-1 0,0 1 0,0 0-1,0 0 1,0 1 0,0-1 0,1 0-1,0 1 1,0-1 0,0 1 0,0 0-1,0-1 1,1 1 0,-1-1 0,1 1-1,0-1 1,0 0 69,-3 0 0,0 0 0,1 0 0,0-1 0,0 1 0,0 0 0,0 0 0,0-1 0,0 1 0,1-1 0,0 1 0,-1 0 0,1 0 0,0-1 0,0 1 0,0 0 0,1 0 0,-1 0 0,1 0 0,-1 0-93,-1 0 1,-1 0 0,1 0 0,0 0 0,0 0-1,0 1 1,1-1 0,-1 0 0,1 1 0,-1-1-1,1 1 1,0-1 0,0 1 0,0-1 0,-1 0-1,1 1 1,0-1 0,0 1 0,0-1 0,0 1-1,0-1 1,-1 0 92,1 1 0,0-1 0,0 1 0,0-1 0,0 0 0,0 1 0,0-1 0,0 0 0,0 1 0,0-1 0,0 0 0,1 1 0,-1-1 0,0 1 0,0-1 0,0 0 0,0 1 0,1-1 0,-1 0 0,0 1 0,1-1 0,-1 1 0,-1-1 0,0 0 0,0 1 0,0-1 0,0 0 0,0 1 0,0-1 0,1 0 0,-1 1 0,0-1 0,0 0 0,0 1 0,1-1 0,-1 1 0,0-1 0,1 0 0,-1 1 0,0-1 0,1 0 0,-1 1 0,0-1 0,0 0 0,1 1 0,-1-1 0,1 1 0,-1-1 0,1 0 0,-1 1 0,1-1 0,-1 1 0,1-1 0,0 1 0,-1-1 0,1 0 0,0 1 0,-1-1 0,1 1 0,-1-1 0,1 0 0,-1 1 0,1-1 0,-1 0 0,0 1 0,1-1 0,-1 0 0,0 0 0,1 0 0,1 0 0,-1 1 0,0-1 0,1 0 0,-1 0 0,0 0 0,0 0 0,0 0 0,0 0 0,0 0 0,0 0 0,0 0 0,0 0 0,0 0 0,0 0 0,0 0 0,-1-1 0,1 1 0,-1 0 0,1-1 0,0 1 0,0-1 0,1 1 0,-1-1 0,1 0 0,-1 1 0,0-1 0,0 0 0,0 0 0,1 1 0,-1-1 0,0 0 0,0 0 0,0 0 0,0 0 0,0-1 0,0 1 0,0 0 0,0 0 0,0-1 0,0 1 0,0 0 0,0-1 0,1 0 0,-1 1 0,1-1 0,-1 0 0,1 1 0,-1-1 0,1 0 0,-1 0 0,1 0 0,-1 0 0,1 0 0,-1 0 0,0 0 0,0-1 0,0 1 0,0 0 0,0 0 0,-1-1 0,1 1 0,-1 0 0,3 0 0,-1-1 0,0 1 0,0 0 0,0 0 0,0-1 0,0 1 0,-1 0 0,1-1 0,-1 1 0,0-1 0,1 1 0,-1-1 0,0 0 0,0 1 0,1-1 0,-1 0 0,0 0 0,1 0 0,-1 0 0,0 0 0,1 0 0,-1-1 0,0 1 0,1-1 0,-1 1 0,0-1 0,0 1 0,1-1 0,-1 0 0,0 1 0,0-1 0,0 1 0,0-1 0,0 1 0,-1-1 0,1 1 0,0-1 0,0 1 0,1 0 0,0 0 0,0 0 0,-1-1 0,1 1 0,0 0 0,-1 0 0,0 0 0,1 0 0,-1 0 0,0 0 0,0 0 0,-1 0 0,1 0 0,-1 0 0,0-1 0,0 1 0,3 0 0,0-1 0,1 1 0,-1-1 0,1 0 0,-1 1 0,0-1 0,0 0 0,-1 1 0,0-1 0,-1 0 0,-1 1 0,-1-1 0,-1 1 0,-1 0 0,-2-1 0,8 1 0,-1 0 0,-2 0 0,0 0 0,-2 0 0,-2 0 0,0 0 0,0 0 0,-2 0 0,0 0 0,2 0 0,1 0 0,-1 0 0,1 0 0,0 0 0,-1 0 0,1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10:03:13.541"/>
    </inkml:context>
    <inkml:brush xml:id="br0">
      <inkml:brushProperty name="width" value="0.05292" units="cm"/>
      <inkml:brushProperty name="height" value="0.05292" units="cm"/>
    </inkml:brush>
  </inkml:definitions>
  <inkml:trace contextRef="#ctx0" brushRef="#br0">3691 4883 24575,'-27'3'0,"-15"3"0,12-4 0,-3 1-1639,-6 1 1,-4 1 866,5-4 1,-2-1 0,-2 0-322,-5 1 1,-1 1 0,-2 0 946,6-2 0,-2 0 1,0 0-1,-2 0-338,6 0 0,0 0 0,-2 0 1,1 0-1,-1 0 484,-1 0 0,0-1 0,0 1 0,0 0 0,-1 1-571,-2-1 1,-1 2 0,0-1-1,0 0 1,0 0 570,0-1 0,0 1 0,0-1 0,1 0 0,0 0-229,2 1 0,0 0 1,1 0-1,0 1 1,1-1 228,1 0 0,1 0 0,0 0 0,0 0 0,1 0 21,-5 0 1,0 0-1,0 1 1,2 1-22,2 1 0,1 1 0,1 1 0,0 0 228,2 1 1,0 0 0,1 1-1,0 0-228,-7 2 0,1 2 0,0 1 491,2 0 1,0 2 0,2 0-492,5-3 0,2 1 0,1 0 1273,-8 4 1,2 1-1274,4 0 0,4 1 3008,-10 8-3008,5 1 0,13-7 3184,3-5-3184,8-5 2918,0-1-2918,5-2 1435,1-2-1435,-1 2 298,1-4-298,0 4 0,0 1 0,-2 10 0,-5 15 0,1-5 0,0 4-1639,0 9 1,-1 5 1563,0-6 1,0 2 0,1 2-746,3-5 1,1 2 0,0 1 0,0 1 443,0-6 1,0 1 0,0 1 0,0 0 0,1 2-281,0 5 1,1 2-1,0 1 1,1 1 0,0 0 548,1-6 0,-1 1 0,1 1 1,0 0-1,0 0 0,1 1-268,0-3 1,-1 0 0,1 0 0,-1 1 0,2 1-1,0 0 1,0 1 374,2-5 0,0 0 0,1 1 0,0 0 0,0 0 0,1 2 0,-1-1 0,1 2 0,0-1-93,0-3 0,-1 1 0,1 0 0,0 1 0,-1 0 0,1 1 0,1-1 0,-1 2 0,1-1 0,0 1 0,1 0 93,-1 0 0,2 0 0,-1 0 0,1 1 0,0 0 0,1 1 0,-1-1 0,1 2 0,0-1 0,-1 1 0,1 0 0,0 1-12,-2-5 1,1 0 0,0 0-1,0 1 1,-1 0 0,1 1 0,0 0-1,0 0 1,0 0 0,0 0-1,0 0 1,0 0 0,0 1 0,0-1-1,0-1 12,0 2 0,0-1 0,0 0 0,0 0 0,0-1 0,0 1 0,0 1 0,0-1 0,0 0 0,0 0 0,0 1 0,-1 0 0,1 0 0,0 0 0,0 0 0,-1-2 0,0-1 0,0 1 0,0 0 0,0 1 0,-1-1 0,1 1 0,0-1 0,0 1 0,0 0 0,-1 0 0,1 0 0,-1-1 0,1 1 0,-1-1 0,1 1 0,-1-1 0,0 1 0,0 1 0,0-1 0,1 0 0,-1 1 0,0-1 0,0 0 0,-1 0 0,1 0 0,0 0 0,-1 0 0,1 0 0,-1 0 0,1 0 0,-1 0 0,0 0 0,0 0 0,0 0 0,0 0 0,0 0 0,0 0 0,-1 0 0,1 0 0,-1-1 0,1 1 0,-1 0 0,1 0 0,-1-1 0,1 1 0,-1-1 0,1 1 0,-1-1 0,1 2 0,-1 0 0,1 1 0,0-1 0,0 0 0,-1 0 0,1 0 0,-1-1 0,1 1 0,0 0 0,-1-1 0,1 0 0,-1 0 0,1 0 0,-1-1 0,1 2 0,-1-1 0,0 0 0,0 0 0,1-1 0,-1 1 0,0-1 0,0 0 0,0 0 0,0 0 0,1-1 0,-1 1 0,0-1 0,1 0 0,0 5 0,0-1 0,0 1 0,0-1 0,1 1 0,-1-1 0,0-1 0,1 0 0,-1 0 0,1 0 0,-1-1 0,0 0 0,1-1 0,-1 0 0,0-1 0,1 1 0,-1-1 0,0-1 0,1 0 0,-1 0 0,0-1 0,0-1 0,0 0 0,1 9 0,0-2 0,-1 0 0,1 0 0,-1-2 0,1 0 0,-1-1 0,1-1 0,-1 0 0,1-1 0,0-1 0,0-1 0,-1-1 0,1 0 0,-1 0 0,0 9 0,0 0 0,0-1 0,-1-2 0,1-2 160,0 2 0,0-3 0,1-1 0,-1-1-160,-1-3 0,0-1 0,0 0 0,-1-3 578,0 0 0,0-2 0,0-1-578,1 6 0,-1-3 3204,-2 6-3204,0-20 3276,-2-15-1760,2-3 1760,0-4-2308,44-23-968,-18 12 0,3-2-944,7-4 1,6-3 0,1 2 943,-9 5 0,1 0 0,2 0 0,0 0-656,-1 1 1,1-1-1,1 0 1,1 0 0,1 0 258,4-1 0,1 0 1,1 1-1,1 0 1,1-1-151,-3 3 1,0-1 0,2 1 0,-1 0 0,2-1 0,0 1 511,-2 0 1,0 0-1,1-1 1,0 1 0,1 0-1,0 0 1,1 1-260,-3 0 0,0 1 0,0 1 0,1-1 0,1 1 0,-1-1 0,2 1 0,0-1 294,-6 1 0,1 0 0,1 0 0,0-1 0,1 1 0,0 0 0,-1 0 0,1-1 0,-1 1 0,0 0-73,3 0 0,0 0 1,0-1-1,0 1 1,0 0-1,0 0 0,0 0 1,0 0-1,1 0 73,-3 0 0,0 0 0,1 1 0,1-1 0,-1 1 0,0-1 0,0 0 0,-1 1 0,-1-1 0,0 0 0,3 0 0,-1-1 0,-1 1 0,0 0 0,0-1 0,-1 1 0,-1-1 0,1 0 0,2 0 0,1 0 0,0-1 0,-2 0 0,0 1 0,-1-1 0,-2 1 64,7-2 1,-2-1-1,-1 1 1,-3 0-1,-3 1 1,3-1-1,-4 0 1,-3 1-1,-1 0 1,0-1-1</inkml:trace>
  <inkml:trace contextRef="#ctx0" brushRef="#br0" timeOffset="1546">3752 6370 24575,'47'-2'0,"0"0"0,0 1 0,0-1 0,0 0 0,-5 2 0,-2 1 0,1 0 0,5 0-410,-5-1 0,4 0 1,4 0-1,2 0 1,0 0-1,0 0 0,-2 1 1,-3 1-138,3 1 1,-3 0 0,0 1 0,-1 1 0,0 0 0,2 0 77,-2 0 1,0 0 0,1 0 0,0 1 0,0-1 0,0 1 0,1 1 58,-3-1 0,-1 0 1,1 1-1,0 0 1,0 0-1,0 0 0,1-1 1,0 1 253,1 0 0,1 0 0,0 0 0,0 0 1,1 0-1,-1 0 0,1 0 0,-1 1 156,2-1 0,0 1 0,0 0 0,1 0 0,-1 0 0,0 0 0,0 0 0,-1-1-254,-3-1 0,0 1 1,0-1-1,0-1 1,-1 1-1,0 0 1,0 0-1,0 0 254,4 0 0,0 1 0,-1 0 0,1 0 0,-1 0 0,-1-1 0,-2-1 16,2 0 1,-2-2 0,0 1 0,-2-1 0,0 0 0,-1 0-17,2 0 0,-1 2 0,-1-2 0,-1 0 0,-3-1 488,12-2 0,-3-2 1,-5 0-489,0-1 0,-7 0 2804,0-4-2804,-25 0 819,-6 3 0,-2 2 0,-1 0 0</inkml:trace>
  <inkml:trace contextRef="#ctx0" brushRef="#br0" timeOffset="6792">10969 8593 24575,'30'0'0,"0"0"0,4 0 0,2 0 0,-4 1 0,2 1 0,2 0-1093,7 0 1,2 0 0,1 0 272,-7 2 1,0 0 0,0 1 0,3-1 163,-3 0 1,3 0-1,0-1 1,0 1 0,1 0 203,1 1 0,1 0 0,0 0 1,1 0-1,-1-1 176,3 0 1,-1 0 0,1 0-1,0-1 1,1 1 275,0 0 0,1 0 0,1-1 0,-2 1 0,0-1-393,-5 0 0,-1-1 1,0 1-1,-1-1 1,0 0 392,5 0 0,0-1 0,-1 1 0,-3 0 289,3 0 0,-2 0 0,-5-1-289,1-3 0,-5 1 732,0 0 1,-22-2 0,-11 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10:04:06.896"/>
    </inkml:context>
    <inkml:brush xml:id="br0">
      <inkml:brushProperty name="width" value="0.05292" units="cm"/>
      <inkml:brushProperty name="height" value="0.05292" units="cm"/>
    </inkml:brush>
  </inkml:definitions>
  <inkml:trace contextRef="#ctx0" brushRef="#br0">6998 1211 24575,'-45'0'0,"19"2"0,-1 0 0,-18 1 0,-4 0-1093,15 1 1,0 0 0,-1-1 139,-4-1 0,0 0 0,0 0 953,-1 3 0,-1 0 0,-1 0-878,-2-1 0,-1 0 0,0 1 878,-2 2 0,-1 1 0,-1 0-387,9-3 0,-1 1 0,0 0 1,0 0 386,2 1 0,-1 0 0,0 0 0,1 0 0,1 0 0,0 0 0,1 1 0,0-1-553,-7 4 1,1 1 0,2-1 552,4 0 0,0 0 0,2 0 0,0-1 0,1 1 0,1 0 288,-12 5 0,0 0-288,4-1 0,0 0 0,6-2 0,2-1 953,1 2 0,2 0-953,5-3 0,1 0 0,-3 1 0,0 0 3276,-13 12-2981,5-11 2541,15 1-2836,10-9 2070,4-3-2070,4 1 1015,-1-2-1015,0 3 0,-1-2 0,-2 2 0,0 2 0,-5 9 0,-5 7 0,-10 15 0,10-10 0,-1 3-1431,-3 1 1,0 4 1430,4-2 0,0 4 0,0 0-1093,-1 1 1,0 1 0,1 2 881,1-4 0,1 2 1,-1 1-1,1 0-609,-1 1 1,0 0 0,1 0 0,-1 1 693,0 3 0,0 0 0,0 1 0,1 0-518,3-6 0,0 0 0,0 0 1,0 1-1,1 0 644,-1 1 0,0 0 0,0 0 0,1 1 0,0 1-290,-1 3 1,1 1 0,1 0-1,-1 1 1,1 1 289,0-7 0,1 0 0,0 1 0,0 0 0,-1 0 0,2 1-107,-1 2 0,1 0 0,0 1 0,-1 0 0,1 0 0,0 0 107,0-6 0,0 0 0,0 1 0,0 0 0,0 0 0,0 0 0,1 0-45,-1 2 0,2 0 0,-1 0 1,1 1-1,0 0 0,-1-1 0,1 1 45,-1-1 0,0 0 0,0 0 0,-1-1 0,1 1 0,0 1 0,-1-1 0,1 2 0,-1-1 0,0 1 0,0 0 0,0 1 0,0-1 0,-1 0 0,0 2 0,0 0 0,-1 1 0,1-1 0,-1 0 0,0 0 0,0 0 0,1-2 0,0-1 0,0 0 0,-1 1 0,1-1 0,-1 0 0,0 1 0,0 0 0,-1 1 0,0 0 0,-1 0 0,1-1 0,1 1 0,-1-1 0,2-3 0,1 0 0,0 0 0,0-1 0,0 1 0,0-1 0,-1 0 0,0 5 0,0 0 0,-1 0 0,1-1 0,0 1 0,0-2 0,0-1 0,1 0 0,0-1 0,0 0 0,0-1 0,1 0 0,-1 4 0,0 0 0,1-1 0,0-1 0,0 0 53,1-3 0,0-1 0,1-1 1,-1 0-1,0 0-53,0 8 0,-1-1 0,0 0 0,1 0 111,1-3 0,2 1 0,-1-1 1,-1-1-112,-1 0 0,-1 0 0,0 0 0,1-1 217,2-2 0,2-1 0,-1 0 1,0 0-218,-3 9 0,0-1 0,0 0 487,1-3 1,0-1-1,0-2-487,1-5 0,-1-1 0,-1-1 1220,-2 9 1,0-4-1221,2-10 0,1-4 3276,-2 1-3131,0-11 3131,4-9-3090,0 0-186,2 33 0,0 4 572,0-4 1,0 3-573,-2-1 0,-1 0-946,1 6 0,-2 2 946,1-13 0,-1 0 0,0 1-1092,-1 5 1,-1 1-1,1 1 1092,0 3 0,2 1 0,-2 0-784,1-9 0,0 0 0,-1 0 0,2 1 784,-1 2 0,1 1 0,0-1 0,1 0 0,0-2 0,1 0 0,-1-1 0,0 1-303,0-1 0,-1 0 1,0 0-1,1-1 303,1 12 0,1 0 0,0-2-142,-2-3 1,0-2 0,1 1 141,0 1 0,2 0 0,-1-1 0,0-2 0,0-1 0,0-1 139,0-1 1,0 0-1,0-1-139,0 3 0,0-1 0,0 1 0,0-3 0,0 1 0,0 0 0,0 2 0,0 0 0,0 0 0,0-1 0,0 1 0,0 0 0,0 0 0,0 0 0,0 0 0,0-2 0,0-1 0,0 1 0,0 2 0,0-1 0,0 0 0,0-3 0,0-1 0,0 2 0,-2 4 0,0 0 0,1 1 0,0-4 0,1 0 0,-1 1 0,-1 1 0,-2 0 0,1-1 0,0-1 0,2 0 0,-2-2 839,-2 13 1,0-3-840,2-4 0,0-3 1188,-1-8 1,-1-3-1189,1 13 0,0-2 0,0-4 0,4-7 0,0 2 829,0 1 0,0 0-829,0 9 0,0 1 0,0-1 0,0 0 0,0 0 0,0 0 0,1-2 0,-2-2 0,0-8 0,-1-1 1365,0-1 1,0-2-1366,-2-1 1772,-2 0-1772,4-12 509,0-6-509,0 0 1667,0-2-1667,1 2 0,-2-2 0,0 7 0,1-6 0,-3 9 0,5-9 0,-5 5 0,5-6 0,-2 0 0,2 0 0,-2-2 0,2 6 0,-5 7 0,4 8 0,-6 11 0,6 2 0,-3 0 0,4-7 0,0-11 0,0-9 0,7-5 0,15-2 0,6-2 0,12 0 0,6 0-1093,-2 0 1,5 0 0,1 0 489,-3 0 1,1 0-1,1 0 1,2 0-54,-8 1 1,2 0-1,0 0 1,1 1 0,0-1 384,-2-1 1,1 0-1,0-1 1,2 1-1,0 1 1,2 0-140,-5 1 0,0 1 1,2 0-1,0 0 1,1 1-1,0 0 0,1 0 1,0-1 409,-1 1 0,0-1 0,0 1 0,1 0 0,0-1 0,1 1 0,0 0 0,1 1 0,0-1-200,-3 0 1,-1 0 0,2 1 0,0-1 0,0 1-1,1 0 1,0-1 0,0 1 0,0 0 0,1 0-1,0 0 200,-5-1 0,1 1 0,0-1 0,0 1 0,1 0 0,0 0 0,-1-1 0,1 1 0,0 0 0,0-1 0,0 1 0,0-1 0,0 0-26,0 0 1,1 0 0,-1-1 0,0 1 0,1 0-1,-1-1 1,0 0 0,1 1 0,-1-1 0,1 0 0,-1 0-1,1 0 1,-1 0 25,0 0 0,0 0 0,1 0 0,-1 0 0,0 0 0,1 0 0,-1-1 0,0 1 0,0-1 0,0 1 0,0 0 0,-1-1 0,1 1 0,2 0 0,-1 0 0,1 0 0,0-1 0,0 1 0,-1 0 0,0 0 0,0 0 0,-1-1 0,0 1 0,0-1 0,-2 0 0,3 0 0,0-1 0,-1 0 0,0 0 0,-1 0 0,0-1 0,-1 1 0,0 0 0,-1 0 0,1 1 0,5 0 0,1 0 0,-2 1 0,1 0 0,-2 0 0,0 0 0,-1-1 0,-1-1 0,6 0 0,-2 0 0,0-2 0,-2 1 0,-1 0 0,-1 1 104,-1 1 1,-2 0-1,0 0 1,-2 1-1,-1-2-104,3 0 0,-1-1 0,-2 0 0,-4 1 1032,13 1 0,-8 1-1032,7-3 819,-33 0 0,-13 0 0,0 0 0</inkml:trace>
  <inkml:trace contextRef="#ctx0" brushRef="#br0" timeOffset="147105">10226 9400 24575,'-23'-16'0,"-4"2"0,-1 3 0,-4 0-1639,1 1 1,-2 1 1293,1 3 0,-2 1 0,0 0-491,-1-2 1,1 0-1,-2 1 836,-6 1 0,-2 1 0,1 0 0,4 0 0,-1 0 0,1 1 0,0 1 0,0 0 0,2 1-27,-8 1 1,0 0 26,2 0 0,0 0 0,5 0 0,0 0 0,-6 2 0,-1 1-1041,-2-3 0,-1 1 1041,10 2 0,0 0 0,-1 1-443,-2-2 1,0 0-1,-1 0 443,4 1 0,0 0 0,-1 0 0,-1 0-282,1 0 1,0 0 0,-1 0-1,0-1 282,-5 0 0,0 0 0,-1-1 0,0 1-482,0 0 1,0 1 0,0 0 0,0-1 481,-3-1 0,0-1 0,0 0 0,0 1 0,1 1 0,0 1 0,0 0 0,0-1 0,-1 0 0,0-1 0,-1 1 0,2 0 0,6 0 0,0 1 0,1 0 0,0 1-76,1-1 0,-1 1 0,1 1 1,1-1 75,-1 2 0,1-1 0,0 1 315,2 1 0,1 0 0,2 1-315,-6 2 0,4 0 1276,3-3 0,4 1-1276,-7 6 3276,9-5-2310,9 6 2310,5-4-3155,-9 14-121,1-2 0,5-2 0,-1 3 221,-1 1 0,-1 3-221,-2 6 0,1 3-1295,1 6 0,1 3 1295,5-11 0,1 2 0,0 0-1093,0 6 1,1 0 0,0 2 1052,3-9 1,1 1 0,0 1 0,0 0-720,1 1 0,0 0 1,0 0-1,1 1 759,0 2 0,0 0 0,1 0 0,1 1 0,0-1 0,2 1 0,-1 0 0,1-1 0,1 1 0,-1 0 0,1-1 0,1 1 0,2-1 0,1 1 0,1-1 0,0 0 0,0-2 0,1-1 0,0 0 0,2 0-350,-1-2 0,2 1 1,0-1-1,0 0 350,-1 0 0,1 1 0,0-1 0,-1-1 0,4 10 0,0 0 0,-2 0-108,-1-1 1,-2 1 0,1-1 107,1-2 0,0 0 0,0-1 0,-3-1 0,-1 0 0,1 0 174,1-2 0,0 0 1,1-1-175,0 1 0,2-1 0,-1 0 0,0-1 0,0-1 0,1 0 0,1-1 0,2-1 0,0 0 437,-2 1 0,-1-1 0,2-1-437,8 10 0,1-1 0,-3 0 0,1-2 1011,-1-11 1,1-3-1012,0 1 0,-1-3 2713,8-3-2713,-3-4 2773,-1-14-2773,12 0 0,-5-3 0,3 0-569,11 0 0,4 0 569,-3-3 0,3-1 0,2 0-820,-6 0 1,1-1 0,1 0 0,1 0 553,-3 1 1,1 0-1,1 0 1,1 0-1,1 0-281,-3 1 1,1-1 0,2 1 0,0 0 0,0 1 0,0 0 471,1 0 1,1 0-1,-1 1 1,2 1 0,0-1-1,2 1-237,-6 0 1,1 0 0,1 1 0,0 0 0,1 0-1,0 0 1,0 0 0,0 1 311,0 0 0,0 0 0,0 0 0,1 1 0,-1 0 0,1 0 0,1 0 0,0 1-92,-6-1 0,1 0 1,0 1-1,1 0 1,0-1-1,0 1 0,1 1 1,-1-1-1,0 1 1,0-1 91,1 1 0,0 0 0,0 1 0,0-1 0,1 1 0,-1-1 0,0 1 0,1 0 0,0 0 0,1 0-2,-2 0 1,1-1-1,0 1 1,0 0 0,1 0-1,0 0 1,-1 0-1,1 1 1,0-1 0,0 0-1,-1 0 2,0 0 0,0 0 0,0 0 0,-1 0 0,1 0 0,0 0 0,0 0 0,0 0 0,0 0 0,1 0 0,0-1 0,-5 1 0,1-1 0,0 1 0,0-1 0,1 0 0,0 1 0,0-1 0,0 1 0,-1-1 0,1 0 0,-1 0 0,0 1 0,0-1 0,1 0 0,-1 0 0,1 0 0,-1 0 0,0 1 0,0-1 0,0 0 0,0 0 0,0-1 0,-1 1 0,1 0 0,0-1 0,4 0 0,0 1 0,0-1 0,0 1 0,-1-1 0,1 0 0,0 0 0,0-1 0,-1 1 0,1-1 0,-1 0 0,-1 0 0,0 0 0,0-1 0,0 1 0,0-1 0,0 0 0,0 0 0,-1 0 0,1 0 0,-1 0 0,1-1 0,-2 0 0,0 0 0,0 0 0,-1 0 0,1 0 0,0-1 0,-1 1 0,1-1 0,-1 0 0,0 1 0,1-1 0,3 0 0,0 0 0,0 0 0,-1 0 0,1 0 0,0 0 0,0 0 0,-1 0 0,1 0 0,0 0 0,-1 0 0,0 0 0,1 0 0,-1 0 0,1 0 0,-1 0 0,0 0 0,0 0 0,-1 0 0,1 0 0,1 0 0,1 0 0,-1 0 0,0 0 0,0 0 0,0 0 0,-1 0 0,0 0 0,0 0 0,-1 0 0,-2 0 0,1 0 0,0 0 0,-1 0 0,0 0 0,0 0 0,0 0 0,0 0 0,4 0 0,1 0 0,-1 0 0,0 0 0,0-1 0,-1 1 0,0 1 0,-2-1 0,2 0 0,-2 1 0,0 0 0,-1 0 0,0 0 0,0 0 0,1-1 0,-1 1 0,1-1 0,0 0 0,0 0 0,-1 0 0,0 0 0,-2 1 0,1 0 0,-1 1 0,-1 0 0,0 0 0,0 0 0,-1 0 0,10-1 0,-1 0 0,0 0 0,-1 1 0,0-1 0,-4 1 0,0 0 0,-1 1 0,0-1 0,0 1 0,0 0 0,0 1 0,-1-1 0,0 1 0,0 0 0,-1-1 0,0 1 0,0-1 0,1 1 0,-1 0 0,2 1 0,0-1 0,1 1 0,-1 0 0,0 0 0,0 0 0,-1 0 0,1 0 0,-1 0 0,2-1 0,1 1 0,1-2 0,1 1 0,-1 0 0,1-1 0,-1 1 0,1-1 0,0 1 0,-1-1 0,1 1 0,-2-1 0,1 1 0,-1-1 0,0 1 0,0-1 0,-2 0 0,0-1 0,0 1 0,-1-1 0,-1 1 147,5 2 0,0-1 0,-2 1 0,0-1-147,-5-2 0,-1-1 0,0 1 0,-2-1 376,9 1 0,-1 0 0,-1-1-376,-4-1 0,-2 0 0,0 0 592,-3 1 1,-1-1 0,0-1-593,0-1 0,0-2 0,-2 1 0,13-3 0,0 0 0,-10-1 0,1 0 0,1-1 444,2 1 1,2 0 0,1-1-445,-6 1 0,1 0 0,1 0 0,1 0-73,1-1 0,1 1 0,0 0 0,1-1 73,2-1 0,0 1 0,0-1 0,0 0 0,-1 0 0,0 0 0,0 1 0,-1-2 0,-1 1 0,0-1 0,-1 0 0,1-1-157,-2 1 0,0 0 0,0 0 0,-1-1 157,-1 0 0,-2 0 0,1-1 0,0 0 0,0 0 0,0-1 0,0 1 0,-2-2-113,9-2 0,-1-2 0,-1 1 113,-5 1 0,0-1 0,-3 0 606,9-8 0,-4-1-606,-10 2 0,-1-2 0,0-6 0,1-3 224,-9 7 1,1 0 0,1-3-225,5-7 0,3-2 0,1-1-285,-4 7 0,2-2 0,0 1 0,1-2 285,-3 3 0,0 0 0,1-1 0,0 0 0,0-1-337,2-1 0,1 0 0,-1-1 0,1 0 0,-1 0 337,-3 4 0,-1 1 0,1 0 0,0-1 0,-1 0 0,-1 0-358,3-6 1,-1 0 0,0-1 0,-1 1 0,0 0 357,-1 1 0,0 1 0,-1-1 0,-1 0 0,-1 1-91,3-5 1,-2-1 0,0 1-1,-1 1 91,-3 2 0,0 0 0,-1 1 0,0 0 276,3-7 1,-1 1 0,-1-1-277,-3 3 0,-2 0 0,-1 0 0,0 2 0,-1 0 0,-2 0 448,-3 0 1,-2 0 0,-1 1-449,1 1 0,0 0 0,-2 0 0,-2 1 0,-2-1 0,-1 1 0,-1 4 0,-1 0 0,-2-1 0,-3-5 0,-3-1 0,-3 2 402,0 2 1,-3 1 0,-3 0-403,1 5 0,-2-1 0,-2 1 0,-2 0-150,-4-1 1,-2 1 0,-2 1 0,-2 0 149,4 5 0,-1 1 0,-1 0 0,-1 0 0,-2 1-202,2 0 0,-2 1 0,0-1 0,-2 1 0,0 0 0,0 0 202,-2 0 0,-1 1 0,-1 0 0,0 0 0,-1 1 0,0 0-176,5 2 1,-1 0 0,0 1 0,0 0 0,0 0 0,-1 1 0,0 0 175,1 0 0,-2 1 0,1 0 0,0 1 0,-1 0 0,1 0 0,1 1-125,-4 0 0,0 1 1,0 0-1,1 1 1,0 1-1,0 0 125,-5-1 0,0 1 0,0 0 0,1 1 0,1 1 0,5 2 0,1 1 0,0 0 0,1 1 0,0 0 85,-6 0 1,0 1-1,1 1 1,0-1-86,1 2 0,0-1 0,1 1 0,-1 0 0,1 1 0,1 0 0,0 0 0,-1 0 0,-2 0 0,-1 0 0,0 0 0,0 0 24,-2 0 0,-1 0 1,0 0-1,-1 0-24,9 1 0,-1 0 0,0 0 0,0 0 0,-2 1 0,-3-1 0,-1 0 0,0 1 0,-1-1 0,-1 0 0,6 1 0,0-1 0,-1 0 0,-1 0 0,1 0 0,-2 0 0,5 0 0,0 0 0,-1 0 0,-1 0 0,1 0 0,0-1 0,-1 1 0,0-1 0,-1 0 0,0 0 0,0 0 0,1-1 0,-1 1 0,0 1-62,0-1 0,0 1 0,0 0 0,0 0 0,0 0 0,1 0 0,0-1 62,-6 0 0,1 1 0,1-2 0,-1 1 0,1 1 0,0 0-15,1 0 0,1 1 1,0 0-1,0 0 1,0 0-1,0-1 15,2 0 0,0-1 0,0 0 0,0 0 0,1 0 0,-1 1 0,1 0 0,0 0 0,1 0 0,-1 0 0,0 0 0,0-1 0,-2 1 0,1-1 0,-1-1 0,0 1 0,0 0 0,0 0 0,-1 1 0,1 0 0,0 0 0,0 0 0,-1 0 0,0 0 0,-1 0 0,0 0 0,0 0 0,-1 0 0,1 0 0,-1 1 0,2 0 0,-1 0 0,1 0 0,0 0 0,-1 0 0,1 0 0,1-1 0,-1 1 0,1-1 0,0 0 0,0 0 0,0 0 0,2 1 0,0 0 0,0 0 0,0 0 0,1 0 0,-1-1 0,-6 0 0,0-1 0,0-1 0,1 1 0,-1 1 0,2 1 0,-1 0 0,1 1 0,0-1 0,0 0 0,4-1 0,0-1 0,1 0 0,0 0 0,0 0 70,1 2 0,0 0 0,0 1 1,1-1-1,1 0-70,-6-1 0,0-1 0,2-1 0,-1 2 150,3 1 1,1 1-1,-1 0 1,0 0-151,1-2 0,0-1 0,-1 0 0,1 0 0,-1 1 0,1 1 0,-1-1 0,0 0 66,-2-1 0,-1 0 1,0 0-1,-1 0-66,5 0 0,0 1 0,-1-1 0,1 0 0,-1-1 0,-1 0 0,0-1 0,0 0 0,-1-1 0,-1 0 0,-3 0 0,-1 0 0,-1-1 0,0 0 0,0-1-70,8 1 0,-1 0 0,0 0 1,0 0-1,0-1 0,0 1 70,-3-2 0,0 0 0,0 0 0,0 0 0,0 0 0,-1 0-98,0 1 1,0-1 0,-1 1 0,1 0 0,-1 0 0,1 0 97,-1-1 0,1 1 0,-1 0 0,1 0 0,0-1 0,0 1-36,2 0 0,1 0 0,-1-1 0,2 1 0,-1 0 0,0 1 36,-7 0 0,0 0 0,0 0 0,1 1 0,0-1 0,2 1 0,1-1 0,0 0 0,0 1 0,0 0 0,1 0 0,1 1 0,-1-1 0,0 1 0,0 0 0,-1-1 0,1 1 0,-1-1 0,0 1 0,0 0 0,0 0 0,0 1 0,0 0 0,0-1 0,0 1 0,-1-1 0,-1-1 0,1 1 0,-1 0 0,0 0 0,0 1 0,-1 1 0,0 0 0,0 0 0,0 0 0,2-1 0,-1 0 0,0-1 0,1 1 0,0 0 0,0 1 0,1 0 0,-1 0 0,2 0 0,-1 0 0,3 0 0,0 0 0,1 0 0,0 0 0,1 0 159,-4 0 0,0 0 0,1 0 0,0 0-159,5 0 0,0 0 0,0 0 0,2 0 425,-5 0 0,2 0 0,0 0-425,3 2 0,1 0 0,0-1 0,0 0 0,-1-2 0,2 2 0,-14 4 0,1 0 0,12-3 0,0 0 0,0 0 0,-13 3 0,1 1 961,0-1 1,0 0-962,4 1 0,0-1 1638,8-2 0,2 0-1600,5 1 1,3-1 3237,-9-2-3230,19 4 2554,7-4-2600,3 2 2282,-10 4-2282,3-1 993,-15 7-993,15-5 0,-8 1 0,9 0 0,-3-1 0,2 1 0,-1 2 0,5-3 0,-9 7 0,9-5 0,-17 15 0,13-5 0,-14 8 0,7 2 0,3-10 0,2 0 0,5-8 0,4-4 0,0-4 0,4 2 0,0-6 0,2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02:03.110"/>
    </inkml:context>
    <inkml:brush xml:id="br0">
      <inkml:brushProperty name="width" value="0.05292" units="cm"/>
      <inkml:brushProperty name="height" value="0.05292" units="cm"/>
    </inkml:brush>
  </inkml:definitions>
  <inkml:trace contextRef="#ctx0" brushRef="#br0">11663 6305 24575,'40'0'0,"-4"0"0,-1 0 0,3 0-1639,-8 0 1,2 0 1217,2 0 0,4 0 0,-2 0 421,9 0 0,2 0-976,-4 2 1,4 1 0,-2 0 975,-6-3 0,-1 1 0,2 0 0,-3 0 0,1 1 0,1 1 0,-1-2 0,5 0 0,-2-2 0,3 1-443,-4 0 0,2 0 1,1 0-1,-2 0 443,7 2 0,0 1 0,1 0-785,-4-1 1,1 1 0,1-1 0,-1 1 784,-3 0 0,0-1 0,0 0 0,0 1 0,4-1 0,-1 0 0,1 0 0,0 0 0,0 0 0,0 1 0,0-1 0,-1-1 0,1 0 0,0-1 0,-1 0 0,2 2-393,-9 0 1,2 2 0,-1 0 0,1 0 0,0-1 392,3 0 0,1-1 0,0 0 0,0 1 0,0-1-211,3 0 1,1 0 0,0 0 0,0 0 0,-1 1 210,1 1 0,-1 0 0,1 0 0,0 0 0,0-1-113,-7-2 0,1-1 0,0 0 0,0 0 0,-1 0 0,1 1 113,6 2 0,0 1 0,0 1 0,-1-1 0,1-1-64,-1-2 0,1 0 0,-1-1 0,1 0 0,1 0 64,-5 1 0,1 1 0,0 0 0,1-1 0,-1 1 0,-1 0 0,6 0 0,-2 0 0,0 0 0,0 0 0,2 0 0,-5-2 0,0 1 0,1-1 0,0 0 0,0 0 0,0 1 0,-3 0 0,-1 1 0,1 0 0,-1 0 0,0 0 0,1-1 0,-1-1 0,1 0 0,0 0 0,-1 0 0,1 0 0,-1 0 0,6 0 0,0 0 0,-1 0 0,1 0 0,0 0 0,-7 0 0,1 0 0,0 0 0,0 0 0,0 0 0,0 0 0,6 0 0,-1 0 0,1 0 0,-1 0 0,2 0 0,-7 0 0,0 0 0,1 0 0,0 0 0,0 0 0,-1 0 0,6 0 0,0 0 0,-1 0 0,1 0 0,0 0 0,-7 0 0,1 0 0,1 0 0,-1 0 0,0 0 0,-1 0 0,4 0 0,-1 0 0,1 0 0,-2 0 0,2 0 0,-1 0 0,0 0 0,0 0 0,-1 0 0,0 0 0,-2 0 0,-2 0 0,1 0 0,-1 0 0,0 0 32,1 0 1,0 0 0,0 0 0,-1 0 0,0 0-33,8 0 0,0 0 0,-1 0 0,1 0 0,-7 0 0,-1 0 0,1 0 0,0 0 0,-1 0 107,8 0 1,-1 0 0,-1 0-1,0 0-107,-2 0 0,0 0 0,-1 0 0,-1 0 410,4 0 1,-2 0-1,0 0-410,-3 0 0,0 0 0,-2 0 0,-5 0 0,0 0 0,-1 0 0,12 0 0,1 0 1064,4 0 1,-2 0-1065,-14 0 0,-1 0 1552,0 0 0,-1 0-1552,16 0 3276,-9 0-2715,-2 0 2204,-16 0-2765,4 0 1774,-12 0-1774,-3 0 740,-2 0-740,-2 0 0,-4 0 0,1 0 0</inkml:trace>
  <inkml:trace contextRef="#ctx0" brushRef="#br0" timeOffset="3587">14847 6991 24575,'-40'10'0,"5"3"0,-4 4 0,5-3 0,-2 1 0,-2 3-820,-1 5 1,-3 3 0,-2 1 0,-1 1 163,4-5 1,-2 0-1,0 0 1,-2 1 0,0 3 186,9-5 1,0 2 0,0 1 0,0 0 0,-2 1 0,0 0 0,-2 0 103,3-3 1,-1 0 0,0 1 0,-2-1 0,0 1 0,0 0 0,0 0 0,-1-1 0,1 1 225,-1 1 1,0-1-1,-1 1 1,1-1-1,-1 0 1,0 1-1,-1 0 1,0 0-1,0 1 139,4-3 0,0 0 0,-1 1 0,0 0 0,0 0 0,-1 0 0,0 0 0,1 0 0,-1 0 0,1 0 0,-1 0-185,1-1 1,0 0-1,-1 0 1,1 0 0,0-1-1,-1 1 1,1 0-1,0 0 1,0-1 0,0 2-1,0-1 185,-2 2 0,0 1 0,0 0 0,0 0 0,0 0 0,1 0 0,-1 0 0,0 0 0,0 0 0,0 0 0,3-2 0,-1 0 0,0-1 0,0 1 0,-1 0 0,1 0 0,0 0 0,0 0 0,1 0 0,0 0 0,1 1 0,-2 1 0,1 0 0,1 0 0,0 1 0,1 0 0,-1 0 0,0-1 0,0 1 0,-1 0 0,0-1 0,0-2 0,1 1 0,-2-1 0,1 0 0,-1 0 0,0 0 0,0 0 0,0 0 0,1 1 0,-1-1 0,2 1 0,-4 1 0,1 2 0,1-1 0,-1 1 0,1-1 0,0 1 0,-1-1 0,1 0 0,-1 0 0,0-1 0,-1 0 0,1-1 0,-1-1 0,0 1 0,0-1 0,-1 0 0,1 1 0,0-1 0,0 1 0,1 0 0,-1 0 0,0 0 0,1 1 0,-1 0 0,1-1 0,0 1 0,-1 0 0,1-1 0,0 0 0,0 0 0,2-2 0,-1 0 0,1 0 0,0-1 0,0 1 0,0-1 0,0 0 0,0 1 0,0-1 0,0 1 0,0 1 0,-1 0 0,0 0 0,0 0 0,0 1 0,0-1 0,1 0 0,0-1 0,2-1 0,0 0 0,-5 3 0,2-1 0,1-2 0,0 1 0,0-1 0,0 1 0,-1 0 0,1 0 0,-2 1 0,-1 0 0,0 0 0,1-1 0,2 0 0,3-2 0,3-1 54,-3 2 1,5-3 0,1 0 0,-3 2-55,-7 4 0,-3 1 0,-1 1 0,1 0 0,4-3 261,-2 2 1,3-1 0,0 0-262,6-4 0,-1 0 0,1 0 0,1 0 539,-7 3 0,1 0 0,3-2-539,-1 1 0,3 0 1525,3-1 1,3-2-1526,-8 1 3276,12-1-2454,8-13 2454,5 2-2877,4-4 194,0-2 1,2-1 0,1-2 0</inkml:trace>
  <inkml:trace contextRef="#ctx0" brushRef="#br0" timeOffset="15020">6395 13413 24575,'40'-2'0,"-1"-1"0,-9 3 0,2-1 0,5 0 0,6-1 0,2 1-656,-6 1 1,3 1-1,2 0 1,0 0 0,-1 1-1,-3 0 1,-1 0-1,0 0 1,2 1 0,3 0 245,-3 0 0,2 1 1,1 0-1,3 0 1,0 0-1,1 0 0,0 1 1,0 0 44,-3 0 1,1 1 0,1 0 0,-1 0 0,2 0 0,0 0 0,0 1 0,2 0 0,0 0 260,-6-1 0,1 1 0,0 0 0,1 0 0,1 0 0,0 0 0,0 0 1,1 1-1,1-1 0,0 0 0,1 1 0,0-1 104,-6-1 0,0 0 0,1 0 0,1 0 0,0 0 0,0-1 0,1 1 0,0 0 0,0 0 0,0 0 0,1 0 0,0 0 0,0 0 0,0 0 0,0 0 0,0 1-120,0-1 1,-1 0 0,1 0-1,1 1 1,-1-1 0,0 1-1,1-1 1,0 1 0,0-1-1,0 1 1,0-1 0,1 1-1,-1-1 1,1 0 0,0 0 0,0 0-1,1-1 120,-4 0 0,1 0 0,1 0 0,-1 0 0,1 0 0,0-1 0,0 1 0,0-1 0,1 0 0,-1 0 0,0 1 0,1-1 0,0 0 0,-1 0 0,1 0 0,-1 1 0,1-1 0,-1 0 0,0 0 0,1 1 0,-1-1 0,1 0 0,-1 1 0,1-1 0,-1 1 0,1 0 0,0-1 0,-1 0 0,1 1 0,0-1 0,-1 0 0,1 1 0,-1-1 0,0 0 0,1 0 0,-1-1 0,0 1 0,0-1 0,1 0 0,0 0 0,1 0 0,-1 0 0,0 0 0,0-1 0,0 1 0,0-1 0,0 1 0,0-1 0,-1 0 0,1 0 0,-1 0 0,1 0 0,-1 0 0,0 0 0,0 0 0,0 0 0,0 0 0,0 1 0,1-1 0,-1 0 0,0 0 0,1 0 0,-1 0 0,0 0 0,-1 0 0,1 0 0,-1-1 0,0 1 0,0-1 0,-1 1 0,0-1 0,0 0 0,-1 0 0,4 0 0,0 0 0,0-1 0,-1 1 0,0-1 0,-1 1 0,0-1 0,0 0 0,0 0 0,-1 0 0,0-1 0,0 1 0,0-1 0,-1 0 0,5 0 0,-1 0 0,1 0 0,-1-1 0,-1 0 0,1 0 0,-1 0 0,0 0 0,-1 0 0,-1-1 0,1 1 0,-2 0 0,4-1 0,-2 0 0,1 0 0,-2 1 0,1-1 0,-2-1 0,1 1 0,-2 0 0,1-1 0,-1 0 0,6 0 0,-1-1 0,0-1 0,-1 1 0,0-1 0,-1 1 0,-1-1 0,0 1 0,0 0 0,0 1 0,-1-1 0,0 0 0,-2 1 0,-1-1 0,-1 0 97,7-2 1,-3 0 0,-1 0 0,-1 0-1,-2 0-97,2 1 0,-2 0 0,-2 0 0,-4 0 1062,8-4 0,-6 0-1062,2-1 0,-33 8 0,-5 1 0</inkml:trace>
  <inkml:trace contextRef="#ctx0" brushRef="#br0" timeOffset="21621">10124 3593 24575,'4'-2'0,"0"-1"0,27 2 0,-3-1 0,8 2 0,4 0-1639,-2 2 1,2 1 1379,-2 2 1,3 1 0,1 0-562,-6-2 1,1 1 0,1 0 0,1 0 662,6 2 0,1 0 0,3 0 1,0 1-391,-10-2 1,1 0 0,1 0 0,0 0 0,2 0 0,2-1 437,-5 0 0,2 0 0,1 0 0,1 0 0,1-1 0,0 1 0,1-1 0,1 0-169,-5 0 1,1 0-1,0 0 1,0 0 0,1 0-1,1-1 1,1 1 0,0-1-1,2 0 1,1-1 277,-6 0 0,1 0 0,1 0 0,0-1 0,1 1 0,1-1 0,1 0 0,0 0 0,0-1 0,1 1 0,0-1 0,0 1 0,1-1 0,-1 0-70,-4 0 1,0 0-1,1 0 1,0-1-1,1 1 1,-1-1-1,1 0 1,0 0-1,1 0 1,-1 0-1,1 0 1,0 0-1,0 0 1,0 0-1,1 0 1,-1 0-1,1 0 70,-3 0 0,0 0 0,1 0 0,0 0 0,0-1 0,0 1 0,0 0 0,0 0 0,1 0 0,0-1 0,-1 1 0,1 0 0,0 0 0,0-1 0,0 1 0,0 0 0,0 0 0,0-1 0,0 1-17,2 0 0,-1 0 0,1 0 0,0 0 0,1-1 0,-1 1 0,0 0 0,1 0 0,-1 0 0,1-1 0,-1 1 0,0 0 0,0 0 0,0 0 0,0 0 0,-1 0 0,0 0 0,0 0 0,-1 0 17,2 1 0,-1-1 0,1 0 0,-1 1 0,0-1 0,0 1 0,-1-1 0,1 1 0,-1-1 0,0 1 0,0 0 0,-1-1 0,1 1 0,-1-1 0,0 1 0,-1-1 0,1 0 0,1 0 0,1 1 0,-1-1 0,1 0 0,-1 0 0,0 0 0,-1 0 0,1 0 0,-1 0 0,-1 0 0,0 0 0,-1 0 0,0 0 0,-1 0 0,0 0 0,5 0 0,0 0 0,-1 1 0,0-1 0,-1 1 0,-1-1 0,0 0 0,-1 1 0,-1-1 0,-1-1 0,-1 1 0,12-2 0,-1 1 0,-2-2 0,-1 1 0,-1 0 0,-3 0 0,-1 0 0,2 0 0,-1 1 0,-3 0 0,-3 0 0,-2-1 289,3 0 1,-4 0 0,-5-1 0,1 2 0,-8-1 0,-12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03:05.755"/>
    </inkml:context>
    <inkml:brush xml:id="br0">
      <inkml:brushProperty name="width" value="0.05292" units="cm"/>
      <inkml:brushProperty name="height" value="0.05292" units="cm"/>
    </inkml:brush>
  </inkml:definitions>
  <inkml:trace contextRef="#ctx0" brushRef="#br0">3305 6158 24575,'9'3'0,"8"2"0,11-1 0,14 9-1639,-10-8 1,4 0 1160,4 4 0,3 1-615,-3-2 1,3-1 0,1 1 912,-6-2 0,0 0 1,2 0-1,1 0-407,-2 0 0,1 0 0,1 0 0,0-1 0,1 1 587,5 0 0,0 1 0,0-1 0,2 0 0,-1-1-515,-5-1 1,-1-1 0,1 1 0,0-1-1,1 0 1,0 0 514,2 1 0,1 1 0,0-1 0,1 0 0,-1 0 0,1-1-259,-2-1 0,1-1 1,-1 0-1,1 0 0,0-1 1,-1 2 258,1-1 0,-1 1 0,1 0 0,-1 0 0,0 0 0,0-1-97,-1 0 0,-1-1 0,0 0 0,0 0 0,-1 0 0,0 1 97,7 0 0,-1 1 0,-1 0 0,1-1 0,-1-2 0,1-1 0,-1-1 0,1 0 0,-1-1 0,0 0 0,-2 1 0,0 0 0,-1 1 0,0-1 0,-1-1 0,-1 1 0,0-1 0,0 0 0,-2 0 0,0 0 250,2 1 0,-1 0 0,-1 0 0,-3 2-250,3 0 0,-2 1 0,-4 1 1262,2-1 0,-6 0-1262,-2 0 0,-16 0 0,-11 0 0</inkml:trace>
  <inkml:trace contextRef="#ctx0" brushRef="#br0" timeOffset="5512">10011 7640 24575,'10'0'0,"0"2"0,1-2 0,13 6 0,12 3 0,-9-4 0,2 0-1322,7 2 0,2 0 1322,3 1 0,2-1-818,-8-2 1,1-2-1,1 1 818,1 1 0,0 1 0,2-1-1093,4 1 1,2-1 0,0 1 1072,-9-2 0,0 0 0,1 1 0,0-1-744,2 2 0,0 0 0,1 0 0,0 0 764,2 0 0,-1 0 0,1 0 0,0-1 0,1 0 0,0 0 0,0 0 0,0-1 0,0-1 0,0 0 0,0 0 0,1-1-450,0 1 0,1 0 1,-1 0-1,1-1 450,0 0 0,0-1 0,-1 1 0,2-1 0,1 1 0,1 0 0,0 0 0,1-1-268,-10 0 0,1 1 1,-1-1-1,1 0 1,0-1 267,1 1 0,0-1 0,0-1 0,0 1 0,1 0-169,2 1 0,1 0 1,-1 1-1,2-1 1,-1 0 168,0-1 0,0 0 0,0 0 0,1 0 0,-1 1-104,3 1 1,-1 0 0,1 1 0,0-1 0,0 0 103,1-1 0,-1-1 0,1 0 0,0 0 0,1 0-54,-9 1 0,1 0 0,0 0 1,0 1-1,0-2 0,0 1 54,0-1 0,0-1 0,0 0 0,0 0 0,0 0 0,0-1-10,3 1 1,-1-1 0,1 0 0,0-1 0,0 1 0,1 0 9,0 0 0,0 0 0,0 0 0,0 0 0,1-1 0,0 0 0,1 0 0,1-1 0,-1 0 0,1 0 0,0 0 0,1 0 0,-7 1 0,0 0 0,1 1 0,-1-1 0,1 0 0,-1 1 0,1-1 0,-1-1 0,1 1 0,-1 0 0,1-1 0,-1 0 0,0 1 0,1-1 0,-1 0 0,-1 0 0,1-1 0,0 1 0,-1-1 0,1 1 0,-1-1 0,6 0 0,0 1 0,0-1 0,-1-1 0,1 1 0,-2-1 0,-1-1 0,0 1 0,-1-2 0,0 1 0,0 0 0,-1 0 0,-2 0 0,1 1 0,-2 0 0,1 0 0,-1 0 0,0-1 0,5-2 0,-1-1 0,-1 0 0,1 1 0,-1 0 0,-1 1 0,1 0 0,-1 1 0,0 0 0,-1-1 51,-2 1 0,0 0 0,-1-1 0,1 1 1,-1 1-52,8-2 0,1 0 0,-1 1 0,0 1 118,0-1 0,-2 1 0,1 0 0,-1 1-118,-3 0 0,-1 1 0,-1 0 0,1-1 0,1 0 0,0-1 0,0 0 0,0 1 163,-3 0 0,0 1 1,0-1-1,1 1-163,0 0 0,1-1 0,0 1 0,0-1 0,-1-1 0,1-1 0,0 0 0,0 0 0,1 1 0,0 0 0,0 0 0,0-1 0,0-1 0,-1-1 0,0 0 0,0 0 0,-1 1 0,-1-1 0,0 0 0,0 0 392,9-2 0,0 0 0,-2-1-392,-4 1 0,-2 0 0,0 0 484,-3 1 1,0 1-1,-2 0-484,14-5 0,-2 2 0,-3 3 0,0 2 0,0-1 0,0 1 786,-2 1 0,0 1-786,5 0 0,0 0 0,-5 2 0,0 0 0,-1 1 0,0-1 1161,-3 1 1,-2 0-1162,-6 2 0,-3-1 2774,15-3-2774,-18 4 2293,-14 0-2293,-3 1 2216,22 17-2216,0-4 0,-7 1 0,2 1 0,11 0 1196,-10-1-1196,-4-5 0,-11-6 0,-1-1 0,-7 1 0,4 0 0,4 8 0,0-2 0,21 17 0,-8-9 0,4 3 0,2 0-895,-2-5 1,0-2 894,10 9 0,2-1-1171,1-6 0,2 0 1171,2 2 0,2 0 0,-13-7 0,1 0 0,0-1-809,0 0 1,1-1 0,-1 0 808,2 0 0,0-1 0,1 1-822,3 0 1,1 0-1,-1 1 822,0-1 0,-1 0 0,0 1 0,2-1 0,0 1 0,0-1 0,-2 1 0,-1-1 0,0-1-117,-3-1 0,0-2 0,-2 0 117,13 4 0,-2-2 320,-3-4 0,-2-1-320,-7 1 0,-1-1 914,-3-3 0,-1-2-914,15-4 2919,-7-2-2919,-6-1 0,5-1 0,2-2 334,-7 4 1,2 0-335,0-3 0,2 0-417,14 1 1,0 0 416,-4-4 0,0 0 0,4 4 0,0 0 0,-8-1 0,-2-1-77,-5 4 0,-1 0 77,11-4 0,-18 1 0,-13 9 1394,-5-2-1394,0 4 2394,-2-2-2394,0 2 515,-2-2-515,2 2 0,-4-2 0,4 2 0,-4-1 0,2 2 0</inkml:trace>
  <inkml:trace contextRef="#ctx0" brushRef="#br0" timeOffset="7010">3937 8706 24575,'47'3'0,"1"-1"0,-1 1 0,1-1 0,-1 0 0,1 1 0,-1-1 0,-1 1 0,-2 0 0,0 0 0,-1 0 0,0 0 0,1 0-547,0-1 1,0 1 0,0-1 0,-1 0 0,1 0 0,-1 0-55,6 1 1,0 1 0,-1 0 0,-1-1-1,-2-1-132,0-1 0,-2-1 0,-2 0 0,2 0 733,5 2 0,1 1 0,-1 0 0,-4-1 0,-2-1 0,-4-1 0,-3 0 771,0 3 0,-3-1-771,-2-2 0,-6 0 0,-9-2 0,-11 2 2573,0-2-2573,0 0 0,-2 2 0,0-2 0</inkml:trace>
  <inkml:trace contextRef="#ctx0" brushRef="#br0" timeOffset="8776">11775 10087 24575,'42'-9'0,"0"0"0,-10 2 0,2 1 0,-1 0 0,15-2 0,1 0-1093,-8 0 1,2 1 0,1 1 272,-6 2 1,0 0 0,2 2 0,0-1-1,4 0 1,2-1 0,0 2 0,2-1 463,-7 2 1,0-1 0,1 1-1,1 1 1,0-1 43,5 1 0,0 0 1,1 0-1,0 0 0,0 0 312,-8 0 0,1 0 0,0 0 0,0 0 0,1 0 0,-1 0-404,3 1 0,0 0 1,0 0-1,0 0 0,1 0 1,-1-1 403,0 1 0,1-1 0,-1 0 0,0 0 0,0 0 0,0 1-108,-3 0 1,1 1 0,-1 0-1,0 0 1,0 0 0,-1 0 107,9-1 0,0-1 0,0 0 0,0 0 0,-1 0-31,-3 1 1,0 0 0,0 0 0,0 1 0,0-2 30,-1 1 0,0-1 0,0 0 0,-1 0 0,1-1 0,0 1 0,-1 0 0,1 0 0,0 0 0,-1 0 0,0 1 0,-1 0 0,0 1 0,1-1 0,-1 0 0,-1-1 0,0 0 0,1 1 0,-1-1 0,-1 0 61,1 1 0,-1 0 0,-1 1 0,1-1 0,-1 0-61,7-1 0,-1 0 0,0 0 0,-1 0 208,-4 0 0,1 0 1,-2 0-1,0 0-208,6 0 0,0 0 0,-2 0 557,-7 0 0,0 0 0,-2 0-557,10 0 0,-2 0 1448,-11 0 0,-1 0-1448,-1 0 0,-1 0 0,-1-1 0,0 2 0,-1 0 0,2 2 0,7-1 0,1 1 1168,1 2 1,1 0-1169,5 3 0,1-1 213,-12-1 1,1 0-1,1-1-213,2 1 0,2 0 0,0-1 0,1 1 0,2-1 0,0 0-440,5 1 1,0-1 0,1 1 439,-2-1 0,-1 1 0,1 1 0,-7-2 0,0 1 0,-1 0 0,0 0 0,7 1 0,-1 1 0,0-1 0,2 1 0,-1 0 0,-1-1-159,-8-1 0,-2-1 1,-1 1 158,4 0 0,-4-1 1358,14-1-1358,-29-4 2400,-9 0-2400,-3 0 3276,0 0-2662,2 0-152,-1 0 0,-2 0 0,-3 0 0</inkml:trace>
  <inkml:trace contextRef="#ctx0" brushRef="#br0" timeOffset="24970">4009 11767 24575,'41'-2'0,"-13"0"0,1 2 0,2 0-1963,19 0 1963,-20 0 0,2 0-1260,7 0 0,3 0 1260,-10 0 0,2 0 0,2 0-1002,5-1 1,2-1 0,3 0 1001,-6 1 0,2 1 0,1 0 0,0 0-820,4-1 1,1-1 0,0 1 0,1-1 650,-7 2 1,1 0-1,0 0 1,1 0-1,1 0-358,2 1 1,1 0-1,1 0 1,0 1 0,0-1 526,0 0 0,0 0 0,0 1 0,1-1 0,0 1-245,-7-1 1,1 1 0,0 1 0,0-1 0,0 0 0,0 0 244,0 0 0,-1 0 0,1 0 0,0 1 0,0-2 0,0 1-99,-1 0 0,0-1 0,0 0 0,0 0 1,0 0-1,0 0 99,2 1 0,0 0 0,0 0 0,0 0 0,0 0 0,0-1-15,-1 0 1,0-1-1,0 0 1,0-1 0,0 2-1,0-1 15,1 2 0,0 0 0,1 0 0,-1 0 0,0 0 0,0-1 0,-1 0 0,0-1 0,0 0 0,0 0 0,0 0 0,1 0 0,0 2 0,1 0 0,0 0 0,0 0 0,0 0 0,0-1 0,-3 1 0,1-1 0,-1 0 0,0 0 0,0 0 0,1 0 0,0 0 0,0 0 0,0 0 0,0 0 0,-1 1 0,1-1 0,6 1 0,1 1 0,-2-1 0,1 0 0,0 0 0,-2-1 0,-1-1 0,1-1 0,-1 1 0,0 1 0,1 1 0,-1 0 0,0 0 0,1 1 0,-1-1 0,-1 0 0,0-1 0,0 0 0,0 0 0,0 1 0,-2-1 0,0 0 0,-1 1 0,0-1 0,1 0 0,1 1 0,-1-1 0,1 0 0,-1 0 0,-1 0 83,5-1 1,-1 0 0,-1 0 0,0 0-84,3 0 0,0 0 0,-1 0 0,-1 0 152,-8 0 0,-1-1 1,-1 1-1,2 1-152,2 0 0,0 0 0,1 1 0,0-1 0,-3-1 0,0 1 0,0-1 0,0 0 0,3 1 0,1 1 0,0-1 0,0 0 87,2 0 0,0-2 0,1 1 0,0 0-87,2 1 0,-1 1 0,1-1 0,-1 1 0,-1-1 0,0 1 0,1-1 0,-1 1 0,-6-1 0,0 1 0,1-1 0,-1 0 0,0 1 0,7 0 0,-1 1 0,0 0 0,0-1 0,3-1 0,0-1 0,1 0 0,-2 1 0,-3 0 0,0 0 0,-1 1 0,0-1 238,-3-1 1,0 0 0,0 0-1,-1 0-238,8 0 0,0 0 0,-2 0 426,-6 0 1,-1 0-1,-2 0-426,12 0 0,-2 0 776,-6 0 0,-1 0-776,-6 0 0,0 0 0,1 0 0,-1 0 0,0 0 0,1 0 0,11 0 0,1 0 0,-12 0 0,-1 0 0,4 0 0,-2 0 3276,-5 0-2891,-14 0 2891,0-3-3085,3 2 2259,9-2-2450,11 3 0,3 4 183,-16-2 1,2 1-184,4 2 0,1-1 0,-2-1 0,0 0 0,5 1 0,1 0 0,-3-3 0,-2 0 0,-4 1 0,-1 0-259,2-2 0,0 0 259,13 0 0,5 0 0,-12 0 0,11-3 0,-9-2 0,11 1 0,-19 0 0,0 0-684,-2 3 0,2 1 684,10-5 0,1 0-986,0 2 1,0 0 985,3-2 0,1 0 0,0-1 0,0 1 0,2 2 0,0 1 0,1-1 0,0 1-493,-14 2 0,0 0 0,1 0 493,3 0 0,0 0 0,1 0 0,-2-1 0,-1-1 0,1 0 0,2 2 0,0-1 0,-2 1 0,-2-2 0,0 1 0,-1-1-575,14 0 1,-1-1 574,-3 1 0,0-1 363,4-6 1,-1-1-364,-1 3 0,0-1 0,0-2 0,-1 1 344,-10 4 0,-1 1-344,-1-1 0,0 1 0,-5 4 0,1-1 1000,-1-3 0,0 0-1000,2 4 0,0-1 0,19-7 0,1 4 0,-23-1 0,-1 0 0,-1 1 0,0 0 0,2-3 0,1 0 0,6 2 0,-1 0 0,-7-2 0,0 0 0,7 1 0,0-1 0,-8 0 0,-1 0 0,4-2 0,0-1 0,2 1 0,1-1 108,2 1 0,2-1-108,6-3 0,1 1-1033,5 0 0,1 1 1033,-14 2 0,0 0 0,1 1 0,1 0 0,1 1 0,-1 0 0,-1 1 0,0 1 0,-2-1-219,13-2 1,-2 1 218,-1 1 0,1 1 0,3 0 0,0 0 0,-6 2 0,-1 1 0,2-1 0,-3 1 62,-7 1 0,-3-1-62,9 1 0,9-6 0,-5 2 0,-15 3 0,1 0 126,6 0 0,1 0-126,3-1 0,0 1 0,3 2 0,0-1 174,3-4 0,1 0-174,2 5 0,1-1 0,1-1 0,-1 0 0,0-1 0,0 1 0,-4-1 0,0 0 0,-3 0 0,0 0-21,0 1 1,0 0 20,0-1 0,0 1 0,3 2 0,0-1-762,4-1 0,0 0 762,0 1 0,1 2 0,-16-1 0,1 0 0,1 0 0,5-1 0,1 1 0,-2 1 0,0 0 0,0 1 560,8-1 0,-4-1-560,-3 4 1982,-14-4-1982,-5 0 1780,-13 2-1780,0-2 2678,-2 2-2678,2 0 0,8 0 0,10 4 0,5 1 0,3-3 0,-5 3 0,-10-7 0,2 6 0,-14-6 0,2 3 0,-7-3 0,0 0 0</inkml:trace>
  <inkml:trace contextRef="#ctx0" brushRef="#br0" timeOffset="57531">3260 13058 24575,'41'0'0,"1"0"0,2-2 0,3-1 0,-10 3 0,1 0 0,2-1-1093,4 0 1,1-1 0,2 0 272,-6 2 1,0 0 0,2 0 0,1 0-1,4 0 1,1 0 0,0 0 0,2 0 350,-5 1 1,0 0-1,2 0 1,0 0 0,1 1 243,-6-1 1,2 1 0,-1 0-1,2 0 1,0 0 0,0 1 224,-2 0 0,0 0 0,0 1 0,1 0 0,1 0 0,0 0 0,0 0-289,-1 1 1,0 0 0,0 0 0,1 0 0,0 0-1,0 1 1,1-1 0,-1 1 288,3-1 0,0 0 0,0 1 0,0-1 0,1 1 0,-1-1 0,1 1 0,0-1-63,-3 1 1,-1-1 0,1 1 0,0 0 0,0 0 0,0-1 0,1 1 0,-1-1 0,0 0 62,0 0 0,0 0 0,0-1 0,0 0 0,0 0 0,0 0 0,0 0 0,0 0 0,-1 0 0,0-1 0,0 1 0,-1-1 0,0 0 0,1 1 0,-1-1 0,0 0 0,1 0 0,-1-1 0,0 1 0,0 0 0,0-1 0,0 1 0,0-1 0,0 0 0,0 1 0,0-2 0,0 1 0,0 0 0,1-1 0,-1 0 0,1-1 0,-1 1 0,0 0 0,0-1 0,0 1 0,-1 0 0,1 0 0,1-1 0,-2 1 0,1 0 0,-1 0 0,1 0 0,-1-1 0,2 1 0,1 0 0,1 0 0,0-1 0,1 1 0,-1 0 0,0 0 0,0-1 0,-2 1 0,4-1 0,-1 0 0,-1 1 0,0-1 0,0 0 0,0 0 0,0 0 0,0 1 0,0 0 0,1 0 0,-1 0 0,0 0 0,1 0 0,-1-1 0,1 1 0,1-1 0,-1 0 0,0 0 0,0-1 0,-1 1 0,-1 0 0,3 0 0,-1 0 0,-1 0 0,0 0 0,-1 0 0,1 0 0,-2 0 0,0 1 0,0-1 0,-1 0 0,0 0 0,-2-1 104,1 0 1,0-1-1,-2-1 1,-1 1-1,-1 0-104,1 0 0,0 1 0,-3-1 0,-1 0 615,1-3 0,-1-1 0,-5 1-615,-2 1 0,-4 0 0,0-1 0,-19 3 0</inkml:trace>
  <inkml:trace contextRef="#ctx0" brushRef="#br0" timeOffset="58377">3804 14392 24575,'42'0'0,"-1"0"0,-8 0 0,1 0 0,2 0 0,8-2 0,1 0 0,2 0-820,-3 2 1,1 0 0,1 0 0,2-1 163,-6 0 1,1 0-1,0 0 1,2 0 0,0 0 108,-2 0 1,1 1 0,0 0 0,2 0 0,0 1 0,0-1 77,-2 0 1,1 1 0,1 0 0,0 0 0,0 0 0,2 0 0,0 0 317,-1 0 0,2 1 0,0 0 0,0-1 0,1 1 0,1 1 0,0-1 0,0 1 151,-7-1 0,0 1 0,0-1 0,0 1 0,0 0 0,1 0 0,1 1 0,2-1 0,0 1 0,2 0-137,-6-1 1,1 1 0,1-1 0,2 1 0,1 0 0,0 0 0,1 1 0,0-1 0,0 0 0,0 1 0,-1-1 0,0 1-1,-2-1 1,0 0 0,-3 0 136,6 1 0,-2-1 0,-1 1 0,0 0 0,-2-1 0,0 1 0,1 0 0,-1-1 0,1 1 0,1-1 0,2 1-2,-3-1 0,1 0 0,2 0 0,0 1 0,1-1 0,0 0 0,0 0 0,-1 1 0,-1-1 0,-1-1 0,-2 1 0,-2 0 0,-2-1 2,9 1 0,-4 0 0,-1 0 0,-2 0 0,-2-1 0,1 1 0,-1-2 31,9 2 1,0-2 0,-2 1 0,0-1-1,-2 0-31,4 0 0,-2-1 0,-1 1 0,-1-1 281,0 1 1,0-1-1,-3 1 1,-4-1-282,6-1 0,-5 0 0,1 0 0,-14 0 0,-25 0 0</inkml:trace>
  <inkml:trace contextRef="#ctx0" brushRef="#br0" timeOffset="59716">6939 16383 24575,'37'-4'0,"0"-1"0,0 1 0,-1 1 0,-1-1 0,5 1 0,-1 1 0,5 0 0,1-1 0,1 1 0,-1 0-656,-4 0 1,0-1-1,-1 1 1,1 0 0,1 0-1,4 2 1,1-1-1,0 1 1,1 0 0,0 0 108,-7 0 1,1 0 0,0 0 0,0 0 0,0 0 0,0 0-1,1 1 1,0 0 0,0 0 0,0 0 0,0 0 0,1 1 338,0 0 0,1 0 0,0 0 1,0 0-1,0 0 0,0 0 208,0 0 0,0 1 0,1-1 0,-1 0 0,0 0 0,0 0-339,-2-1 1,-1 0 0,1 0 0,-1 0 0,0 0 0,0 0 338,7 1 0,0-1 0,0 0 0,-1 0 0,-1 0 133,4-1 0,-1 1 1,-1-1-1,-2-1-133,-6-1 0,0 0 0,-3-1 0,-1 0 544,4-1 1,-2-1-1,-4-1-544,4-6 0,-7-1 3102,6-6-3102,-20 3 3276,-12 8-1914,-2 0 1914,0 0-2027,0 0-761,0 1 0,-2 3 0,0 2 1</inkml:trace>
  <inkml:trace contextRef="#ctx0" brushRef="#br0" timeOffset="60729">11054 15968 24575,'50'-4'0,"-1"1"0,1 0 0,0 0 0,-1 0 0,-5 1 0,-1 1 0,-1 0 0,1 0 0,1 0-547,-1-1 1,1 0 0,0 0 0,1 0 0,-1 0 0,0 1-1,-1 1 1,-1-1 0,0 1 0,0 1 0,1-1 0,1 0 77,-1 1 1,1-1 0,0 1 0,2 0 0,0 0 0,0 0 0,2 1 58,-1 0 0,1 0 1,1 1-1,0 0 1,2 0-1,-1 0 0,1 0 1,1 0 284,-7-1 0,1 1 1,0-1-1,1 1 0,0 0 1,0-1-1,1 1 0,0 0 1,0-1-1,1 1 125,-1 0 0,0 0 0,1 0 0,1 0 0,-1 0 0,1 0 0,1 0 0,-1 0 0,0 0 0,1 0 0,-1-1-170,-2 1 1,0-1 0,0 0 0,0 1 0,0-1 0,1 0 0,-1 0 0,1 0 0,0 0 0,-1-1 0,1 1 0,0 0 169,-2-1 0,-1 0 0,1 0 0,1-1 0,-1 1 0,0 0 0,0-1 0,0 1 0,0-1 0,0 1 0,0 0 0,-1-1 0,0 1 0,1 0 0,0 0 0,0 1 0,-1-1 0,0 0 0,0 1 0,0-1 0,0 0 0,0 0 0,-1 1 0,1-1 0,0 0 0,2 0 0,1 0 0,-1 0 0,1-1 0,0 1 0,-1 0 0,0-1 0,-1 1 0,0 0 0,0-1 0,-2 1 0,5 0 0,-1 0 0,-1 0 0,0 0 0,-1 0 0,-1 0 0,1 0 0,-1 0 0,-1 0 0,3 0 0,-1 0 0,0 0 0,-1 0 0,0 0 0,-1-1 0,0 1 0,-1 0 0,3-1 0,-2 0 0,1 0 0,-2 0 0,0 0 0,0 0 0,-2 0 0,2 0 0,-1 0 0,0 0 0,-2 0 0,0 0 0,0 0 0,4 0 0,-1 0 0,-1 0 0,0 0 0,-1 0 174,5 0 0,-1 0 0,-1 0 0,-2 0-174,5 0 0,-2 0 0,-3 0 927,8 0 0,-5 0-927,-10 0 0,-6 0 819,-6-2 0,-11 1 0,-11 0 0</inkml:trace>
  <inkml:trace contextRef="#ctx0" brushRef="#br0" timeOffset="85784">4341 15645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06:13.725"/>
    </inkml:context>
    <inkml:brush xml:id="br0">
      <inkml:brushProperty name="width" value="0.05292" units="cm"/>
      <inkml:brushProperty name="height" value="0.05292" units="cm"/>
    </inkml:brush>
  </inkml:definitions>
  <inkml:trace contextRef="#ctx0" brushRef="#br0">2929 17562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06:20.950"/>
    </inkml:context>
    <inkml:brush xml:id="br0">
      <inkml:brushProperty name="width" value="0.05292" units="cm"/>
      <inkml:brushProperty name="height" value="0.05292" units="cm"/>
    </inkml:brush>
  </inkml:definitions>
  <inkml:trace contextRef="#ctx0" brushRef="#br0">6063 6429 24575,'38'-7'0,"0"1"0,0-1 0,1 0 0,0 1 0,-1 1 0,4-1 0,-5 1 0,3 0 0,2 0 0,0 0 0,-2 1-820,5 0 1,-1 1 0,0 1 0,1-1 163,-3 2 1,1-1-1,1 1 1,1 0 0,0 0-1,3-1 1,2 1-1,0 0 1,0 0 0,1 0 108,-6 1 1,1 0 0,0 0 0,1 0 0,-1 0 0,1 0 359,1 0 0,0 0 1,1 0-1,0 0 0,0 0 1,1 0 186,-5 1 0,0 0 0,1-1 0,0 1 0,-1 0 0,1 0 0,0 0-296,0 0 0,0 0 0,0 0 0,0 0 1,0 0-1,-1 0 0,1 0 296,0 1 0,0-1 0,0 1 0,0 0 0,0 0 0,0 0 0,0 0-13,-1-1 1,1 1 0,0 0 0,0 0 0,-1 0 0,1 0 0,-1-1 12,-1 0 0,0 1 0,0-1 0,-1 0 0,1-1 0,-1 1 0,0 0 0,5 0 0,0 0 0,0 0 0,-1 0 0,0 0 0,0 0 0,-1-1 0,0 1 0,-1-1 0,0 0 0,-1-1 0,0 1 17,3-2 1,0 0 0,-1 0 0,0-1 0,-1 1-18,-2 1 0,0-1 0,-1 1 0,-1-1 0,0 0 162,4-2 0,0 0 1,-2-1-1,0 1-162,8 0 0,-1 0 0,-2 1 509,-5-1 0,-2 1 0,-2-1-509,4-1 0,-2 0 1520,-6 0 1,-5 1-1521,-3-3 819,-5 3 0,-18 2 0,-2 2 0</inkml:trace>
  <inkml:trace contextRef="#ctx0" brushRef="#br0" timeOffset="32631">6819 7540 24575,'23'3'0,"-2"2"0,20 3 0,4-3 0,6-1 0,-3-1 0,3-1-820,-11 0 1,3 1 0,3 0 0,3-1 546,-9-1 1,2-1 0,2 0-1,1 0 1,0 0 0,0 0-1,-1 0-274,2 2 1,-1-1 0,0 1 0,0 0 0,2 0 0,3 0 433,-7 0 0,2-1 0,1 0 0,2 0 1,0 0-1,0 1 0,0-1 0,-2 1 0,-1 0-356,5 1 1,-1 1 0,-1-1 0,-1 1 0,1 0 0,0 0 0,1 1 422,-3-1 0,0 1 0,1 0 0,1 0 0,-1 1 0,0-1 0,0 1 1,-1-1-304,4 1 1,-1-1 0,0 1 0,-1 0 0,1 0-1,-1 0 1,1 0 348,1 0 0,0 1 0,0-1 0,0 1 0,0 0 0,-1-1 0,-1 0-138,2 0 1,0 0-1,-1-1 1,-1 0 0,0 0-1,0 0 138,-3 0 0,0 0 0,0 1 0,-1-1 0,-1 0 0,-1-1 82,4 0 1,-2 0-1,-1 0 1,0-1-1,-2 1-82,4 0 0,-2 1 0,-1-1 0,-3 0 556,1-2 1,-4 0-1,-1 0-556,4 1 0,-5-1 3060,-4-2-3060,-16 0 0,-11 0 0,-2 0 0</inkml:trace>
  <inkml:trace contextRef="#ctx0" brushRef="#br0" timeOffset="43217">4467 7847 24575,'-11'0'0,"-2"2"0,-14-1 0,-3 1 0,-12-2-867,16 0 0,-2 0 867,-3 0 0,-1 0 0,-5 0 0,-2 0-813,-2 0 1,0 0 812,-3 2 0,0 1-1126,-4-3 0,0 1 1126,0 1 0,-1 1 0,13-3 0,0 0 0,0 0 0,-13-1 0,1 2 0,14 0 0,0 1 0,0-1 0,-14 0 0,1 0 0,2 1 0,0 0-711,1-1 0,0-2 711,5 1 0,2 0 250,4 2 0,3 0-250,-18-1 1665,22 3-1665,9-4 2364,12 2-2364,0-2 1901,3 4-1901,0-2 603,-2 2-603,3 0 0,-2-2 0,2 2 0,0-2 0,1 2 0,0 0 0,1 2 0,3 10 0,3 15 0,-3-8 0,0 4-1048,1 8 0,0 4 1048,-2 5 0,0 2-1093,-2-9 1,1 2 0,-1 0 1076,0 2 0,-1 0 0,-1 1-1041,0 5 1,-1 0 0,0 1 1056,0 0 0,0 0 0,0 0 0,0 1 0,0 2 0,-1-2 0,0 0 0,-1-1 0,1-1 0,3-3 0,0-1 0,-1 0-593,-2 0 0,-1 0 0,1-2 593,2 9 0,1-1 15,-2-15 0,0 0 0,1-2-15,1 4 0,0-2 871,0-3 1,0-1-872,0-2 0,0-2 3172,-3 12-3172,2-4 2650,-2-12-2650,3-7 1934,0 1-1934,-4 11 0,3-3 0,-1 1 0,0 3-37,-2 17 37,4-13 0,-1 3-820,-3-4 0,0 1 820,3 7 0,0 2 0,-1 1 0,0 0-1119,0 2 0,-1 2 1119,3-13 0,0 1 0,-1-1 0,-1 12 0,0 1 0,1 2 0,2 0 0,-1-1 0,0 0-715,0-8 0,0-1 715,0 3 0,0-1-87,-2-8 1,0-1 86,-1 0 0,1-1 1248,-7 13-1248,1-2 2188,2-19-2188,2-5 1757,2-6-1757,0-7 1096,1 2-1096,0-2 54,1 0-54,-2 0 0,1 0 0,0 0 0,-1 0 0,1 0 0,-1 0 0,1 0 0,0 0 0,1-2 0,19 7 0,24 2 0,-10-1 0,4-1-1093,0-1 1,4-1 0,1 0 688,5 1 1,1 0 0,2-1-417,-6-2 1,2-1 0,0 0 0,2 1 455,-6 0 0,0-1 0,2 1 0,-1 0 0,1-1-292,1-2 1,0 0-1,0-1 1,0 0 0,1 1 588,2 0 1,1 2 0,0 0-1,0-1 1,0 0-417,-1-1 0,1-1 1,0-1-1,0 2 0,-1 0 483,-2 0 0,0 2 0,-1-1 0,0 1 0,-1 0-56,-1-1 0,0 1 1,-1 0-1,-1 0 0,-1-1 56,3 2 0,-1-1 0,-1 1 0,-2 0 474,4 0 0,-2 0 0,-3 1-474,6 1 0,-7-1 745,0 0 0,-18 2 0,-17-8 0</inkml:trace>
  <inkml:trace contextRef="#ctx0" brushRef="#br0" timeOffset="45241">29015 7916 24575,'8'0'0,"1"0"0,2 0 0,23 2 0,6-1 0,-14 0 0,2-1-1093,9 1 1,5 1 0,-2-1 843,8-1 1,0 0 248,-11 0 0,2 0 0,1 0-1032,7 0 0,0 0 0,1 0 1032,-10-1 0,-1-1 0,1 1 0,0-1 0,3 2 0,-1 0 0,1 0 0,0-1-820,1-1 1,1 0 0,-1-1 0,0 0 770,1 0 0,-1 0 0,1 0 0,0 0 49,1 0 0,0 0 0,0 0 0,0-1 0,-1 0 0,0-1 0,-1 1 0,0 0 0,1 2 0,-1 0 0,0 1 0,0 0 0,0-1 0,-1 1 0,-1 0 0,0-1-620,10 1 0,-2-1 0,-1 1 620,-3 0 0,-1 1 0,-1-1 160,-7-2 1,-1 0 0,-2 0-161,5 2 0,-3 1 2554,10-5-2554,-22 5 3276,-18 2-2676,-2 23-600,-2 2 0,0 3 0,0 5 600,0-1 0,0 3-600,0-5 0,0 2 0,0 1-714,0 5 0,0 1 1,0 1 713,-3 6 0,-1 2 0,0 1-820,2-9 1,0 0 0,1 1 0,-2 1 600,-1 4 1,0 0 0,-1 2 0,1 0-438,1-9 1,1 1-1,0 0 1,0 1 0,-1 0 641,0 1 0,-1 1 1,0 0-1,1 0 1,-1 0-313,2 0 1,-1 0 0,1 0-1,-1-1 1,0 1 325,0 0 0,-1 0 0,0 0 0,0-1 0,2 0-100,-1 7 0,2-1 0,0-1 0,-1 0 100,-1-2 0,0-1 0,0-1 0,1-1 278,2 6 1,0-2 0,-1-2-279,0-6 0,-1-1 0,0-3 1204,0 4 0,0-4-1204,2-7 0,-1-4 3276,-2 1-2605,1-9 2605,0-12-2100,-8-2 2081,-12 5-3257,-2-3 854,-11 3-854,1-1 0,-2-2-728,7-3 1,-2 0 727,-1 3 0,-1-1-971,2-3 0,-3-2 0,-1 2 971,-1 2 0,0 0 0,-2 0-820,1-1 1,-1 0 0,-2-1 0,1 1 563,-5 1 0,0 0 0,-1 0 1,0 0-401,4-1 1,-1 1-1,0-1 1,-1 0 0,0 1 527,-3-1 1,-1 1 0,0 0 0,-1-1 0,-1 0-242,6-1 0,0 1 0,-1-1 1,0 0-1,0 0 0,-1 0 369,-1 0 0,-1 0 0,0 0 0,-1 0 0,0 0 0,-1-1-150,6 0 1,0 0-1,-1-1 1,0 0 0,-1 0-1,-1 0 1,1 0-1,0 0 150,-2 0 0,-1 0 0,1 0 0,-1 0 0,0 0 0,-1 0 0,0 0 0,-2-1-40,5 1 1,-1-1 0,0-1-1,-1 1 1,0 0 0,-1-1-1,0 0 1,0 1 0,0 0-1,0 0 40,2 0 0,1 0 0,-1 0 0,0 1 0,0-1 0,-1 1 0,1-1 0,-1 1 0,1-1 0,-1 0 0,1 1 0,-2-1 0,1-1 0,-1 1 0,1 0 0,-1-1 0,0 1 0,0 0 0,0-1 0,0 1 0,0 1 0,0-1 0,0 1 0,0-1 0,-1 1 0,1 0 0,-1 1 0,0-1 0,1 0 0,-1 1 0,1-1 0,0 0 0,0 1 0,2-1 0,0 0 0,-1 0 0,1 1 0,1-1 0,-1 0 0,0 0 0,0 1 0,1-1 0,-1 1 0,1-1 0,0 1 0,0 0 0,0 0 0,0 0 0,1 0 0,-1 0 0,1 0 0,-1 0 0,1 0 0,-1 0 0,1 0 0,-5 0 0,0 0 0,0 0 0,0 0 0,0 0 0,0 0 0,0 0 0,0 0 0,1 0 0,-1 0 0,1 1 0,0-1 0,0 1 0,1 0 0,-1 0 0,0 0 0,1-1 0,0 1 0,0 0 0,1-1 0,-2 1 0,0-1 0,1 0 0,0 0 0,0 0 0,1 0 0,0 0 0,0 0 0,0 1 0,-3 0 0,-1 1 0,1-1 0,0 1 0,1 0 0,0 0 0,1-1 0,1 1 0,0-1 0,1 0 0,1 0 0,0 0 0,1 0 0,0 0 0,0 0 0,-2 0 0,0 0 0,0 0 0,2 0 0,-1 0 0,2 0 26,-6 1 1,1-1 0,0 0 0,2 0-1,0 0-26,-5-1 0,1 0 0,1 0 0,2 0 203,5 0 1,0 0 0,2 0-1,1 0-203,-8 0 0,2 0 0,2 0 1024,-5 0 0,5 0-1024,10 0 0,5 0 3276,0 0-3217,18 0 0,8 0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07:32.926"/>
    </inkml:context>
    <inkml:brush xml:id="br0">
      <inkml:brushProperty name="width" value="0.05292" units="cm"/>
      <inkml:brushProperty name="height" value="0.05292" units="cm"/>
    </inkml:brush>
  </inkml:definitions>
  <inkml:trace contextRef="#ctx0" brushRef="#br0">6636 6468 24575,'38'0'0,"0"0"0,-7 1 0,9 2 0,5 0 0,6 1 0,2 0 0,3 1 0,1 0 0,-1-1 0,-2 1 0,-3-2-328,-3 1 0,-1-1 0,-1 0 1,0 0-1,0 0 0,1 0 1,0 1-1,2-1 0,1 1 1,2 0 108,-8-1 1,3 1-1,0 0 1,2 0-1,1 1 1,0-1-1,1 1 1,0-1-1,0 1 1,1 0 0,-1-1-1,-1 1 1,0-1-1,-2 0 1,0 0-35,1-1 1,0 1 0,0 0 0,-1-1 0,0 0 0,-1 1 0,0-1 0,0 0 0,0 0 0,-1 0 0,0 1 0,-1-1 0,1 0-46,2 1 0,1-1 0,-2 1 0,0 0 0,0 0 0,-1-1 0,1 1 0,-1-1 1,1 1-1,0-1 0,1 0 194,-3 0 0,0-1 0,1 1 0,0-1 0,-1 0 0,1 0 0,0 0 1,0 0-1,1 0 0,-1 0 0,0 0 0,0 0 104,0 0 0,1 0 0,-1 0 0,1 1 0,0-1 0,0 0 0,-1 0 0,1 0 0,0 0 0,0 0 0,-1 0 0,1-1-170,0 1 1,0 0 0,-1-1 0,1 1 0,0-1 0,0 0 0,-1 1 0,1-1 0,0 0 0,-1 0 0,1 1 0,0-1 169,-1 1 0,-1-1 0,1 0 0,0 0 0,-1 1 0,1-1 0,0 0 0,0 1 0,-1-1 0,1 1 0,0-1 0,1 1 0,0 0 0,1 0 0,-1 0 0,1 0 0,0 0 0,0 0 0,0 0 0,0 0 0,0 0 0,0 0 0,0 0 0,0 0 0,0 0 0,0 0 0,0-1 0,0 0 0,0 1 0,0-1 0,1 0 0,-1 1 0,0-1 0,0 1 0,0 0 0,0 0 0,1 1 0,-1 0 0,0 0 0,0 0 0,0 1 0,0-1 0,0 1 0,1-1 0,-1 1 0,1-1 0,0 1 0,0-1 0,-1 0 0,0 0 0,1 0 0,-1 0 0,1-1 0,0 1 0,0 0 0,0 0 0,0 0 0,0-1 0,0 1 0,0 0 0,-1 1 0,1-1 0,-1 0 0,0 0 0,1 1 0,-1-1 0,0 0 0,1 1 0,-1-1 0,0 1 0,1 0 0,-1-1 0,1 1 0,0-1 0,0 1 0,0 0 0,0 0 0,1 0 0,-1 0 0,0 1 0,1-1 0,-1 0 0,1 0 0,-1 0 0,1 0 0,0-1 0,0 1 0,-3-1 0,0 0 0,1 0 0,0 0 0,0-1 0,0 1 0,-1-1 0,1 1 0,0-1 0,-1 1 0,1 0 0,-1-1 0,-1 1 0,0 0 0,5 0 0,-2 1 0,1-1 0,-2 1 0,1 0 0,-1 0 0,1-1 0,-1 1 0,1-1 0,0 1 0,0-1 0,0 0 0,-1 0 0,0-1 0,1 0 0,0 1 0,0-1 0,0 0 0,0 0 0,0 0 0,-1 0 0,1 0 0,-1 0 0,0-1 0,-1 1 0,0 1 0,0-1 0,0 0 0,-1 0 0,0 0 0,0 0 0,0 0 0,-1 0 0,1 0 0,0 0 0,-1 0 0,1 0 0,4-1 0,0 1 0,0 0 0,0-1 0,0 1 0,0-1 0,0 0 0,0 1 0,-1-1 0,0 1 0,0-1 0,2 1 0,0-1 0,-1 1 0,0-1 0,0 1 0,0 0 0,0-1 0,-1 1 0,0-1 0,-1 1 0,2 0 0,0-1 0,0 1 0,-1 0 0,0 0 0,0-1 0,-1 1 0,0-1 0,-1 1 0,2-1 0,0 0 0,0 0 0,-1 0 0,0 0 0,-1 0 0,0 0 0,-1 0 0,4 0 0,-2 0 0,0 0 0,0 0 0,0 0 0,-1 0 0,-1-1 0,5 1 0,-1-1 0,-1 0 0,0 0 0,0-1 0,-1 1 0,-3 0 0,0 0 0,-1 0 0,0 0 0,0 0 0,0 0 0,1 0 0,0 0 0,-1 0 0,1 0 0,0 0 0,-1 0 0,-1 0 0,0 0 0,0 0 0,0 0 0,-1 0 0,1 0 0,0 1 0,0-1 0,0 1 0,0 0 0,0 0 0,1 1 0,1-1 0,1 1 0,0 0 0,0 1 0,0-1 0,0 0 0,-3 0 0,-1 0 0,1 0 0,-1 0 0,2 1 0,2 0 0,-2 0 0,2 0 0,1 1 0,2 0 0,-1 0 0,0 0 0,-2 0 0,-3-2 0,3 1 0,-3-2 0,-1 1 0,0-1 0,0 0 0,2 1 0,2 0 0,1 1 0,2 0 0,-1 0 0,0 0 0,-3-1 0,-4-2 0,6-1 0,-4-2 0,-2 0 0,0 0 353,8 0 0,-1 0 0,-3-3-353,-7-2 0,-2-3 0,-3-1 1006,5-2 0,-4-2-1006,-1-3 0,-4-1 0,-5 2 0,-2 0 1572,2-1 1,-2 1-1573,-1 0 0,-1 0 0,0 1 0,-1-1 0,11-15 3276,-1-1-1681,-9 3 1264,-3 6-2859,-4 4 1360,-4 9-1360,-1-3 762,-3 6-762,0-2 316,-1 5-316,-2-2 0,0 2 0,-2-2 0,2-4 0,-1 0 0,1 0 0,-2 3 0,0 3 0,0 2 0,0 0 0,0 0 0,2 2 0,-2 0 0,2 2 0</inkml:trace>
  <inkml:trace contextRef="#ctx0" brushRef="#br0" timeOffset="4873">4600 7914 24575,'-28'-4'0,"-2"3"0,-18-2-1451,21 2 0,-1 2 1451,-6-2 0,-1 2 0,-2 1 0,-2 0-727,-5-1 0,0-1 727,5 3 0,0-1 0,-5-2 0,1 0-101,11 0 0,0 0 101,-5 0 0,1 0 0,7 0 0,1 0-255,-3 0 0,1 0 255,-20 0 0,2 0 0,12 3 1223,8-2-1223,10 4 1804,6-3-1804,6 0 1384,0 2-1384,2-2 657,0 2-657,0 2 0,0 1 0,-1 4 0,-5 13 0,4-6 0,-6 21 0,6-14 0,-2 9 0,1-5 0,3 0 0,-4 17-680,5-21 1,0 1 679,-1 8 0,-1 1 0,0 2 0,0 1-1159,-3 5 1,0 2 1158,2 0 0,1 1 0,-1-11 0,1 2 0,0-1 0,1-2 0,0 1 0,1-1 0,-1 0 0,0 1 0,1-1 0,1 0 0,0 1 0,0-2 0,-3 10 0,1-3-388,3-4 1,1-3 387,-2-5 0,-1-2 0,3 10 0,0-10 1139,2-9-1139,-1-6 2367,3 2-2367,3 8 0,1 14 0,3 8-408,-4-10 1,0 1 407,-1 1 0,-1 1 0,3 7 0,-1 2 0,-1-3 0,-1-1 0,-3-2 0,1-1 0,2-6 0,-1-3 0,-1 7 0,3-12 0,-3-14 0,-2-5 0,1-4 0,13-11 1760,10-6-1760,1-2 0,1 3 0,-11 8 0,-1 2 0,-3 0 0,9 2 0,4-2 0,23 0-1399,-15 2 0,3 1 1399,-3 0 0,4 1 0,0 0-1093,5 0 1,2 1 0,2 1 816,-3-2 1,2 1 0,1 0 0,1 1-545,0-1 1,0 2 0,2-1 0,0 1 593,-3 0 0,1 0 0,0 0 0,1 1 0,-1 0-364,1 1 1,-1-1 0,1 1-1,0 0 1,0 0 589,-4-1 0,1 0 0,0 1 0,0-1 0,0 0 0,0 0-224,1 1 1,1 0-1,-1 0 1,0 0-1,1 0 1,0 0 223,1-2 0,1 1 0,0-2 0,-1 1 0,1 1 0,-1-1-86,-2 2 1,0 0-1,0 0 1,0 0 0,-1 0-1,0 0 86,-2-2 0,0 0 0,-1 0 0,0 0 0,-1 1 0,-2-1 275,7 2 0,-1 1 1,-3-1-1,-2 0-275,-1-1 0,-2-2 0,-5 2 643,12 3 1,-37-5 0,-7 0 0</inkml:trace>
  <inkml:trace contextRef="#ctx0" brushRef="#br0" timeOffset="6931">14369 8034 24575,'17'0'0,"3"0"0,14 0 0,8 4 0,2-3-1375,-12 4 1,2-1 1374,-6-3 0,2-1 0,10 4 0,0 1 0,-4-2 0,-1 0 0,-3-1 0,-2 2 436,-1 0 1,-4 0-437,2-3 452,-6 2-452,-16-1 0,-4 17 0,-1 12 0,2-5 0,1 4-473,-1 6 1,1 2 472,2 9 0,1 2-1093,-1-8 1,1 2 0,-1 2 879,-1-9 1,-1 2 0,0 0 0,0 1-608,0 2 1,0 2 0,0 0 0,-1 0 703,0 2 0,0 1 0,-1 0 0,0 0 116,-1-2 0,0 1 0,0 0 0,0-2 0,0-1 0,0 0 0,0-1 0,0-1-555,0 11 1,0-1 0,0-3 554,0-10 0,0-3 0,0 0 422,0 8 0,0-4-422,0 5 2780,0-21-2780,0-13 3276,-4-7-2096,-27 0-1180,-17 2 125,6-3 0,-4 0-125,11 2 0,-2 0 0,-1 0-1093,-5-2 1,-3-1 0,-1 1 1054,9 1 0,-1 0 0,0 1 1,-2 0-783,-2-1 1,-1-1 0,0 1 0,-1-1 688,-2 2 1,0 0 0,-1 0 0,0 0 130,-1 0 0,0 0 0,0 0 0,-1 0-642,7 0 0,0-1 1,0 1-1,-1-1 1,1 0 641,1 0 0,0-1 0,0 1 0,-1-1 0,0 0-277,-4 0 1,-1 1 0,-1-1-1,0 0 1,1-1 276,1 1 0,1-1 0,-1 0 0,1-1 0,-1 1-139,-1 0 0,0 0 0,1 0 0,-1 0 0,1 0 139,3 1 0,0-1 0,0 0 0,2 0 0,-1-1 51,-5 0 0,0 0 0,1-1 0,0 1-51,5 1 0,1 0 0,1 0 0,0-1 400,-8-2 0,0-1 0,2 1-400,10 2 0,1 2 0,2-2 1329,-10-4 0,5 1-1329,-1 3 0,19-3 0,17 4 0</inkml:trace>
  <inkml:trace contextRef="#ctx0" brushRef="#br0" timeOffset="12481">3289 10180 24575,'-30'0'0,"0"0"0,-3 0 0,13 0 0,2 0 0,12 1 0,2 2 0,-2 1 0,2 0 0,0 2 0,0 0 0,-1 5 0,-3 8 0,0 9 0,-4 14-524,10-15 1,0 2 523,-3-1 0,1 0 0,4 3 0,-1 0 0,-1 2 0,0 1 0,2-2 0,0 0 0,0 5 0,0 1-962,2 2 0,1 0 962,2-1 0,0 0 0,1 5 0,0 0 0,3-8 0,0-2-59,-2-5 1,-1-2 58,6 7 0,-3-16 0,-4-10 937,-3-3-937,24 0 0,-1 1 0,5 3 0,6 1-377,1 0 0,2 2 377,-6-2 0,1 1 0,2 0-1093,6 0 1,1 0 0,0 0 999,3 2 0,-1 0 0,2 1 93,-10-4 0,1 0 0,-1 0 0,0 0 0,10 5 0,-1 1 0,-1-1 0,-2-2 0,-1 1 0,-5-2 0,-2 1 0,-5-2 0,13 3 0</inkml:trace>
  <inkml:trace contextRef="#ctx0" brushRef="#br0" timeOffset="19331">11992 12464 24575,'20'0'0,"13"0"0,16 0-1639,-10 0 1,3 0 891,-9-1 1,1-1 0,2 0-347,9 1 1,3 1 0,1 0 1010,-8-1 1,1-1 0,1 1 0,1 0-431,-2 0 1,0 1-1,2 0 1,-1 1-1,1-1 512,2 0 0,0 0 0,0-1 0,2 1 0,0 1-486,-3-1 0,1 1 0,1 0 0,1 1 0,-1-1 0,1-1 486,0 1 0,1-1 0,0 0 0,0 0 0,1 0 0,0 1-184,-5 0 1,1 0 0,0 1 0,0-1 0,0 1 0,0 0 0,0 0 183,1 0 0,0-1 0,1 1 0,-1 0 0,0 0 0,0 0 0,0-1-73,-2 1 0,-1 0 0,1 0 1,-1 0-1,0 0 0,0 0 0,-1 0 73,5 1 0,-1-1 0,1 0 0,-2 0 0,0 0 0,-1 0 73,3-1 0,0 1 1,-2-1-1,-1 0 1,-1-1-74,1 1 0,-2-1 0,-1 0 0,-2-1 551,3 1 0,-2 0 1,-4 0-552,-3 0 0,-5 0 3029,7 0-3029,-27 0 819,-7 0 0,0 0 0,-4 0 0</inkml:trace>
  <inkml:trace contextRef="#ctx0" brushRef="#br0" timeOffset="20105">17015 12496 24575,'41'-6'0,"-12"2"0,2 0 0,2-1 0,4 1-1093,-3 0 1,2 0 0,1 1-1,9-1 1,1 0 0,2 0 272,-5 2 1,2 1 0,0-1 0,2 1 468,-4 0 0,1 0 0,1-1 0,1 2 0,2-1 89,-3 0 1,1 1 0,1 0 0,2 0 0,0 0 0,1 1 261,-6-1 0,0 1 0,1 0 0,1 0 0,1 0 0,0 0 0,0 0 0,1 0-270,-2-1 0,1 0 1,0 0-1,1 0 0,0 0 1,0 0-1,2 0 0,-1 1 1,2-1 269,-8 1 0,1 0 0,1 0 0,0 0 0,0 1 0,1-1 0,0 0 0,0 1 0,0-1 0,1 0 0,-1 1 0,0-1-67,1 1 0,1-1 0,-1 0 0,0 1 0,1-1 0,0 1 0,-1-1 0,1 1 0,0-1 0,0 1 0,0-1 0,1 1 67,-4-1 0,1 1 0,0-1 0,1 1 0,-1-1 0,1 0 0,-1 1 0,0-1 0,1 1 0,-1-1 0,0 1 0,-1 0 0,1-1 0,1 1 0,0 0 0,0 0 0,0 0 0,0 1 0,-1-1 0,0 0 0,0 0 0,0 0 0,-1 0 0,-1 0 0,0 0 0,7 0 0,0 0 0,-1 0 0,0-1 0,-2 1 0,1-1 0,-2 1 0,0-1 0,-1 1 0,0-1 0,-1 0 0,0 0 0,-1 0 0,-1 0 0,-1 0 0,-1 0 0,-2 0 0,8 0 0,-1 1 0,-2-1 0,-2 0 0,-2-1 327,1 0 1,-2-1 0,-2-1-1,-4 1-327,7-1 0,-6 0 669,5-3 1,-32 3 0,-7 2-1</inkml:trace>
  <inkml:trace contextRef="#ctx0" brushRef="#br0" timeOffset="136779">10790 6226 24575,'42'0'0,"-14"0"0,1 0 0,5 0 0,3 0-1639,8 0 1,4 0 588,-9 1 0,3 1 0,1 0 230,-8 0 1,1-1 0,2 1 0,1 0 641,0 1 1,2 0 0,1 1 0,2 0 0,-1-1-149,-4 1 0,1 0 0,1 0 0,0 1 0,1-1 0,0 0 326,-1 0 0,1 0 0,0 0 0,1-1 0,1 1 0,1 0 0,0 0-292,-3 0 0,1-1 0,0 1 0,1 0 0,1 0 0,0 0 0,1 0 0,-1-1 0,1 1 292,1 0 0,1-1 0,-1 1 0,1-1 0,1 0 0,-1 0 0,2 1 0,0-1 0,0 0-93,-3-1 0,0 1 0,0-1 0,1 1 0,1-1 0,0 0 0,0 0 0,0 1 0,0-1 0,0 0 0,0 0 93,-3 0 0,0 0 0,-1 1 0,1-1 0,0 0 0,0 0 0,0 0 0,0 0 0,0 0 0,1 0 0,-1-1 0,0 1-16,1 0 0,1-1 1,-1 1-1,0-1 1,1 1-1,-1-1 1,1 1-1,-1-1 1,1 0-1,-1 0 1,1 1-1,-1-1 16,1 1 0,-1-1 0,0 1 0,0-1 0,1 0 0,-1 1 0,0-1 0,0 1 0,0-1 0,0 0 0,0 1 0,0-1 0,-1 1 0,0-1 0,1 1 0,-1-1 0,0 1 0,0-1 0,0 1 0,0-1 0,-1 0 0,0 1 0,0-1 0,-1 0 0,6 0 0,-1 0 0,-1 0 0,1 0 0,-1 0 0,-1 0 0,1-1 0,-1 1 0,1 0 0,0 0 0,-1 1 0,1-1 0,-1 0 0,1 1 0,-1-1 0,1 1 0,-2-1 0,0 1 0,0-1 0,-2 0 0,5 0 0,-1 0 0,-1 0 0,0-1 0,-1 1 0,-1 0 0,1 0 0,0 0 0,-2 1 0,0 0 0,1 1 0,-1-1 0,-1 1 0,1 0 0,-2-1 0,0 0 0,2 1 0,-1-1 0,-1 0 0,0-1 0,-1 1 0,0 0 0,-1 0 0,3 0 0,-2 0 0,1 0 0,-1 1 0,-1-1 0,0 0 0,4 0 0,1 0 0,-2 1 0,0-1 0,-2-1 193,3 0 0,-2-1 1,-1 0-1,-2 1-193,8 0 0,-2 1 0,-4 0 1041,6-2 1,-6 0-1042,-14 0 0,-5 0 0,-4 0 0,-15 0 0</inkml:trace>
  <inkml:trace contextRef="#ctx0" brushRef="#br0" timeOffset="139235">25365 6166 24575,'31'0'0,"0"0"0,4-1 0,2 2 0,-5 1 0,2 2 0,2 0-1093,5 0 1,2 0 0,1 1 272,-7 0 1,0 1 0,1 0 0,1 0-1,4-1 1,1-1 0,1 1 0,0-1 567,0 0 1,1 1 0,0-1-1,0 0 252,2 0 0,0-1 0,-1-1 0,0 1 0,-3-1 0,-1 0 0,0-1 0,-1 1-62,-1-1 0,1 1 0,-2-1 0,-1 0 62,4-1 0,-2 0 0,-1 0-311,9 0 1,-3 0 310,-13 1 0,-4 1 606,0-1 1,-16 2 0,-11-3 0</inkml:trace>
  <inkml:trace contextRef="#ctx0" brushRef="#br0" timeOffset="151403">28084 5085 24575,'-16'-7'0,"-11"-8"0,-9-1 0,6 1 0,-8-2 0,1 6 0,-8 0 0,-5 0 0,0 0 0,3 1 0,-2 0 0,2 0 0,-1 1 0,-2-1-547,6 2 1,-3-1 0,-1 0 0,0 0 0,2 1 0,4 2-274,-4 2 1,2 1 0,3 1 0,1 0-274,-5 0 1,3 1 0,0 0 884,1 0 1,-1 1 0,1 1 207,-2-1 0,0 0 0,0 0 0,4-1 0,0 1 0,1 1 112,1 0 1,1 1 0,0-1-113,1 0 0,1-1 0,1 0 0,-12 3 0,0-1 0,12-1 0,-1-2 0,1 1 0,-12 0 0,-1 0 0,10 2 0,-2 0 0,-2-1 0,1 0 0,-3-2 0,-1 1 0,2 1 0,-5 2 0,2 1 0,-2-1-501,4-2 0,-2-1 1,0 0-1,3 1 501,1 0 0,2 1 0,1 0 0,-13 0 0,3 0 1227,1 0 1,3 2-1228,11 0 0,2 1 1013,2 1 0,2 1-1013,-16 6 0,0 4 0,0 3 0,18-9 0,0 1 678,2 0 0,0 1-678,-7 1 0,-2 1 0,5 0 0,0 1 0,-2-1 0,0-1 0,3 2 0,1 0 0,-15 13 0,2-3 0,7 6 3276,9-13-3150,4 4 1374,8-11-1500,-2 3 478,-1 7-478,4-5 901,-3 10-901,5-4 0,-1 5 0,3 7 0,1-5 0,3 11 0,0-11 0,0-1 0,2-8 0,2 0 0,1-4 0,5 11 0,-4-15 0,3 8 0,-3-12 0,-1 5 0,3-5 0,11 20 0,4-6 0,2 0 0,2 1-1055,-3-5 0,1 0 1055,13 11 0,1 2-1283,-1-5 0,-1 1 1283,-10-6 0,0 2 0,0-1 0,11 5 0,-2-2-470,-5-1 0,-2-1 470,-6-7 0,0-1-129,-2-2 0,1-2 129,16 9 0,-2-5 0,4 0 0,-3 0 215,-12-7 0,3 0-215,6 0 0,1 1-274,8 3 1,4 0 273,-7-4 0,3 1 0,1-1-972,1 3 0,1-1 0,2 0 972,-6-2 0,2 0 0,1 0 0,-1 0 0,-1 0 0,0 0 0,0-1 0,0 1 0,-2-1 0,1-1 0,-1 1 0,-1-1-614,9 1 0,-2-1 0,-1 1 614,-6-1 0,-2 0 0,-1 0-228,11-1 0,0-1 228,-1 1 0,0-1 0,-3-2 0,1-1 40,-10-2 1,2 0-1,-1 0-40,0 0 0,1 0 0,0 0 0,4-1 0,-1-1 0,2 0 185,2-2 0,1 0 0,0 0-185,1 1 0,0-1 0,0-1 0,-9-1 0,0-1 0,0 0 0,1 0-241,2 0 1,1 0 0,-1-1 0,1 0 240,0 0 0,0-1 0,0 0 0,0-1 0,3-1 0,0-1 0,0 1 0,1-1-388,0 1 1,1 1 0,0 0 0,-1-1 387,-2 1 0,0 0 0,0-1 0,0 1 0,-1-2 0,1 1 0,-1-1 0,0 1-123,-3 2 0,0 1 0,0-1 1,-1-1 122,9-4 0,-2-1 0,1 0 0,-1 2 0,0 0 0,-1-1 0,-2-2 0,-2-1 0,2 0 0,1 1 0,0-1 0,0-1 0,1-2 0,0-1 0,0 0 0,-9 4 0,-1 0 0,1-1 0,-1 1 0,9-6 0,-1-1 0,-1 1 0,-1 1 0,0-1 0,-2 1 156,-4 0 1,-1 1-1,-1-1-156,-3 2 0,0 1 0,-1-2 821,11-11 1,-3 1-822,-8 5 0,-2 2 1638,-5 1 0,-4 2-1586,2-4 3224,-10 4-3146,-6 5 2671,-1-5-2801,-2-2 1801,-3-6-1801,-6-5 0,-3-2-382,0 14 0,-2 0 382,1 0 0,-2 0 0,-2 1 0,-1 1 0,-3-3 0,0 0 0,-2 4 0,-1 1-959,-5-5 1,-2 1 958,-6 1 0,-3 1-1018,9 7 1,-1 1 0,-2-1 1017,-3 0 0,-2 0 0,-1 2-1093,-6 0 1,-2 2 0,0 0 1025,8 0 0,-1 1 0,0-1 1,0 1-655,-3 1 0,0 1 0,-1 0 0,0 1 721,-4-2 0,0 1 0,0 1 0,0-1 0,-1 0 0,1 0 0,0 0 0,-1 1-378,10 2 1,-1 1 0,0-1-1,0 1 1,1-1 377,-10-1 0,0-1 0,1 1 0,1 0 0,2 2 0,2 0 0,-1 1 0,2-1-98,0 1 1,1-1-1,0 1 1,1 0 97,-8 0 0,1 1 0,2 1 199,1 0 1,2 1 0,0 0-200,4-2 0,0 0 0,2 1 959,-9 1 0,3 1-959,4-1 0,3 0 1638,7-2 0,3 1-1551,-22 7 3189,17-5-3242,-8 5 2968,15-5-3002,-5 3 1628,2-2-1628,4 3 577,-11 0-577,3 1 123,-3-1-123,11 0 0,5-3 0,6 0 0,4-4 0,-3 2 0,2 0 0,-11-2 0,6 2 0,-1-2 0,8 0 0</inkml:trace>
  <inkml:trace contextRef="#ctx0" brushRef="#br0" timeOffset="164459">2801 6375 24575,'42'0'0,"7"0"0,-9 0 0,3 0-1093,-9 0 1,2 0 0,0 0-1,4 0 1,1 0 0,2 0 272,-2 0 1,3 0 0,0 0 0,2 0 583,-5 0 0,0 0 0,1 0 0,1 0 0,1 0-122,3 0 0,2 0 0,0 0 0,1 0 0,0 0 358,-5 0 0,1 0 0,0 0 0,0 0 0,1 0 0,0 0-424,1 0 0,0 0 0,1 0 0,-1 0 0,1 0 0,0 0 424,-6 0 0,1 0 0,-1 0 0,1 0 0,0 0 0,0 0 0,-1 0-131,2 0 0,-1 0 0,0-1 0,1 1 0,-1 0 0,1 0 0,-1 1 131,1-1 0,-1 1 0,1 0 0,-1 0 0,1 0 0,-1 0 0,0-1-21,7 1 1,-1-1 0,0 0 0,0 0-1,-1 0 1,0 1 20,-1-1 0,0 1 0,0 1 0,0-1 0,-2 0 0,0-1 0,5 1 0,-2-1 0,0-1 0,0 1 0,-1 0 0,-3 0 0,0 0 0,0 1 0,-1-1 0,-2-1 175,3 0 1,-2 0 0,-1 0-1,0-1-175,9 1 0,-1-1 0,-3-1 564,-9 0 1,-1-1 0,-3 0-565,3 0 0,-4-1 3216,10 0-3216,-27 0 0,-12 4 0,-2 0 0</inkml:trace>
  <inkml:trace contextRef="#ctx0" brushRef="#br0" timeOffset="170135">3630 16643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23T09:18:01.901"/>
    </inkml:context>
    <inkml:brush xml:id="br0">
      <inkml:brushProperty name="width" value="0.05292" units="cm"/>
      <inkml:brushProperty name="height" value="0.05292" units="cm"/>
    </inkml:brush>
  </inkml:definitions>
  <inkml:trace contextRef="#ctx0" brushRef="#br0">2576 5157 24575,'-16'0'0,"2"0"0,-11 0 0,-7 0 0,-1 0 0,-3 7 0,12-2 0,5 3 0,-4 3 0,3-2 0,-4 4 0,4 1 0,2-3 0,0 4 0,2 3 0,-2-2 0,2 7 0,5-8 0,-4 8 0,3-4 0,-2 12 0,-2 1 0,5 1 0,-8 11 0,9-10 0,-6 13 0,7-9 0,-1 1 0,0-1 0,5 1 0,1-1-585,3-11 0,2 2 585,-1 0 0,0 1-1074,0 7 0,0 2 1074,0 9 0,0 2-1056,0-17 0,-1 2 1,2 0 1055,0 10 0,2 2 0,0 0-1093,2-1 1,2 1 0,-1 1 1044,-2-6 1,1 0 0,-1 1 0,2 0 47,2-4 0,1 0 0,-1 1 0,0 0 0,-2 5 0,-1 2 0,-1-1 0,1-1 0,1-4 0,1-2 0,0 0 0,-2 1 0,1 5 0,-2 1 0,0 1 0,1-2 0,-1-4 0,1-2 0,-1 0 0,0 1 0,1 2 0,0 1 0,-1-1 0,0 0-353,0 7 0,-2-2 0,2-2 353,0-8 0,1-1 0,-2-1 32,-2 1 1,-1 0 0,0-2-33,3 1 0,-1 0 0,-1 8 0,-2 0 851,1-9 0,0-1-851,0-7 0,0-2 3276,0 15-2843,0-15 2251,0-8-2684,0-2 2007,0-9-2007,0 0 810,0 0-810,2-2 0,0-1 0,2-2 0,0 0 0,1 0 0,5-2 0,0-2 0,11-3 0,5-2 0,6 1 0,14-3-680,-6 2 680,-13 3 0,0 1 0,21-6-665,-16 5 0,1 0 665,-4 1 0,0-1 0,3 3 0,0-1 0,-4-1 0,0 1-357,-1 0 0,1 1 357,0 1 0,-1-2 0,22-5-5,-10 8 5,-8-7 609,-12 7-609,0-2 1322,-10 3-1322,0 0 792,-4 0-792,0 0 1,-2-2 1,-1 1-1,-2-1 1</inkml:trace>
  <inkml:trace contextRef="#ctx0" brushRef="#br0" timeOffset="5676">3251 9238 24575,'23'0'0,"10"0"0,15 0-1639,-11 0 1,1 0 1228,-4 0 1,1 0-493,4 0 0,2 0 0,1 0 902,-7 0 0,-1 0 0,3 0-646,2 0 0,2 0 0,2 0 1,0 0 645,0 0 0,0 0 0,1 0 0,1 0-656,-4 0 1,0 0-1,0 0 1,1 0 0,0 0 575,2 0 0,1 0 1,-1 0-1,1 0 1,0 0-296,-1 0 1,1 0-1,-1 0 1,0 0-1,1 0 375,2 0 0,0 0 0,0 0 0,1 0 0,3 0-132,-10 0 0,3 0 0,1 0 0,1 0 0,0 0 0,-1 0 0,-2 0 0,-2 0 132,6 0 0,-2 0 0,-2 0 0,1 0 0,4 0-50,-5 0 1,3 0 0,2 0-1,2 0 1,-1 0 0,-1 0 0,-3 0-1,-3 0 50,3 0 0,-4 0 0,-2 0 0,0 0 0,3 0 0,0 0 0,1 0 0,2 0 0,-1 0 0,1 0 0,-2 0 0,5 0 0,0 0 0,-1 0 0,1 0 0,1 0 0,-1 0 0,1 0 0,2 0 0,-1 0 0,-3 0 0,-2 0 0,1 0 0,-5 0 0,1 0 0,3 0 100,-1 0 1,5 0 0,1 1 0,-1-1 0,-4-1 0,-8 1-101,6-3 0,-3 1 411,8 2 0,5 0 0,-5-1-411,-7-5 0,-2 0 1072,5 6 1,1-1-1073,-6-5 0,-1 1 1638,-9 4 0,-1 0-1340,18-8 2978,-19 8-3022,-2-3 2551,-16 4-2805,0 0 1767,-4 0-1767,0 0 0,-2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E301A-45AC-A641-9167-1463E860F150}" type="datetimeFigureOut">
              <a:rPr lang="en-US" smtClean="0"/>
              <a:t>3/23/20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8B813-9A18-A143-BE92-16331CBBAFD7}" type="slidenum">
              <a:rPr lang="en-US" smtClean="0"/>
              <a:t>‹#›</a:t>
            </a:fld>
            <a:endParaRPr lang="en-US"/>
          </a:p>
        </p:txBody>
      </p:sp>
    </p:spTree>
    <p:extLst>
      <p:ext uri="{BB962C8B-B14F-4D97-AF65-F5344CB8AC3E}">
        <p14:creationId xmlns:p14="http://schemas.microsoft.com/office/powerpoint/2010/main" val="315980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67850-2ABA-7A47-98F9-0E6D30DC2C15}" type="slidenum">
              <a:rPr lang="en-US"/>
              <a:pPr/>
              <a:t>13</a:t>
            </a:fld>
            <a:endParaRPr lang="en-US"/>
          </a:p>
        </p:txBody>
      </p:sp>
      <p:sp>
        <p:nvSpPr>
          <p:cNvPr id="1158146" name="Rectangle 2"/>
          <p:cNvSpPr>
            <a:spLocks noGrp="1" noRot="1" noChangeAspect="1" noChangeArrowheads="1" noTextEdit="1"/>
          </p:cNvSpPr>
          <p:nvPr>
            <p:ph type="sldImg"/>
          </p:nvPr>
        </p:nvSpPr>
        <p:spPr bwMode="auto">
          <a:xfrm>
            <a:off x="404813" y="696913"/>
            <a:ext cx="6188075" cy="3481387"/>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58147" name="Rectangle 3"/>
          <p:cNvSpPr>
            <a:spLocks noGrp="1" noChangeArrowheads="1"/>
          </p:cNvSpPr>
          <p:nvPr>
            <p:ph type="body" idx="1"/>
          </p:nvPr>
        </p:nvSpPr>
        <p:spPr bwMode="auto">
          <a:xfrm>
            <a:off x="700088" y="4410075"/>
            <a:ext cx="5597525" cy="4176713"/>
          </a:xfrm>
          <a:prstGeom prst="rect">
            <a:avLst/>
          </a:prstGeom>
          <a:solidFill>
            <a:srgbClr val="FFFFFF"/>
          </a:solidFill>
          <a:ln>
            <a:solidFill>
              <a:srgbClr val="000000"/>
            </a:solidFill>
            <a:miter lim="800000"/>
            <a:headEnd/>
            <a:tailEnd/>
          </a:ln>
        </p:spPr>
        <p:txBody>
          <a:bodyPr lIns="93031" tIns="46516" rIns="93031" bIns="46516"/>
          <a:lstStyle/>
          <a:p>
            <a:r>
              <a:rPr lang="en-GB"/>
              <a:t>Of course it is a difficult area to evaluate the performance of systems as different people have different ideas as to what constitutes an answer, especially if the systems are trying to return </a:t>
            </a:r>
            <a:r>
              <a:rPr lang="en-GB" i="1"/>
              <a:t>exact</a:t>
            </a:r>
            <a:r>
              <a:rPr lang="en-GB"/>
              <a:t> answers.</a:t>
            </a:r>
          </a:p>
        </p:txBody>
      </p:sp>
    </p:spTree>
    <p:extLst>
      <p:ext uri="{BB962C8B-B14F-4D97-AF65-F5344CB8AC3E}">
        <p14:creationId xmlns:p14="http://schemas.microsoft.com/office/powerpoint/2010/main" val="25040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A91C3B9-4AE7-49F9-83A3-8E12A4F1A573}" type="slidenum">
              <a:rPr lang="zh-CN" altLang="en-US" smtClean="0"/>
              <a:pPr/>
              <a:t>47</a:t>
            </a:fld>
            <a:endParaRPr lang="zh-CN" altLang="en-US"/>
          </a:p>
        </p:txBody>
      </p:sp>
    </p:spTree>
    <p:extLst>
      <p:ext uri="{BB962C8B-B14F-4D97-AF65-F5344CB8AC3E}">
        <p14:creationId xmlns:p14="http://schemas.microsoft.com/office/powerpoint/2010/main" val="1645655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p:cNvSpPr txBox="1">
            <a:spLocks noGrp="1"/>
          </p:cNvSpPr>
          <p:nvPr>
            <p:ph type="sldNum" sz="quarter" idx="5"/>
          </p:nvPr>
        </p:nvSpPr>
        <p:spPr>
          <a:ln/>
        </p:spPr>
        <p:txBody>
          <a:bodyPr lIns="0" tIns="0" rIns="0" bIns="0" anchor="b" anchorCtr="0">
            <a:noAutofit/>
          </a:bodyPr>
          <a:lstStyle/>
          <a:p>
            <a:pPr lvl="0"/>
            <a:fld id="{A5168162-3921-49FD-B27B-438ECA31BA12}" type="slidenum">
              <a:t>49</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CFE7F5"/>
          </a:solidFill>
          <a:ln w="25400">
            <a:solidFill>
              <a:srgbClr val="808080"/>
            </a:solidFill>
            <a:prstDash val="solid"/>
          </a:ln>
        </p:spPr>
      </p:sp>
      <p:sp>
        <p:nvSpPr>
          <p:cNvPr id="3" name=" 2"/>
          <p:cNvSpPr txBox="1">
            <a:spLocks noGrp="1"/>
          </p:cNvSpPr>
          <p:nvPr>
            <p:ph type="body" sz="quarter" idx="1"/>
          </p:nvPr>
        </p:nvSpPr>
        <p:spPr>
          <a:xfrm>
            <a:off x="756000" y="5078160"/>
            <a:ext cx="6047640" cy="4811040"/>
          </a:xfrm>
        </p:spPr>
        <p:txBody>
          <a:bodyPr>
            <a:spAutoFit/>
          </a:bodyPr>
          <a:lstStyle/>
          <a:p>
            <a:endParaRPr lang="en-IN" sz="2810">
              <a:latin typeface="Albany" pitchFamily="18"/>
              <a:cs typeface="Tahoma" pitchFamily="2"/>
            </a:endParaRPr>
          </a:p>
        </p:txBody>
      </p:sp>
    </p:spTree>
    <p:extLst>
      <p:ext uri="{BB962C8B-B14F-4D97-AF65-F5344CB8AC3E}">
        <p14:creationId xmlns:p14="http://schemas.microsoft.com/office/powerpoint/2010/main" val="5009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6B0D-CB4A-2A4E-A9DF-2606F168B8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6A9031-D40B-9A43-BF22-EE70C8174B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5F3F68-38CC-5A46-80B1-222DC2D8EB35}"/>
              </a:ext>
            </a:extLst>
          </p:cNvPr>
          <p:cNvSpPr>
            <a:spLocks noGrp="1"/>
          </p:cNvSpPr>
          <p:nvPr>
            <p:ph type="dt" sz="half" idx="10"/>
          </p:nvPr>
        </p:nvSpPr>
        <p:spPr/>
        <p:txBody>
          <a:bodyPr/>
          <a:lstStyle/>
          <a:p>
            <a:fld id="{BEBA4F13-C1B3-B444-AF01-C767F11C0491}" type="datetimeFigureOut">
              <a:rPr lang="en-US" smtClean="0"/>
              <a:t>3/23/20</a:t>
            </a:fld>
            <a:endParaRPr lang="en-US"/>
          </a:p>
        </p:txBody>
      </p:sp>
      <p:sp>
        <p:nvSpPr>
          <p:cNvPr id="5" name="Footer Placeholder 4">
            <a:extLst>
              <a:ext uri="{FF2B5EF4-FFF2-40B4-BE49-F238E27FC236}">
                <a16:creationId xmlns:a16="http://schemas.microsoft.com/office/drawing/2014/main" id="{F2D1B684-2135-9B45-8472-576264E49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1FCB0-B6AC-2F48-A04C-A02C0EB615C3}"/>
              </a:ext>
            </a:extLst>
          </p:cNvPr>
          <p:cNvSpPr>
            <a:spLocks noGrp="1"/>
          </p:cNvSpPr>
          <p:nvPr>
            <p:ph type="sldNum" sz="quarter" idx="12"/>
          </p:nvPr>
        </p:nvSpPr>
        <p:spPr/>
        <p:txBody>
          <a:bodyPr/>
          <a:lstStyle/>
          <a:p>
            <a:fld id="{E4B63DA0-6AE6-EF4C-A28C-91EF10FBE615}" type="slidenum">
              <a:rPr lang="en-US" smtClean="0"/>
              <a:t>‹#›</a:t>
            </a:fld>
            <a:endParaRPr lang="en-US"/>
          </a:p>
        </p:txBody>
      </p:sp>
    </p:spTree>
    <p:extLst>
      <p:ext uri="{BB962C8B-B14F-4D97-AF65-F5344CB8AC3E}">
        <p14:creationId xmlns:p14="http://schemas.microsoft.com/office/powerpoint/2010/main" val="2351487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0E8E-5D09-414D-A4E6-84AB1CA645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DD7688-6962-9343-948F-75A3FB2F9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F789E-2899-AD4E-88A5-296F724A3E0F}"/>
              </a:ext>
            </a:extLst>
          </p:cNvPr>
          <p:cNvSpPr>
            <a:spLocks noGrp="1"/>
          </p:cNvSpPr>
          <p:nvPr>
            <p:ph type="dt" sz="half" idx="10"/>
          </p:nvPr>
        </p:nvSpPr>
        <p:spPr/>
        <p:txBody>
          <a:bodyPr/>
          <a:lstStyle/>
          <a:p>
            <a:fld id="{BEBA4F13-C1B3-B444-AF01-C767F11C0491}" type="datetimeFigureOut">
              <a:rPr lang="en-US" smtClean="0"/>
              <a:t>3/23/20</a:t>
            </a:fld>
            <a:endParaRPr lang="en-US"/>
          </a:p>
        </p:txBody>
      </p:sp>
      <p:sp>
        <p:nvSpPr>
          <p:cNvPr id="5" name="Footer Placeholder 4">
            <a:extLst>
              <a:ext uri="{FF2B5EF4-FFF2-40B4-BE49-F238E27FC236}">
                <a16:creationId xmlns:a16="http://schemas.microsoft.com/office/drawing/2014/main" id="{E3BE013A-72E9-B14E-9962-342C91045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87FA1-D5E4-2B42-9A02-C894EBB32A15}"/>
              </a:ext>
            </a:extLst>
          </p:cNvPr>
          <p:cNvSpPr>
            <a:spLocks noGrp="1"/>
          </p:cNvSpPr>
          <p:nvPr>
            <p:ph type="sldNum" sz="quarter" idx="12"/>
          </p:nvPr>
        </p:nvSpPr>
        <p:spPr/>
        <p:txBody>
          <a:bodyPr/>
          <a:lstStyle/>
          <a:p>
            <a:fld id="{E4B63DA0-6AE6-EF4C-A28C-91EF10FBE615}" type="slidenum">
              <a:rPr lang="en-US" smtClean="0"/>
              <a:t>‹#›</a:t>
            </a:fld>
            <a:endParaRPr lang="en-US"/>
          </a:p>
        </p:txBody>
      </p:sp>
    </p:spTree>
    <p:extLst>
      <p:ext uri="{BB962C8B-B14F-4D97-AF65-F5344CB8AC3E}">
        <p14:creationId xmlns:p14="http://schemas.microsoft.com/office/powerpoint/2010/main" val="223523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4571C-2A79-1745-8366-4C60A6C6D3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2EBC5E-4BBB-094C-A216-61F019771D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F94B5-0B16-1C4A-9D1D-2D7C540C13D3}"/>
              </a:ext>
            </a:extLst>
          </p:cNvPr>
          <p:cNvSpPr>
            <a:spLocks noGrp="1"/>
          </p:cNvSpPr>
          <p:nvPr>
            <p:ph type="dt" sz="half" idx="10"/>
          </p:nvPr>
        </p:nvSpPr>
        <p:spPr/>
        <p:txBody>
          <a:bodyPr/>
          <a:lstStyle/>
          <a:p>
            <a:fld id="{BEBA4F13-C1B3-B444-AF01-C767F11C0491}" type="datetimeFigureOut">
              <a:rPr lang="en-US" smtClean="0"/>
              <a:t>3/23/20</a:t>
            </a:fld>
            <a:endParaRPr lang="en-US"/>
          </a:p>
        </p:txBody>
      </p:sp>
      <p:sp>
        <p:nvSpPr>
          <p:cNvPr id="5" name="Footer Placeholder 4">
            <a:extLst>
              <a:ext uri="{FF2B5EF4-FFF2-40B4-BE49-F238E27FC236}">
                <a16:creationId xmlns:a16="http://schemas.microsoft.com/office/drawing/2014/main" id="{32A315D6-FBF3-2647-B8A2-6174528B9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F0006-9476-4949-A83A-774CA84F5684}"/>
              </a:ext>
            </a:extLst>
          </p:cNvPr>
          <p:cNvSpPr>
            <a:spLocks noGrp="1"/>
          </p:cNvSpPr>
          <p:nvPr>
            <p:ph type="sldNum" sz="quarter" idx="12"/>
          </p:nvPr>
        </p:nvSpPr>
        <p:spPr/>
        <p:txBody>
          <a:bodyPr/>
          <a:lstStyle/>
          <a:p>
            <a:fld id="{E4B63DA0-6AE6-EF4C-A28C-91EF10FBE615}" type="slidenum">
              <a:rPr lang="en-US" smtClean="0"/>
              <a:t>‹#›</a:t>
            </a:fld>
            <a:endParaRPr lang="en-US"/>
          </a:p>
        </p:txBody>
      </p:sp>
    </p:spTree>
    <p:extLst>
      <p:ext uri="{BB962C8B-B14F-4D97-AF65-F5344CB8AC3E}">
        <p14:creationId xmlns:p14="http://schemas.microsoft.com/office/powerpoint/2010/main" val="183199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0EEE5-A872-614B-8802-B5EF4AF03E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3737A4-2AF4-0E49-9201-CE8EC7187D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96708-364D-714D-9341-525A3F7E7E54}"/>
              </a:ext>
            </a:extLst>
          </p:cNvPr>
          <p:cNvSpPr>
            <a:spLocks noGrp="1"/>
          </p:cNvSpPr>
          <p:nvPr>
            <p:ph type="dt" sz="half" idx="10"/>
          </p:nvPr>
        </p:nvSpPr>
        <p:spPr/>
        <p:txBody>
          <a:bodyPr/>
          <a:lstStyle/>
          <a:p>
            <a:fld id="{BEBA4F13-C1B3-B444-AF01-C767F11C0491}" type="datetimeFigureOut">
              <a:rPr lang="en-US" smtClean="0"/>
              <a:t>3/23/20</a:t>
            </a:fld>
            <a:endParaRPr lang="en-US"/>
          </a:p>
        </p:txBody>
      </p:sp>
      <p:sp>
        <p:nvSpPr>
          <p:cNvPr id="5" name="Footer Placeholder 4">
            <a:extLst>
              <a:ext uri="{FF2B5EF4-FFF2-40B4-BE49-F238E27FC236}">
                <a16:creationId xmlns:a16="http://schemas.microsoft.com/office/drawing/2014/main" id="{37C461F9-A233-9042-B82E-A986BE466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042CE-9A51-D14C-BD73-9C2ED2AB5757}"/>
              </a:ext>
            </a:extLst>
          </p:cNvPr>
          <p:cNvSpPr>
            <a:spLocks noGrp="1"/>
          </p:cNvSpPr>
          <p:nvPr>
            <p:ph type="sldNum" sz="quarter" idx="12"/>
          </p:nvPr>
        </p:nvSpPr>
        <p:spPr/>
        <p:txBody>
          <a:bodyPr/>
          <a:lstStyle/>
          <a:p>
            <a:fld id="{E4B63DA0-6AE6-EF4C-A28C-91EF10FBE615}" type="slidenum">
              <a:rPr lang="en-US" smtClean="0"/>
              <a:t>‹#›</a:t>
            </a:fld>
            <a:endParaRPr lang="en-US"/>
          </a:p>
        </p:txBody>
      </p:sp>
    </p:spTree>
    <p:extLst>
      <p:ext uri="{BB962C8B-B14F-4D97-AF65-F5344CB8AC3E}">
        <p14:creationId xmlns:p14="http://schemas.microsoft.com/office/powerpoint/2010/main" val="87501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789E-E255-9146-89C6-F09B17B335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9EC3F2-E6AF-2C4A-815C-0923D14DD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FEC4A1-D56E-924F-8C56-13ECBCB94C4E}"/>
              </a:ext>
            </a:extLst>
          </p:cNvPr>
          <p:cNvSpPr>
            <a:spLocks noGrp="1"/>
          </p:cNvSpPr>
          <p:nvPr>
            <p:ph type="dt" sz="half" idx="10"/>
          </p:nvPr>
        </p:nvSpPr>
        <p:spPr/>
        <p:txBody>
          <a:bodyPr/>
          <a:lstStyle/>
          <a:p>
            <a:fld id="{BEBA4F13-C1B3-B444-AF01-C767F11C0491}" type="datetimeFigureOut">
              <a:rPr lang="en-US" smtClean="0"/>
              <a:t>3/23/20</a:t>
            </a:fld>
            <a:endParaRPr lang="en-US"/>
          </a:p>
        </p:txBody>
      </p:sp>
      <p:sp>
        <p:nvSpPr>
          <p:cNvPr id="5" name="Footer Placeholder 4">
            <a:extLst>
              <a:ext uri="{FF2B5EF4-FFF2-40B4-BE49-F238E27FC236}">
                <a16:creationId xmlns:a16="http://schemas.microsoft.com/office/drawing/2014/main" id="{7FED3827-9393-2041-92AF-EEBCB7DA9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52C22-1D1B-F944-ADC8-49C5642F7ECD}"/>
              </a:ext>
            </a:extLst>
          </p:cNvPr>
          <p:cNvSpPr>
            <a:spLocks noGrp="1"/>
          </p:cNvSpPr>
          <p:nvPr>
            <p:ph type="sldNum" sz="quarter" idx="12"/>
          </p:nvPr>
        </p:nvSpPr>
        <p:spPr/>
        <p:txBody>
          <a:bodyPr/>
          <a:lstStyle/>
          <a:p>
            <a:fld id="{E4B63DA0-6AE6-EF4C-A28C-91EF10FBE615}" type="slidenum">
              <a:rPr lang="en-US" smtClean="0"/>
              <a:t>‹#›</a:t>
            </a:fld>
            <a:endParaRPr lang="en-US"/>
          </a:p>
        </p:txBody>
      </p:sp>
    </p:spTree>
    <p:extLst>
      <p:ext uri="{BB962C8B-B14F-4D97-AF65-F5344CB8AC3E}">
        <p14:creationId xmlns:p14="http://schemas.microsoft.com/office/powerpoint/2010/main" val="65481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7B19-0E19-C145-AAED-3B1FFF53B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888880-64F7-7341-A126-80C0118EC4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22C312-A997-D643-A2BB-85CA3788C1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5A918-38FF-A64F-929D-AED00A55FBC2}"/>
              </a:ext>
            </a:extLst>
          </p:cNvPr>
          <p:cNvSpPr>
            <a:spLocks noGrp="1"/>
          </p:cNvSpPr>
          <p:nvPr>
            <p:ph type="dt" sz="half" idx="10"/>
          </p:nvPr>
        </p:nvSpPr>
        <p:spPr/>
        <p:txBody>
          <a:bodyPr/>
          <a:lstStyle/>
          <a:p>
            <a:fld id="{BEBA4F13-C1B3-B444-AF01-C767F11C0491}" type="datetimeFigureOut">
              <a:rPr lang="en-US" smtClean="0"/>
              <a:t>3/23/20</a:t>
            </a:fld>
            <a:endParaRPr lang="en-US"/>
          </a:p>
        </p:txBody>
      </p:sp>
      <p:sp>
        <p:nvSpPr>
          <p:cNvPr id="6" name="Footer Placeholder 5">
            <a:extLst>
              <a:ext uri="{FF2B5EF4-FFF2-40B4-BE49-F238E27FC236}">
                <a16:creationId xmlns:a16="http://schemas.microsoft.com/office/drawing/2014/main" id="{C10238A0-D682-7D47-811D-D2B131F18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E476B-6CA0-4F4A-920C-BAB3ED522D32}"/>
              </a:ext>
            </a:extLst>
          </p:cNvPr>
          <p:cNvSpPr>
            <a:spLocks noGrp="1"/>
          </p:cNvSpPr>
          <p:nvPr>
            <p:ph type="sldNum" sz="quarter" idx="12"/>
          </p:nvPr>
        </p:nvSpPr>
        <p:spPr/>
        <p:txBody>
          <a:bodyPr/>
          <a:lstStyle/>
          <a:p>
            <a:fld id="{E4B63DA0-6AE6-EF4C-A28C-91EF10FBE615}" type="slidenum">
              <a:rPr lang="en-US" smtClean="0"/>
              <a:t>‹#›</a:t>
            </a:fld>
            <a:endParaRPr lang="en-US"/>
          </a:p>
        </p:txBody>
      </p:sp>
    </p:spTree>
    <p:extLst>
      <p:ext uri="{BB962C8B-B14F-4D97-AF65-F5344CB8AC3E}">
        <p14:creationId xmlns:p14="http://schemas.microsoft.com/office/powerpoint/2010/main" val="285050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4C263-5A2E-4B44-B5E8-7193623C09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5CEE4-B88E-854F-8C5F-AD96F0DBF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C82EC9-26BF-0143-AAF7-8C23B9BBFE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8B8D99-20D7-2545-91F5-7D75BA3A83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ACABD0-0944-4A4F-8140-4D1F050371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9645D0-2FE1-804C-B772-D07FFC03F343}"/>
              </a:ext>
            </a:extLst>
          </p:cNvPr>
          <p:cNvSpPr>
            <a:spLocks noGrp="1"/>
          </p:cNvSpPr>
          <p:nvPr>
            <p:ph type="dt" sz="half" idx="10"/>
          </p:nvPr>
        </p:nvSpPr>
        <p:spPr/>
        <p:txBody>
          <a:bodyPr/>
          <a:lstStyle/>
          <a:p>
            <a:fld id="{BEBA4F13-C1B3-B444-AF01-C767F11C0491}" type="datetimeFigureOut">
              <a:rPr lang="en-US" smtClean="0"/>
              <a:t>3/23/20</a:t>
            </a:fld>
            <a:endParaRPr lang="en-US"/>
          </a:p>
        </p:txBody>
      </p:sp>
      <p:sp>
        <p:nvSpPr>
          <p:cNvPr id="8" name="Footer Placeholder 7">
            <a:extLst>
              <a:ext uri="{FF2B5EF4-FFF2-40B4-BE49-F238E27FC236}">
                <a16:creationId xmlns:a16="http://schemas.microsoft.com/office/drawing/2014/main" id="{860F888D-3E31-EE4C-BA82-662D39CE7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FEB30D-FBE1-E145-BD01-E6EC93509176}"/>
              </a:ext>
            </a:extLst>
          </p:cNvPr>
          <p:cNvSpPr>
            <a:spLocks noGrp="1"/>
          </p:cNvSpPr>
          <p:nvPr>
            <p:ph type="sldNum" sz="quarter" idx="12"/>
          </p:nvPr>
        </p:nvSpPr>
        <p:spPr/>
        <p:txBody>
          <a:bodyPr/>
          <a:lstStyle/>
          <a:p>
            <a:fld id="{E4B63DA0-6AE6-EF4C-A28C-91EF10FBE615}" type="slidenum">
              <a:rPr lang="en-US" smtClean="0"/>
              <a:t>‹#›</a:t>
            </a:fld>
            <a:endParaRPr lang="en-US"/>
          </a:p>
        </p:txBody>
      </p:sp>
    </p:spTree>
    <p:extLst>
      <p:ext uri="{BB962C8B-B14F-4D97-AF65-F5344CB8AC3E}">
        <p14:creationId xmlns:p14="http://schemas.microsoft.com/office/powerpoint/2010/main" val="43030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94F9-9864-AE4A-B213-FD96BBD6D4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B2C57E-4EDA-3A4B-B94E-7894496E86A2}"/>
              </a:ext>
            </a:extLst>
          </p:cNvPr>
          <p:cNvSpPr>
            <a:spLocks noGrp="1"/>
          </p:cNvSpPr>
          <p:nvPr>
            <p:ph type="dt" sz="half" idx="10"/>
          </p:nvPr>
        </p:nvSpPr>
        <p:spPr/>
        <p:txBody>
          <a:bodyPr/>
          <a:lstStyle/>
          <a:p>
            <a:fld id="{BEBA4F13-C1B3-B444-AF01-C767F11C0491}" type="datetimeFigureOut">
              <a:rPr lang="en-US" smtClean="0"/>
              <a:t>3/23/20</a:t>
            </a:fld>
            <a:endParaRPr lang="en-US"/>
          </a:p>
        </p:txBody>
      </p:sp>
      <p:sp>
        <p:nvSpPr>
          <p:cNvPr id="4" name="Footer Placeholder 3">
            <a:extLst>
              <a:ext uri="{FF2B5EF4-FFF2-40B4-BE49-F238E27FC236}">
                <a16:creationId xmlns:a16="http://schemas.microsoft.com/office/drawing/2014/main" id="{FE307656-68C9-3C4C-89C1-766B5799E8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D480F0-C5F4-FB49-B189-537585DC2E73}"/>
              </a:ext>
            </a:extLst>
          </p:cNvPr>
          <p:cNvSpPr>
            <a:spLocks noGrp="1"/>
          </p:cNvSpPr>
          <p:nvPr>
            <p:ph type="sldNum" sz="quarter" idx="12"/>
          </p:nvPr>
        </p:nvSpPr>
        <p:spPr/>
        <p:txBody>
          <a:bodyPr/>
          <a:lstStyle/>
          <a:p>
            <a:fld id="{E4B63DA0-6AE6-EF4C-A28C-91EF10FBE615}" type="slidenum">
              <a:rPr lang="en-US" smtClean="0"/>
              <a:t>‹#›</a:t>
            </a:fld>
            <a:endParaRPr lang="en-US"/>
          </a:p>
        </p:txBody>
      </p:sp>
    </p:spTree>
    <p:extLst>
      <p:ext uri="{BB962C8B-B14F-4D97-AF65-F5344CB8AC3E}">
        <p14:creationId xmlns:p14="http://schemas.microsoft.com/office/powerpoint/2010/main" val="74077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1479FC-1103-DF43-A82D-965610C87905}"/>
              </a:ext>
            </a:extLst>
          </p:cNvPr>
          <p:cNvSpPr>
            <a:spLocks noGrp="1"/>
          </p:cNvSpPr>
          <p:nvPr>
            <p:ph type="dt" sz="half" idx="10"/>
          </p:nvPr>
        </p:nvSpPr>
        <p:spPr/>
        <p:txBody>
          <a:bodyPr/>
          <a:lstStyle/>
          <a:p>
            <a:fld id="{BEBA4F13-C1B3-B444-AF01-C767F11C0491}" type="datetimeFigureOut">
              <a:rPr lang="en-US" smtClean="0"/>
              <a:t>3/23/20</a:t>
            </a:fld>
            <a:endParaRPr lang="en-US"/>
          </a:p>
        </p:txBody>
      </p:sp>
      <p:sp>
        <p:nvSpPr>
          <p:cNvPr id="3" name="Footer Placeholder 2">
            <a:extLst>
              <a:ext uri="{FF2B5EF4-FFF2-40B4-BE49-F238E27FC236}">
                <a16:creationId xmlns:a16="http://schemas.microsoft.com/office/drawing/2014/main" id="{A513EEA2-256D-D84B-963F-BB69C84739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C46AD1-8A1F-6345-AE97-A8FA58FF4C34}"/>
              </a:ext>
            </a:extLst>
          </p:cNvPr>
          <p:cNvSpPr>
            <a:spLocks noGrp="1"/>
          </p:cNvSpPr>
          <p:nvPr>
            <p:ph type="sldNum" sz="quarter" idx="12"/>
          </p:nvPr>
        </p:nvSpPr>
        <p:spPr/>
        <p:txBody>
          <a:bodyPr/>
          <a:lstStyle/>
          <a:p>
            <a:fld id="{E4B63DA0-6AE6-EF4C-A28C-91EF10FBE615}" type="slidenum">
              <a:rPr lang="en-US" smtClean="0"/>
              <a:t>‹#›</a:t>
            </a:fld>
            <a:endParaRPr lang="en-US"/>
          </a:p>
        </p:txBody>
      </p:sp>
    </p:spTree>
    <p:extLst>
      <p:ext uri="{BB962C8B-B14F-4D97-AF65-F5344CB8AC3E}">
        <p14:creationId xmlns:p14="http://schemas.microsoft.com/office/powerpoint/2010/main" val="2791905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A22F-9A6D-834A-BE60-16DB17FFD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B6F225-EA6E-8B4E-A969-7E9E72B91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BD4E03-69DA-9945-B590-70465DE42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EBC71-C2EB-454D-995E-396EE1287F2E}"/>
              </a:ext>
            </a:extLst>
          </p:cNvPr>
          <p:cNvSpPr>
            <a:spLocks noGrp="1"/>
          </p:cNvSpPr>
          <p:nvPr>
            <p:ph type="dt" sz="half" idx="10"/>
          </p:nvPr>
        </p:nvSpPr>
        <p:spPr/>
        <p:txBody>
          <a:bodyPr/>
          <a:lstStyle/>
          <a:p>
            <a:fld id="{BEBA4F13-C1B3-B444-AF01-C767F11C0491}" type="datetimeFigureOut">
              <a:rPr lang="en-US" smtClean="0"/>
              <a:t>3/23/20</a:t>
            </a:fld>
            <a:endParaRPr lang="en-US"/>
          </a:p>
        </p:txBody>
      </p:sp>
      <p:sp>
        <p:nvSpPr>
          <p:cNvPr id="6" name="Footer Placeholder 5">
            <a:extLst>
              <a:ext uri="{FF2B5EF4-FFF2-40B4-BE49-F238E27FC236}">
                <a16:creationId xmlns:a16="http://schemas.microsoft.com/office/drawing/2014/main" id="{010DD292-2A3D-4049-B8F0-4142F0860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57D38-D0FC-6B46-A6F6-34DA7ECCE5BE}"/>
              </a:ext>
            </a:extLst>
          </p:cNvPr>
          <p:cNvSpPr>
            <a:spLocks noGrp="1"/>
          </p:cNvSpPr>
          <p:nvPr>
            <p:ph type="sldNum" sz="quarter" idx="12"/>
          </p:nvPr>
        </p:nvSpPr>
        <p:spPr/>
        <p:txBody>
          <a:bodyPr/>
          <a:lstStyle/>
          <a:p>
            <a:fld id="{E4B63DA0-6AE6-EF4C-A28C-91EF10FBE615}" type="slidenum">
              <a:rPr lang="en-US" smtClean="0"/>
              <a:t>‹#›</a:t>
            </a:fld>
            <a:endParaRPr lang="en-US"/>
          </a:p>
        </p:txBody>
      </p:sp>
    </p:spTree>
    <p:extLst>
      <p:ext uri="{BB962C8B-B14F-4D97-AF65-F5344CB8AC3E}">
        <p14:creationId xmlns:p14="http://schemas.microsoft.com/office/powerpoint/2010/main" val="134528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A131-7D82-CF43-90F2-67186FF55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F443F2-0F24-0C4C-AB69-F28F0841C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16FDBC-E4BE-7641-93A4-6B6E880D6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491EE-7BF5-DD40-AA19-479898040562}"/>
              </a:ext>
            </a:extLst>
          </p:cNvPr>
          <p:cNvSpPr>
            <a:spLocks noGrp="1"/>
          </p:cNvSpPr>
          <p:nvPr>
            <p:ph type="dt" sz="half" idx="10"/>
          </p:nvPr>
        </p:nvSpPr>
        <p:spPr/>
        <p:txBody>
          <a:bodyPr/>
          <a:lstStyle/>
          <a:p>
            <a:fld id="{BEBA4F13-C1B3-B444-AF01-C767F11C0491}" type="datetimeFigureOut">
              <a:rPr lang="en-US" smtClean="0"/>
              <a:t>3/23/20</a:t>
            </a:fld>
            <a:endParaRPr lang="en-US"/>
          </a:p>
        </p:txBody>
      </p:sp>
      <p:sp>
        <p:nvSpPr>
          <p:cNvPr id="6" name="Footer Placeholder 5">
            <a:extLst>
              <a:ext uri="{FF2B5EF4-FFF2-40B4-BE49-F238E27FC236}">
                <a16:creationId xmlns:a16="http://schemas.microsoft.com/office/drawing/2014/main" id="{426CD672-6113-4E4A-81D4-66B375471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5FFCF-B833-6446-9649-EAC1A5C7F36B}"/>
              </a:ext>
            </a:extLst>
          </p:cNvPr>
          <p:cNvSpPr>
            <a:spLocks noGrp="1"/>
          </p:cNvSpPr>
          <p:nvPr>
            <p:ph type="sldNum" sz="quarter" idx="12"/>
          </p:nvPr>
        </p:nvSpPr>
        <p:spPr/>
        <p:txBody>
          <a:bodyPr/>
          <a:lstStyle/>
          <a:p>
            <a:fld id="{E4B63DA0-6AE6-EF4C-A28C-91EF10FBE615}" type="slidenum">
              <a:rPr lang="en-US" smtClean="0"/>
              <a:t>‹#›</a:t>
            </a:fld>
            <a:endParaRPr lang="en-US"/>
          </a:p>
        </p:txBody>
      </p:sp>
    </p:spTree>
    <p:extLst>
      <p:ext uri="{BB962C8B-B14F-4D97-AF65-F5344CB8AC3E}">
        <p14:creationId xmlns:p14="http://schemas.microsoft.com/office/powerpoint/2010/main" val="270420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BDCD3D-970D-AA47-BB7B-E3855238D4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999C68-632B-DA4D-87A0-DAACA5F0C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C822C-8C12-3C41-8E8B-EEC2D696E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A4F13-C1B3-B444-AF01-C767F11C0491}" type="datetimeFigureOut">
              <a:rPr lang="en-US" smtClean="0"/>
              <a:t>3/23/20</a:t>
            </a:fld>
            <a:endParaRPr lang="en-US"/>
          </a:p>
        </p:txBody>
      </p:sp>
      <p:sp>
        <p:nvSpPr>
          <p:cNvPr id="5" name="Footer Placeholder 4">
            <a:extLst>
              <a:ext uri="{FF2B5EF4-FFF2-40B4-BE49-F238E27FC236}">
                <a16:creationId xmlns:a16="http://schemas.microsoft.com/office/drawing/2014/main" id="{D0D86C07-7724-1443-B4FE-D3FC2089E7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7BE972-44E2-394C-BF34-45A1D1D76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63DA0-6AE6-EF4C-A28C-91EF10FBE615}" type="slidenum">
              <a:rPr lang="en-US" smtClean="0"/>
              <a:t>‹#›</a:t>
            </a:fld>
            <a:endParaRPr lang="en-US"/>
          </a:p>
        </p:txBody>
      </p:sp>
    </p:spTree>
    <p:extLst>
      <p:ext uri="{BB962C8B-B14F-4D97-AF65-F5344CB8AC3E}">
        <p14:creationId xmlns:p14="http://schemas.microsoft.com/office/powerpoint/2010/main" val="1371070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1.xml"/><Relationship Id="rId7" Type="http://schemas.openxmlformats.org/officeDocument/2006/relationships/customXml" Target="../ink/ink16.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9.jpe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hyperlink" Target="https://www.youtube.com/watch?v=Puhs2LuO3Zc" TargetMode="External"/></Relationships>
</file>

<file path=ppt/slides/_rels/slide30.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jpeg"/></Relationships>
</file>

<file path=ppt/slides/_rels/slide4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435E-7871-C540-AECC-785B318CB294}"/>
              </a:ext>
            </a:extLst>
          </p:cNvPr>
          <p:cNvSpPr>
            <a:spLocks noGrp="1"/>
          </p:cNvSpPr>
          <p:nvPr>
            <p:ph type="ctrTitle"/>
          </p:nvPr>
        </p:nvSpPr>
        <p:spPr/>
        <p:txBody>
          <a:bodyPr/>
          <a:lstStyle/>
          <a:p>
            <a:r>
              <a:rPr lang="en-US" dirty="0"/>
              <a:t>Intro to Question Answering</a:t>
            </a:r>
          </a:p>
        </p:txBody>
      </p:sp>
      <p:sp>
        <p:nvSpPr>
          <p:cNvPr id="3" name="Subtitle 2">
            <a:extLst>
              <a:ext uri="{FF2B5EF4-FFF2-40B4-BE49-F238E27FC236}">
                <a16:creationId xmlns:a16="http://schemas.microsoft.com/office/drawing/2014/main" id="{D11AE1B0-F654-F846-B46C-90F3E3B08D9A}"/>
              </a:ext>
            </a:extLst>
          </p:cNvPr>
          <p:cNvSpPr>
            <a:spLocks noGrp="1"/>
          </p:cNvSpPr>
          <p:nvPr>
            <p:ph type="subTitle" idx="1"/>
          </p:nvPr>
        </p:nvSpPr>
        <p:spPr/>
        <p:txBody>
          <a:bodyPr/>
          <a:lstStyle/>
          <a:p>
            <a:r>
              <a:rPr lang="en-US" dirty="0"/>
              <a:t>Manish Shrivastava</a:t>
            </a:r>
          </a:p>
        </p:txBody>
      </p:sp>
    </p:spTree>
    <p:extLst>
      <p:ext uri="{BB962C8B-B14F-4D97-AF65-F5344CB8AC3E}">
        <p14:creationId xmlns:p14="http://schemas.microsoft.com/office/powerpoint/2010/main" val="231699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role does IR play in QA?</a:t>
            </a:r>
          </a:p>
        </p:txBody>
      </p:sp>
      <p:sp>
        <p:nvSpPr>
          <p:cNvPr id="3" name="Content Placeholder 2"/>
          <p:cNvSpPr>
            <a:spLocks noGrp="1"/>
          </p:cNvSpPr>
          <p:nvPr>
            <p:ph idx="1"/>
          </p:nvPr>
        </p:nvSpPr>
        <p:spPr/>
        <p:txBody>
          <a:bodyPr/>
          <a:lstStyle/>
          <a:p>
            <a:r>
              <a:rPr lang="en-US" dirty="0"/>
              <a:t>We need to </a:t>
            </a:r>
            <a:r>
              <a:rPr lang="en-US" b="1" dirty="0"/>
              <a:t>retrieve</a:t>
            </a:r>
            <a:r>
              <a:rPr lang="en-US" dirty="0"/>
              <a:t> and </a:t>
            </a:r>
            <a:r>
              <a:rPr lang="en-US" b="1" dirty="0"/>
              <a:t>rank</a:t>
            </a:r>
            <a:r>
              <a:rPr lang="en-US" dirty="0"/>
              <a:t> units of text in response to a query.</a:t>
            </a:r>
          </a:p>
          <a:p>
            <a:r>
              <a:rPr lang="en-US" dirty="0"/>
              <a:t>The units should best be </a:t>
            </a:r>
            <a:r>
              <a:rPr lang="en-US" b="1" dirty="0"/>
              <a:t>indexed</a:t>
            </a:r>
            <a:r>
              <a:rPr lang="en-US" dirty="0"/>
              <a:t> beforehand.</a:t>
            </a:r>
          </a:p>
          <a:p>
            <a:r>
              <a:rPr lang="en-US" b="1" dirty="0"/>
              <a:t>Snippets</a:t>
            </a:r>
            <a:r>
              <a:rPr lang="en-US" dirty="0"/>
              <a:t> are very helpful.</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7BCC813-72C0-254B-9B45-A8724C8B0D5E}"/>
                  </a:ext>
                </a:extLst>
              </p14:cNvPr>
              <p14:cNvContentPartPr/>
              <p14:nvPr/>
            </p14:nvContentPartPr>
            <p14:xfrm>
              <a:off x="734760" y="1856520"/>
              <a:ext cx="2153160" cy="1469880"/>
            </p14:xfrm>
          </p:contentPart>
        </mc:Choice>
        <mc:Fallback>
          <p:pic>
            <p:nvPicPr>
              <p:cNvPr id="4" name="Ink 3">
                <a:extLst>
                  <a:ext uri="{FF2B5EF4-FFF2-40B4-BE49-F238E27FC236}">
                    <a16:creationId xmlns:a16="http://schemas.microsoft.com/office/drawing/2014/main" id="{E7BCC813-72C0-254B-9B45-A8724C8B0D5E}"/>
                  </a:ext>
                </a:extLst>
              </p:cNvPr>
              <p:cNvPicPr/>
              <p:nvPr/>
            </p:nvPicPr>
            <p:blipFill>
              <a:blip r:embed="rId3"/>
              <a:stretch>
                <a:fillRect/>
              </a:stretch>
            </p:blipFill>
            <p:spPr>
              <a:xfrm>
                <a:off x="725400" y="1847160"/>
                <a:ext cx="2171880" cy="1488600"/>
              </a:xfrm>
              <a:prstGeom prst="rect">
                <a:avLst/>
              </a:prstGeom>
            </p:spPr>
          </p:pic>
        </mc:Fallback>
      </mc:AlternateContent>
    </p:spTree>
    <p:extLst>
      <p:ext uri="{BB962C8B-B14F-4D97-AF65-F5344CB8AC3E}">
        <p14:creationId xmlns:p14="http://schemas.microsoft.com/office/powerpoint/2010/main" val="283316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role does IR play in QA?</a:t>
            </a:r>
          </a:p>
        </p:txBody>
      </p:sp>
      <p:sp>
        <p:nvSpPr>
          <p:cNvPr id="3" name="Content Placeholder 2"/>
          <p:cNvSpPr>
            <a:spLocks noGrp="1"/>
          </p:cNvSpPr>
          <p:nvPr>
            <p:ph idx="1"/>
          </p:nvPr>
        </p:nvSpPr>
        <p:spPr/>
        <p:txBody>
          <a:bodyPr/>
          <a:lstStyle/>
          <a:p>
            <a:r>
              <a:rPr lang="en-US" b="1" dirty="0"/>
              <a:t>Snippets</a:t>
            </a:r>
            <a:r>
              <a:rPr lang="en-US" dirty="0"/>
              <a:t> are very helpful.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1" y="1621654"/>
            <a:ext cx="4319587" cy="4605292"/>
          </a:xfrm>
          <a:prstGeom prst="rect">
            <a:avLst/>
          </a:prstGeom>
          <a:ln>
            <a:solidFill>
              <a:schemeClr val="accent1"/>
            </a:solidFill>
          </a:ln>
        </p:spPr>
      </p:pic>
      <p:sp>
        <p:nvSpPr>
          <p:cNvPr id="7" name="Oval 6"/>
          <p:cNvSpPr/>
          <p:nvPr/>
        </p:nvSpPr>
        <p:spPr bwMode="auto">
          <a:xfrm>
            <a:off x="8763000" y="5867400"/>
            <a:ext cx="990600" cy="22860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charset="0"/>
              <a:ea typeface="ＭＳ Ｐゴシック" charset="0"/>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B6B13C6-D4CC-FA48-A56F-128EBEE5B7C2}"/>
                  </a:ext>
                </a:extLst>
              </p14:cNvPr>
              <p14:cNvContentPartPr/>
              <p14:nvPr/>
            </p14:nvContentPartPr>
            <p14:xfrm>
              <a:off x="3534480" y="2707920"/>
              <a:ext cx="7307280" cy="4014360"/>
            </p14:xfrm>
          </p:contentPart>
        </mc:Choice>
        <mc:Fallback>
          <p:pic>
            <p:nvPicPr>
              <p:cNvPr id="4" name="Ink 3">
                <a:extLst>
                  <a:ext uri="{FF2B5EF4-FFF2-40B4-BE49-F238E27FC236}">
                    <a16:creationId xmlns:a16="http://schemas.microsoft.com/office/drawing/2014/main" id="{6B6B13C6-D4CC-FA48-A56F-128EBEE5B7C2}"/>
                  </a:ext>
                </a:extLst>
              </p:cNvPr>
              <p:cNvPicPr/>
              <p:nvPr/>
            </p:nvPicPr>
            <p:blipFill>
              <a:blip r:embed="rId4"/>
              <a:stretch>
                <a:fillRect/>
              </a:stretch>
            </p:blipFill>
            <p:spPr>
              <a:xfrm>
                <a:off x="3525120" y="2698560"/>
                <a:ext cx="7326000" cy="4033080"/>
              </a:xfrm>
              <a:prstGeom prst="rect">
                <a:avLst/>
              </a:prstGeom>
            </p:spPr>
          </p:pic>
        </mc:Fallback>
      </mc:AlternateContent>
    </p:spTree>
    <p:extLst>
      <p:ext uri="{BB962C8B-B14F-4D97-AF65-F5344CB8AC3E}">
        <p14:creationId xmlns:p14="http://schemas.microsoft.com/office/powerpoint/2010/main" val="372865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role does IR play in QA?</a:t>
            </a:r>
          </a:p>
        </p:txBody>
      </p:sp>
      <p:sp>
        <p:nvSpPr>
          <p:cNvPr id="3" name="Content Placeholder 2"/>
          <p:cNvSpPr>
            <a:spLocks noGrp="1"/>
          </p:cNvSpPr>
          <p:nvPr>
            <p:ph idx="1"/>
          </p:nvPr>
        </p:nvSpPr>
        <p:spPr/>
        <p:txBody>
          <a:bodyPr/>
          <a:lstStyle/>
          <a:p>
            <a:r>
              <a:rPr lang="en-US" b="1" dirty="0"/>
              <a:t>Snippets</a:t>
            </a:r>
            <a:r>
              <a:rPr lang="en-US" dirty="0"/>
              <a:t> are very helpful.</a:t>
            </a:r>
          </a:p>
        </p:txBody>
      </p:sp>
      <p:pic>
        <p:nvPicPr>
          <p:cNvPr id="8"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5867401" y="1524000"/>
            <a:ext cx="4467763" cy="4191000"/>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703313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1026"/>
          <p:cNvSpPr>
            <a:spLocks noGrp="1" noChangeArrowheads="1"/>
          </p:cNvSpPr>
          <p:nvPr>
            <p:ph type="title"/>
          </p:nvPr>
        </p:nvSpPr>
        <p:spPr/>
        <p:txBody>
          <a:bodyPr/>
          <a:lstStyle/>
          <a:p>
            <a:r>
              <a:rPr lang="en-GB" dirty="0"/>
              <a:t>Question Answering from Text</a:t>
            </a:r>
            <a:endParaRPr lang="en-US" dirty="0"/>
          </a:p>
        </p:txBody>
      </p:sp>
      <p:sp>
        <p:nvSpPr>
          <p:cNvPr id="1157123" name="Rectangle 1027"/>
          <p:cNvSpPr>
            <a:spLocks noGrp="1" noChangeArrowheads="1"/>
          </p:cNvSpPr>
          <p:nvPr>
            <p:ph type="body" idx="1"/>
          </p:nvPr>
        </p:nvSpPr>
        <p:spPr/>
        <p:txBody>
          <a:bodyPr/>
          <a:lstStyle/>
          <a:p>
            <a:pPr marL="342900" indent="-342900"/>
            <a:r>
              <a:rPr lang="en-US" sz="2600" dirty="0"/>
              <a:t>An idea originating from the IR community</a:t>
            </a:r>
          </a:p>
          <a:p>
            <a:pPr marL="342900" indent="-342900"/>
            <a:r>
              <a:rPr lang="en-US" sz="2600" dirty="0"/>
              <a:t>With massive collections of full-text documents, simply finding </a:t>
            </a:r>
            <a:r>
              <a:rPr lang="en-US" sz="2600" i="1" dirty="0"/>
              <a:t>relevant documents</a:t>
            </a:r>
            <a:r>
              <a:rPr lang="en-US" sz="2600" dirty="0"/>
              <a:t> is of limited use: we want </a:t>
            </a:r>
            <a:r>
              <a:rPr lang="en-US" sz="2600" i="1" dirty="0"/>
              <a:t>answers</a:t>
            </a:r>
            <a:r>
              <a:rPr lang="en-US" sz="2600" dirty="0"/>
              <a:t> from </a:t>
            </a:r>
            <a:r>
              <a:rPr lang="en-US" sz="2600" dirty="0" err="1"/>
              <a:t>textbases</a:t>
            </a:r>
            <a:endParaRPr lang="en-US" sz="2000" dirty="0">
              <a:solidFill>
                <a:srgbClr val="CC0000"/>
              </a:solidFill>
            </a:endParaRPr>
          </a:p>
          <a:p>
            <a:pPr marL="342900" indent="-342900"/>
            <a:r>
              <a:rPr lang="en-GB" sz="2600" dirty="0"/>
              <a:t>QA: give the user a (short) answer to their question, perhaps supported by evidence.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3461415-3839-5648-B376-893A3B967C86}"/>
                  </a:ext>
                </a:extLst>
              </p14:cNvPr>
              <p14:cNvContentPartPr/>
              <p14:nvPr/>
            </p14:nvContentPartPr>
            <p14:xfrm>
              <a:off x="1208520" y="3517560"/>
              <a:ext cx="9529920" cy="482760"/>
            </p14:xfrm>
          </p:contentPart>
        </mc:Choice>
        <mc:Fallback>
          <p:pic>
            <p:nvPicPr>
              <p:cNvPr id="2" name="Ink 1">
                <a:extLst>
                  <a:ext uri="{FF2B5EF4-FFF2-40B4-BE49-F238E27FC236}">
                    <a16:creationId xmlns:a16="http://schemas.microsoft.com/office/drawing/2014/main" id="{A3461415-3839-5648-B376-893A3B967C86}"/>
                  </a:ext>
                </a:extLst>
              </p:cNvPr>
              <p:cNvPicPr/>
              <p:nvPr/>
            </p:nvPicPr>
            <p:blipFill>
              <a:blip r:embed="rId4"/>
              <a:stretch>
                <a:fillRect/>
              </a:stretch>
            </p:blipFill>
            <p:spPr>
              <a:xfrm>
                <a:off x="1199160" y="3508200"/>
                <a:ext cx="9548640" cy="501480"/>
              </a:xfrm>
              <a:prstGeom prst="rect">
                <a:avLst/>
              </a:prstGeom>
            </p:spPr>
          </p:pic>
        </mc:Fallback>
      </mc:AlternateContent>
    </p:spTree>
    <p:extLst>
      <p:ext uri="{BB962C8B-B14F-4D97-AF65-F5344CB8AC3E}">
        <p14:creationId xmlns:p14="http://schemas.microsoft.com/office/powerpoint/2010/main" val="5289920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Grp="1" noChangeArrowheads="1"/>
          </p:cNvSpPr>
          <p:nvPr>
            <p:ph type="title"/>
          </p:nvPr>
        </p:nvSpPr>
        <p:spPr/>
        <p:txBody>
          <a:bodyPr/>
          <a:lstStyle/>
          <a:p>
            <a:r>
              <a:rPr lang="en-US" dirty="0"/>
              <a:t>People </a:t>
            </a:r>
            <a:r>
              <a:rPr lang="en-US" i="1" dirty="0"/>
              <a:t>Want</a:t>
            </a:r>
            <a:r>
              <a:rPr lang="en-US" dirty="0"/>
              <a:t> to Ask Questions…</a:t>
            </a:r>
          </a:p>
        </p:txBody>
      </p:sp>
      <p:sp>
        <p:nvSpPr>
          <p:cNvPr id="1159171" name="Text Box 3"/>
          <p:cNvSpPr txBox="1">
            <a:spLocks noChangeArrowheads="1"/>
          </p:cNvSpPr>
          <p:nvPr/>
        </p:nvSpPr>
        <p:spPr bwMode="auto">
          <a:xfrm>
            <a:off x="1905000" y="1524000"/>
            <a:ext cx="7924800" cy="46166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dirty="0">
                <a:solidFill>
                  <a:srgbClr val="00A000"/>
                </a:solidFill>
                <a:latin typeface="Open Sans Light"/>
                <a:cs typeface="Open Sans Light"/>
              </a:rPr>
              <a:t>Examples from AltaVista query log</a:t>
            </a:r>
          </a:p>
          <a:p>
            <a:r>
              <a:rPr lang="en-US" sz="2000" dirty="0">
                <a:solidFill>
                  <a:srgbClr val="000066"/>
                </a:solidFill>
                <a:latin typeface="Open Sans Light"/>
                <a:cs typeface="Open Sans Light"/>
              </a:rPr>
              <a:t>who invented surf music?</a:t>
            </a:r>
          </a:p>
          <a:p>
            <a:r>
              <a:rPr lang="en-US" sz="2000" dirty="0">
                <a:solidFill>
                  <a:srgbClr val="000066"/>
                </a:solidFill>
                <a:latin typeface="Open Sans Light"/>
                <a:cs typeface="Open Sans Light"/>
              </a:rPr>
              <a:t>how to make stink bombs</a:t>
            </a:r>
          </a:p>
          <a:p>
            <a:r>
              <a:rPr lang="en-US" sz="2000" dirty="0">
                <a:solidFill>
                  <a:srgbClr val="000066"/>
                </a:solidFill>
                <a:latin typeface="Open Sans Light"/>
                <a:cs typeface="Open Sans Light"/>
              </a:rPr>
              <a:t>where are the </a:t>
            </a:r>
            <a:r>
              <a:rPr lang="en-US" sz="2000" dirty="0" err="1">
                <a:solidFill>
                  <a:srgbClr val="000066"/>
                </a:solidFill>
                <a:latin typeface="Open Sans Light"/>
                <a:cs typeface="Open Sans Light"/>
              </a:rPr>
              <a:t>snowdens</a:t>
            </a:r>
            <a:r>
              <a:rPr lang="en-US" sz="2000" dirty="0">
                <a:solidFill>
                  <a:srgbClr val="000066"/>
                </a:solidFill>
                <a:latin typeface="Open Sans Light"/>
                <a:cs typeface="Open Sans Light"/>
              </a:rPr>
              <a:t> of yesteryear?</a:t>
            </a:r>
          </a:p>
          <a:p>
            <a:r>
              <a:rPr lang="en-US" sz="2000" dirty="0">
                <a:solidFill>
                  <a:srgbClr val="000066"/>
                </a:solidFill>
                <a:latin typeface="Open Sans Light"/>
                <a:cs typeface="Open Sans Light"/>
              </a:rPr>
              <a:t>which </a:t>
            </a:r>
            <a:r>
              <a:rPr lang="en-US" sz="2000" dirty="0" err="1">
                <a:solidFill>
                  <a:srgbClr val="000066"/>
                </a:solidFill>
                <a:latin typeface="Open Sans Light"/>
                <a:cs typeface="Open Sans Light"/>
              </a:rPr>
              <a:t>english</a:t>
            </a:r>
            <a:r>
              <a:rPr lang="en-US" sz="2000" dirty="0">
                <a:solidFill>
                  <a:srgbClr val="000066"/>
                </a:solidFill>
                <a:latin typeface="Open Sans Light"/>
                <a:cs typeface="Open Sans Light"/>
              </a:rPr>
              <a:t> translation of the bible is used in official catholic liturgies?</a:t>
            </a:r>
          </a:p>
          <a:p>
            <a:r>
              <a:rPr lang="en-US" sz="2000" dirty="0">
                <a:solidFill>
                  <a:srgbClr val="000066"/>
                </a:solidFill>
                <a:latin typeface="Open Sans Light"/>
                <a:cs typeface="Open Sans Light"/>
              </a:rPr>
              <a:t>how to do </a:t>
            </a:r>
            <a:r>
              <a:rPr lang="en-US" sz="2000" dirty="0" err="1">
                <a:solidFill>
                  <a:srgbClr val="000066"/>
                </a:solidFill>
                <a:latin typeface="Open Sans Light"/>
                <a:cs typeface="Open Sans Light"/>
              </a:rPr>
              <a:t>clayart</a:t>
            </a:r>
            <a:endParaRPr lang="en-US" sz="2000" dirty="0">
              <a:solidFill>
                <a:srgbClr val="000066"/>
              </a:solidFill>
              <a:latin typeface="Open Sans Light"/>
              <a:cs typeface="Open Sans Light"/>
            </a:endParaRPr>
          </a:p>
          <a:p>
            <a:r>
              <a:rPr lang="en-US" sz="2000" dirty="0">
                <a:solidFill>
                  <a:srgbClr val="000066"/>
                </a:solidFill>
                <a:latin typeface="Open Sans Light"/>
                <a:cs typeface="Open Sans Light"/>
              </a:rPr>
              <a:t>how to copy </a:t>
            </a:r>
            <a:r>
              <a:rPr lang="en-US" sz="2000" dirty="0" err="1">
                <a:solidFill>
                  <a:srgbClr val="000066"/>
                </a:solidFill>
                <a:latin typeface="Open Sans Light"/>
                <a:cs typeface="Open Sans Light"/>
              </a:rPr>
              <a:t>psx</a:t>
            </a:r>
            <a:endParaRPr lang="en-US" sz="2000" dirty="0">
              <a:solidFill>
                <a:srgbClr val="000066"/>
              </a:solidFill>
              <a:latin typeface="Open Sans Light"/>
              <a:cs typeface="Open Sans Light"/>
            </a:endParaRPr>
          </a:p>
          <a:p>
            <a:r>
              <a:rPr lang="en-US" sz="2000" dirty="0">
                <a:solidFill>
                  <a:srgbClr val="000066"/>
                </a:solidFill>
                <a:latin typeface="Open Sans Light"/>
                <a:cs typeface="Open Sans Light"/>
              </a:rPr>
              <a:t>how tall is the sears tower?</a:t>
            </a:r>
          </a:p>
          <a:p>
            <a:r>
              <a:rPr lang="en-US" dirty="0">
                <a:solidFill>
                  <a:srgbClr val="00A000"/>
                </a:solidFill>
                <a:latin typeface="Open Sans Light"/>
                <a:cs typeface="Open Sans Light"/>
              </a:rPr>
              <a:t>Examples from Excite query log (12/1999)</a:t>
            </a:r>
          </a:p>
          <a:p>
            <a:r>
              <a:rPr lang="en-US" sz="2000" dirty="0">
                <a:solidFill>
                  <a:srgbClr val="000066"/>
                </a:solidFill>
                <a:latin typeface="Open Sans Light"/>
                <a:cs typeface="Open Sans Light"/>
              </a:rPr>
              <a:t>how can </a:t>
            </a:r>
            <a:r>
              <a:rPr lang="en-US" sz="2000" dirty="0" err="1">
                <a:solidFill>
                  <a:srgbClr val="000066"/>
                </a:solidFill>
                <a:latin typeface="Open Sans Light"/>
                <a:cs typeface="Open Sans Light"/>
              </a:rPr>
              <a:t>i</a:t>
            </a:r>
            <a:r>
              <a:rPr lang="en-US" sz="2000" dirty="0">
                <a:solidFill>
                  <a:srgbClr val="000066"/>
                </a:solidFill>
                <a:latin typeface="Open Sans Light"/>
                <a:cs typeface="Open Sans Light"/>
              </a:rPr>
              <a:t> find someone in </a:t>
            </a:r>
            <a:r>
              <a:rPr lang="en-US" sz="2000" dirty="0" err="1">
                <a:solidFill>
                  <a:srgbClr val="000066"/>
                </a:solidFill>
                <a:latin typeface="Open Sans Light"/>
                <a:cs typeface="Open Sans Light"/>
              </a:rPr>
              <a:t>texas</a:t>
            </a:r>
            <a:endParaRPr lang="en-US" sz="2000" dirty="0">
              <a:solidFill>
                <a:srgbClr val="000066"/>
              </a:solidFill>
              <a:latin typeface="Open Sans Light"/>
              <a:cs typeface="Open Sans Light"/>
            </a:endParaRPr>
          </a:p>
          <a:p>
            <a:r>
              <a:rPr lang="en-US" sz="2000" dirty="0">
                <a:solidFill>
                  <a:srgbClr val="000066"/>
                </a:solidFill>
                <a:latin typeface="Open Sans Light"/>
                <a:cs typeface="Open Sans Light"/>
              </a:rPr>
              <a:t>where can </a:t>
            </a:r>
            <a:r>
              <a:rPr lang="en-US" sz="2000" dirty="0" err="1">
                <a:solidFill>
                  <a:srgbClr val="000066"/>
                </a:solidFill>
                <a:latin typeface="Open Sans Light"/>
                <a:cs typeface="Open Sans Light"/>
              </a:rPr>
              <a:t>i</a:t>
            </a:r>
            <a:r>
              <a:rPr lang="en-US" sz="2000" dirty="0">
                <a:solidFill>
                  <a:srgbClr val="000066"/>
                </a:solidFill>
                <a:latin typeface="Open Sans Light"/>
                <a:cs typeface="Open Sans Light"/>
              </a:rPr>
              <a:t> find information on puritan religion?</a:t>
            </a:r>
          </a:p>
          <a:p>
            <a:r>
              <a:rPr lang="en-US" sz="2000" dirty="0">
                <a:solidFill>
                  <a:srgbClr val="000066"/>
                </a:solidFill>
                <a:latin typeface="Open Sans Light"/>
                <a:cs typeface="Open Sans Light"/>
              </a:rPr>
              <a:t>what are the 7 wonders of the world</a:t>
            </a:r>
          </a:p>
          <a:p>
            <a:r>
              <a:rPr lang="en-US" sz="2000" dirty="0">
                <a:solidFill>
                  <a:srgbClr val="000066"/>
                </a:solidFill>
                <a:latin typeface="Open Sans Light"/>
                <a:cs typeface="Open Sans Light"/>
              </a:rPr>
              <a:t>how can </a:t>
            </a:r>
            <a:r>
              <a:rPr lang="en-US" sz="2000" dirty="0" err="1">
                <a:solidFill>
                  <a:srgbClr val="000066"/>
                </a:solidFill>
                <a:latin typeface="Open Sans Light"/>
                <a:cs typeface="Open Sans Light"/>
              </a:rPr>
              <a:t>i</a:t>
            </a:r>
            <a:r>
              <a:rPr lang="en-US" sz="2000" dirty="0">
                <a:solidFill>
                  <a:srgbClr val="000066"/>
                </a:solidFill>
                <a:latin typeface="Open Sans Light"/>
                <a:cs typeface="Open Sans Light"/>
              </a:rPr>
              <a:t> eliminate stress</a:t>
            </a:r>
          </a:p>
          <a:p>
            <a:r>
              <a:rPr lang="en-US" sz="2000" dirty="0">
                <a:solidFill>
                  <a:srgbClr val="000066"/>
                </a:solidFill>
                <a:latin typeface="Open Sans Light"/>
                <a:cs typeface="Open Sans Light"/>
              </a:rPr>
              <a:t>What vacuum cleaner does Consumers Guide recommend</a:t>
            </a:r>
          </a:p>
          <a:p>
            <a:r>
              <a:rPr lang="en-US" dirty="0">
                <a:solidFill>
                  <a:srgbClr val="00A000"/>
                </a:solidFill>
                <a:latin typeface="Open Sans Light"/>
                <a:cs typeface="Open Sans Light"/>
              </a:rPr>
              <a:t>Around 12–15% of query logs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CDBD44C-1FD1-AF42-9ACA-416FA75DA832}"/>
                  </a:ext>
                </a:extLst>
              </p14:cNvPr>
              <p14:cNvContentPartPr/>
              <p14:nvPr/>
            </p14:nvContentPartPr>
            <p14:xfrm>
              <a:off x="1837440" y="2098440"/>
              <a:ext cx="4104000" cy="3433680"/>
            </p14:xfrm>
          </p:contentPart>
        </mc:Choice>
        <mc:Fallback>
          <p:pic>
            <p:nvPicPr>
              <p:cNvPr id="2" name="Ink 1">
                <a:extLst>
                  <a:ext uri="{FF2B5EF4-FFF2-40B4-BE49-F238E27FC236}">
                    <a16:creationId xmlns:a16="http://schemas.microsoft.com/office/drawing/2014/main" id="{7CDBD44C-1FD1-AF42-9ACA-416FA75DA832}"/>
                  </a:ext>
                </a:extLst>
              </p:cNvPr>
              <p:cNvPicPr/>
              <p:nvPr/>
            </p:nvPicPr>
            <p:blipFill>
              <a:blip r:embed="rId3"/>
              <a:stretch>
                <a:fillRect/>
              </a:stretch>
            </p:blipFill>
            <p:spPr>
              <a:xfrm>
                <a:off x="1828080" y="2089080"/>
                <a:ext cx="4122720" cy="3452400"/>
              </a:xfrm>
              <a:prstGeom prst="rect">
                <a:avLst/>
              </a:prstGeom>
            </p:spPr>
          </p:pic>
        </mc:Fallback>
      </mc:AlternateContent>
    </p:spTree>
    <p:extLst>
      <p:ext uri="{BB962C8B-B14F-4D97-AF65-F5344CB8AC3E}">
        <p14:creationId xmlns:p14="http://schemas.microsoft.com/office/powerpoint/2010/main" val="2948459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Rectangle 3"/>
          <p:cNvSpPr txBox="1">
            <a:spLocks noChangeArrowheads="1"/>
          </p:cNvSpPr>
          <p:nvPr/>
        </p:nvSpPr>
        <p:spPr>
          <a:xfrm>
            <a:off x="1905000" y="1524000"/>
            <a:ext cx="8077200" cy="4800600"/>
          </a:xfrm>
          <a:prstGeom prst="rect">
            <a:avLst/>
          </a:prstGeom>
        </p:spPr>
        <p:txBody>
          <a:bodyPr/>
          <a:lstStyle>
            <a:lvl1pPr marL="225425" indent="-225425" algn="l" rtl="0" eaLnBrk="0" fontAlgn="base" hangingPunct="0">
              <a:lnSpc>
                <a:spcPct val="95000"/>
              </a:lnSpc>
              <a:spcBef>
                <a:spcPct val="50000"/>
              </a:spcBef>
              <a:spcAft>
                <a:spcPct val="0"/>
              </a:spcAft>
              <a:buClr>
                <a:srgbClr val="990000"/>
              </a:buClr>
              <a:buSzPct val="110000"/>
              <a:buChar char="•"/>
              <a:defRPr sz="2400">
                <a:solidFill>
                  <a:schemeClr val="tx1"/>
                </a:solidFill>
                <a:latin typeface="Open Sans Light"/>
                <a:ea typeface="+mn-ea"/>
                <a:cs typeface="Open Sans Light"/>
              </a:defRPr>
            </a:lvl1pPr>
            <a:lvl2pPr marL="561975" indent="-222250" algn="l" rtl="0" eaLnBrk="0" fontAlgn="base" hangingPunct="0">
              <a:lnSpc>
                <a:spcPct val="95000"/>
              </a:lnSpc>
              <a:spcBef>
                <a:spcPct val="15000"/>
              </a:spcBef>
              <a:spcAft>
                <a:spcPct val="0"/>
              </a:spcAft>
              <a:buClr>
                <a:schemeClr val="tx2"/>
              </a:buClr>
              <a:buChar char="–"/>
              <a:defRPr sz="2000">
                <a:solidFill>
                  <a:schemeClr val="tx1"/>
                </a:solidFill>
                <a:latin typeface="Open Sans Light"/>
                <a:ea typeface="+mn-ea"/>
                <a:cs typeface="Open Sans Light"/>
              </a:defRPr>
            </a:lvl2pPr>
            <a:lvl3pPr marL="908050" indent="-231775" algn="l" rtl="0" eaLnBrk="0" fontAlgn="base" hangingPunct="0">
              <a:lnSpc>
                <a:spcPct val="95000"/>
              </a:lnSpc>
              <a:spcBef>
                <a:spcPct val="15000"/>
              </a:spcBef>
              <a:spcAft>
                <a:spcPct val="0"/>
              </a:spcAft>
              <a:buClr>
                <a:schemeClr val="tx2"/>
              </a:buClr>
              <a:buSzPct val="70000"/>
              <a:buChar char="•"/>
              <a:defRPr>
                <a:solidFill>
                  <a:schemeClr val="tx1"/>
                </a:solidFill>
                <a:latin typeface="Open Sans Light"/>
                <a:ea typeface="+mn-ea"/>
                <a:cs typeface="Open Sans Light"/>
              </a:defRPr>
            </a:lvl3pPr>
            <a:lvl4pPr marL="1247775" indent="-225425" algn="l" rtl="0" eaLnBrk="0" fontAlgn="base" hangingPunct="0">
              <a:lnSpc>
                <a:spcPct val="95000"/>
              </a:lnSpc>
              <a:spcBef>
                <a:spcPct val="15000"/>
              </a:spcBef>
              <a:spcAft>
                <a:spcPct val="0"/>
              </a:spcAft>
              <a:buClr>
                <a:schemeClr val="tx2"/>
              </a:buClr>
              <a:buSzPct val="100000"/>
              <a:buChar char="-"/>
              <a:defRPr>
                <a:solidFill>
                  <a:schemeClr val="tx1"/>
                </a:solidFill>
                <a:latin typeface="Open Sans Light"/>
                <a:ea typeface="+mn-ea"/>
                <a:cs typeface="Open Sans Light"/>
              </a:defRPr>
            </a:lvl4pPr>
            <a:lvl5pPr marL="2057400" indent="-228600" algn="l" rtl="0" eaLnBrk="0" fontAlgn="base" hangingPunct="0">
              <a:lnSpc>
                <a:spcPct val="90000"/>
              </a:lnSpc>
              <a:spcBef>
                <a:spcPct val="10000"/>
              </a:spcBef>
              <a:spcAft>
                <a:spcPct val="0"/>
              </a:spcAft>
              <a:buClr>
                <a:srgbClr val="003399"/>
              </a:buClr>
              <a:buSzPct val="100000"/>
              <a:buChar char="–"/>
              <a:defRPr>
                <a:solidFill>
                  <a:schemeClr val="tx1"/>
                </a:solidFill>
                <a:latin typeface="Arial" charset="0"/>
                <a:ea typeface="+mn-ea"/>
              </a:defRPr>
            </a:lvl5pPr>
            <a:lvl6pPr marL="2514600" indent="-228600" algn="l" rtl="0" eaLnBrk="0" fontAlgn="base" hangingPunct="0">
              <a:lnSpc>
                <a:spcPct val="90000"/>
              </a:lnSpc>
              <a:spcBef>
                <a:spcPct val="10000"/>
              </a:spcBef>
              <a:spcAft>
                <a:spcPct val="0"/>
              </a:spcAft>
              <a:buClr>
                <a:srgbClr val="003399"/>
              </a:buClr>
              <a:buSzPct val="100000"/>
              <a:buChar char="–"/>
              <a:defRPr>
                <a:solidFill>
                  <a:schemeClr val="tx1"/>
                </a:solidFill>
                <a:latin typeface="Arial" charset="0"/>
                <a:ea typeface="+mn-ea"/>
              </a:defRPr>
            </a:lvl6pPr>
            <a:lvl7pPr marL="2971800" indent="-228600" algn="l" rtl="0" eaLnBrk="0" fontAlgn="base" hangingPunct="0">
              <a:lnSpc>
                <a:spcPct val="90000"/>
              </a:lnSpc>
              <a:spcBef>
                <a:spcPct val="10000"/>
              </a:spcBef>
              <a:spcAft>
                <a:spcPct val="0"/>
              </a:spcAft>
              <a:buClr>
                <a:srgbClr val="003399"/>
              </a:buClr>
              <a:buSzPct val="100000"/>
              <a:buChar char="–"/>
              <a:defRPr>
                <a:solidFill>
                  <a:schemeClr val="tx1"/>
                </a:solidFill>
                <a:latin typeface="Arial" charset="0"/>
                <a:ea typeface="+mn-ea"/>
              </a:defRPr>
            </a:lvl7pPr>
            <a:lvl8pPr marL="3429000" indent="-228600" algn="l" rtl="0" eaLnBrk="0" fontAlgn="base" hangingPunct="0">
              <a:lnSpc>
                <a:spcPct val="90000"/>
              </a:lnSpc>
              <a:spcBef>
                <a:spcPct val="10000"/>
              </a:spcBef>
              <a:spcAft>
                <a:spcPct val="0"/>
              </a:spcAft>
              <a:buClr>
                <a:srgbClr val="003399"/>
              </a:buClr>
              <a:buSzPct val="100000"/>
              <a:buChar char="–"/>
              <a:defRPr>
                <a:solidFill>
                  <a:schemeClr val="tx1"/>
                </a:solidFill>
                <a:latin typeface="Arial" charset="0"/>
                <a:ea typeface="+mn-ea"/>
              </a:defRPr>
            </a:lvl8pPr>
            <a:lvl9pPr marL="3886200" indent="-228600" algn="l" rtl="0" eaLnBrk="0" fontAlgn="base" hangingPunct="0">
              <a:lnSpc>
                <a:spcPct val="90000"/>
              </a:lnSpc>
              <a:spcBef>
                <a:spcPct val="10000"/>
              </a:spcBef>
              <a:spcAft>
                <a:spcPct val="0"/>
              </a:spcAft>
              <a:buClr>
                <a:srgbClr val="003399"/>
              </a:buClr>
              <a:buSzPct val="100000"/>
              <a:buChar char="–"/>
              <a:defRPr>
                <a:solidFill>
                  <a:schemeClr val="tx1"/>
                </a:solidFill>
                <a:latin typeface="Arial" charset="0"/>
                <a:ea typeface="+mn-ea"/>
              </a:defRPr>
            </a:lvl9pPr>
          </a:lstStyle>
          <a:p>
            <a:pPr marL="342900" indent="-342900"/>
            <a:r>
              <a:rPr lang="en-US" dirty="0"/>
              <a:t>General search for information</a:t>
            </a:r>
          </a:p>
          <a:p>
            <a:pPr marL="342900" indent="-342900"/>
            <a:r>
              <a:rPr lang="en-US" dirty="0"/>
              <a:t>Education</a:t>
            </a:r>
          </a:p>
          <a:p>
            <a:pPr marL="679450" lvl="1" indent="-342900"/>
            <a:r>
              <a:rPr lang="en-US" dirty="0"/>
              <a:t>Tutoring systems</a:t>
            </a:r>
          </a:p>
          <a:p>
            <a:pPr marL="342900" indent="-342900"/>
            <a:r>
              <a:rPr lang="en-US" dirty="0"/>
              <a:t>Healthcare</a:t>
            </a:r>
          </a:p>
          <a:p>
            <a:pPr marL="342900" indent="-342900"/>
            <a:r>
              <a:rPr lang="en-US" dirty="0"/>
              <a:t>Customer service</a:t>
            </a:r>
          </a:p>
          <a:p>
            <a:pPr marL="342900" indent="-342900"/>
            <a:r>
              <a:rPr lang="en-US" dirty="0"/>
              <a:t>Travel reservations</a:t>
            </a:r>
          </a:p>
          <a:p>
            <a:pPr marL="342900" indent="-342900"/>
            <a:endParaRPr lang="en-US" dirty="0"/>
          </a:p>
          <a:p>
            <a:pPr marL="342900" indent="-342900"/>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9981BEE-D498-644C-BCF7-086716C2BC1E}"/>
                  </a:ext>
                </a:extLst>
              </p14:cNvPr>
              <p14:cNvContentPartPr/>
              <p14:nvPr/>
            </p14:nvContentPartPr>
            <p14:xfrm>
              <a:off x="2274120" y="1870920"/>
              <a:ext cx="4122000" cy="2703960"/>
            </p14:xfrm>
          </p:contentPart>
        </mc:Choice>
        <mc:Fallback>
          <p:pic>
            <p:nvPicPr>
              <p:cNvPr id="4" name="Ink 3">
                <a:extLst>
                  <a:ext uri="{FF2B5EF4-FFF2-40B4-BE49-F238E27FC236}">
                    <a16:creationId xmlns:a16="http://schemas.microsoft.com/office/drawing/2014/main" id="{19981BEE-D498-644C-BCF7-086716C2BC1E}"/>
                  </a:ext>
                </a:extLst>
              </p:cNvPr>
              <p:cNvPicPr/>
              <p:nvPr/>
            </p:nvPicPr>
            <p:blipFill>
              <a:blip r:embed="rId3"/>
              <a:stretch>
                <a:fillRect/>
              </a:stretch>
            </p:blipFill>
            <p:spPr>
              <a:xfrm>
                <a:off x="2264760" y="1861560"/>
                <a:ext cx="4140720" cy="2722680"/>
              </a:xfrm>
              <a:prstGeom prst="rect">
                <a:avLst/>
              </a:prstGeom>
            </p:spPr>
          </p:pic>
        </mc:Fallback>
      </mc:AlternateContent>
    </p:spTree>
    <p:extLst>
      <p:ext uri="{BB962C8B-B14F-4D97-AF65-F5344CB8AC3E}">
        <p14:creationId xmlns:p14="http://schemas.microsoft.com/office/powerpoint/2010/main" val="9813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IR</a:t>
            </a:r>
          </a:p>
        </p:txBody>
      </p:sp>
      <p:sp>
        <p:nvSpPr>
          <p:cNvPr id="4" name="Text Box 1029"/>
          <p:cNvSpPr txBox="1">
            <a:spLocks noChangeArrowheads="1"/>
          </p:cNvSpPr>
          <p:nvPr/>
        </p:nvSpPr>
        <p:spPr bwMode="auto">
          <a:xfrm>
            <a:off x="2402140" y="2971800"/>
            <a:ext cx="7629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0000FF"/>
                </a:solidFill>
              </a:rPr>
              <a:t>Query</a:t>
            </a:r>
          </a:p>
        </p:txBody>
      </p:sp>
      <p:sp>
        <p:nvSpPr>
          <p:cNvPr id="5" name="Text Box 1030"/>
          <p:cNvSpPr txBox="1">
            <a:spLocks noChangeArrowheads="1"/>
          </p:cNvSpPr>
          <p:nvPr/>
        </p:nvSpPr>
        <p:spPr bwMode="auto">
          <a:xfrm>
            <a:off x="5510465" y="2209800"/>
            <a:ext cx="21558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Document Collection</a:t>
            </a:r>
          </a:p>
        </p:txBody>
      </p:sp>
      <p:sp>
        <p:nvSpPr>
          <p:cNvPr id="6" name="Line 1031"/>
          <p:cNvSpPr>
            <a:spLocks noChangeShapeType="1"/>
          </p:cNvSpPr>
          <p:nvPr/>
        </p:nvSpPr>
        <p:spPr bwMode="auto">
          <a:xfrm>
            <a:off x="3605463" y="32766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1032"/>
          <p:cNvSpPr txBox="1">
            <a:spLocks noChangeArrowheads="1"/>
          </p:cNvSpPr>
          <p:nvPr/>
        </p:nvSpPr>
        <p:spPr bwMode="auto">
          <a:xfrm>
            <a:off x="5767638" y="3089275"/>
            <a:ext cx="237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 </a:t>
            </a:r>
          </a:p>
        </p:txBody>
      </p:sp>
      <p:sp>
        <p:nvSpPr>
          <p:cNvPr id="8" name="Text Box 1033"/>
          <p:cNvSpPr txBox="1">
            <a:spLocks noChangeArrowheads="1"/>
          </p:cNvSpPr>
          <p:nvPr/>
        </p:nvSpPr>
        <p:spPr bwMode="auto">
          <a:xfrm>
            <a:off x="5739063" y="3733800"/>
            <a:ext cx="19634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hlink"/>
                </a:solidFill>
              </a:rPr>
              <a:t>Document Ranking</a:t>
            </a:r>
          </a:p>
        </p:txBody>
      </p:sp>
      <p:sp>
        <p:nvSpPr>
          <p:cNvPr id="9" name="Freeform 1034"/>
          <p:cNvSpPr>
            <a:spLocks/>
          </p:cNvSpPr>
          <p:nvPr/>
        </p:nvSpPr>
        <p:spPr bwMode="auto">
          <a:xfrm>
            <a:off x="6010526" y="2743200"/>
            <a:ext cx="646112" cy="1066800"/>
          </a:xfrm>
          <a:custGeom>
            <a:avLst/>
            <a:gdLst>
              <a:gd name="T0" fmla="*/ 405 w 407"/>
              <a:gd name="T1" fmla="*/ 0 h 672"/>
              <a:gd name="T2" fmla="*/ 0 w 407"/>
              <a:gd name="T3" fmla="*/ 333 h 672"/>
              <a:gd name="T4" fmla="*/ 407 w 407"/>
              <a:gd name="T5" fmla="*/ 672 h 672"/>
            </a:gdLst>
            <a:ahLst/>
            <a:cxnLst>
              <a:cxn ang="0">
                <a:pos x="T0" y="T1"/>
              </a:cxn>
              <a:cxn ang="0">
                <a:pos x="T2" y="T3"/>
              </a:cxn>
              <a:cxn ang="0">
                <a:pos x="T4" y="T5"/>
              </a:cxn>
            </a:cxnLst>
            <a:rect l="0" t="0" r="r" b="b"/>
            <a:pathLst>
              <a:path w="407" h="672">
                <a:moveTo>
                  <a:pt x="405" y="0"/>
                </a:moveTo>
                <a:cubicBezTo>
                  <a:pt x="338" y="55"/>
                  <a:pt x="0" y="221"/>
                  <a:pt x="0" y="333"/>
                </a:cubicBezTo>
                <a:cubicBezTo>
                  <a:pt x="0" y="445"/>
                  <a:pt x="322" y="602"/>
                  <a:pt x="407" y="67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1035"/>
          <p:cNvSpPr txBox="1">
            <a:spLocks noChangeArrowheads="1"/>
          </p:cNvSpPr>
          <p:nvPr/>
        </p:nvSpPr>
        <p:spPr bwMode="auto">
          <a:xfrm>
            <a:off x="6415340" y="2971800"/>
            <a:ext cx="19799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Document retrieval</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3B75E485-3754-9B49-A0FA-9FE238EA4B7E}"/>
                  </a:ext>
                </a:extLst>
              </p14:cNvPr>
              <p14:cNvContentPartPr/>
              <p14:nvPr/>
            </p14:nvContentPartPr>
            <p14:xfrm>
              <a:off x="5543280" y="2585880"/>
              <a:ext cx="2548800" cy="1798560"/>
            </p14:xfrm>
          </p:contentPart>
        </mc:Choice>
        <mc:Fallback>
          <p:pic>
            <p:nvPicPr>
              <p:cNvPr id="3" name="Ink 2">
                <a:extLst>
                  <a:ext uri="{FF2B5EF4-FFF2-40B4-BE49-F238E27FC236}">
                    <a16:creationId xmlns:a16="http://schemas.microsoft.com/office/drawing/2014/main" id="{3B75E485-3754-9B49-A0FA-9FE238EA4B7E}"/>
                  </a:ext>
                </a:extLst>
              </p:cNvPr>
              <p:cNvPicPr/>
              <p:nvPr/>
            </p:nvPicPr>
            <p:blipFill>
              <a:blip r:embed="rId3"/>
              <a:stretch>
                <a:fillRect/>
              </a:stretch>
            </p:blipFill>
            <p:spPr>
              <a:xfrm>
                <a:off x="5533920" y="2576520"/>
                <a:ext cx="2567520" cy="1817280"/>
              </a:xfrm>
              <a:prstGeom prst="rect">
                <a:avLst/>
              </a:prstGeom>
            </p:spPr>
          </p:pic>
        </mc:Fallback>
      </mc:AlternateContent>
    </p:spTree>
    <p:extLst>
      <p:ext uri="{BB962C8B-B14F-4D97-AF65-F5344CB8AC3E}">
        <p14:creationId xmlns:p14="http://schemas.microsoft.com/office/powerpoint/2010/main" val="3856845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Answering </a:t>
            </a:r>
          </a:p>
        </p:txBody>
      </p:sp>
      <p:sp>
        <p:nvSpPr>
          <p:cNvPr id="3" name="Content Placeholder 2"/>
          <p:cNvSpPr>
            <a:spLocks noGrp="1"/>
          </p:cNvSpPr>
          <p:nvPr>
            <p:ph idx="1"/>
          </p:nvPr>
        </p:nvSpPr>
        <p:spPr/>
        <p:txBody>
          <a:bodyPr/>
          <a:lstStyle/>
          <a:p>
            <a:r>
              <a:rPr lang="en-US" dirty="0"/>
              <a:t>Typical pipeline</a:t>
            </a:r>
          </a:p>
          <a:p>
            <a:endParaRPr lang="en-US" dirty="0"/>
          </a:p>
        </p:txBody>
      </p:sp>
      <p:sp>
        <p:nvSpPr>
          <p:cNvPr id="4" name="AutoShape 3"/>
          <p:cNvSpPr>
            <a:spLocks noChangeArrowheads="1"/>
          </p:cNvSpPr>
          <p:nvPr/>
        </p:nvSpPr>
        <p:spPr bwMode="auto">
          <a:xfrm>
            <a:off x="3124200" y="3048000"/>
            <a:ext cx="685800" cy="685800"/>
          </a:xfrm>
          <a:prstGeom prst="smileyFace">
            <a:avLst>
              <a:gd name="adj" fmla="val 4653"/>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5" name="Rectangle 4"/>
          <p:cNvSpPr>
            <a:spLocks noChangeArrowheads="1"/>
          </p:cNvSpPr>
          <p:nvPr/>
        </p:nvSpPr>
        <p:spPr bwMode="auto">
          <a:xfrm>
            <a:off x="4953000" y="2895600"/>
            <a:ext cx="1752600" cy="1143000"/>
          </a:xfrm>
          <a:prstGeom prst="rect">
            <a:avLst/>
          </a:prstGeom>
          <a:solidFill>
            <a:srgbClr val="DDDDDD"/>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sz="1800">
                <a:latin typeface="Verdana" panose="020B0604030504040204" pitchFamily="34" charset="0"/>
              </a:rPr>
              <a:t>QA</a:t>
            </a:r>
          </a:p>
          <a:p>
            <a:pPr algn="ctr"/>
            <a:r>
              <a:rPr lang="en-US" sz="1800">
                <a:latin typeface="Verdana" panose="020B0604030504040204" pitchFamily="34" charset="0"/>
              </a:rPr>
              <a:t>SYSTEM</a:t>
            </a:r>
          </a:p>
        </p:txBody>
      </p:sp>
      <p:grpSp>
        <p:nvGrpSpPr>
          <p:cNvPr id="6" name="Group 5"/>
          <p:cNvGrpSpPr>
            <a:grpSpLocks/>
          </p:cNvGrpSpPr>
          <p:nvPr/>
        </p:nvGrpSpPr>
        <p:grpSpPr bwMode="auto">
          <a:xfrm>
            <a:off x="7848600" y="2514600"/>
            <a:ext cx="1676400" cy="2057400"/>
            <a:chOff x="3024" y="2160"/>
            <a:chExt cx="1056" cy="1296"/>
          </a:xfrm>
        </p:grpSpPr>
        <p:sp>
          <p:nvSpPr>
            <p:cNvPr id="11" name="AutoShape 6"/>
            <p:cNvSpPr>
              <a:spLocks noChangeArrowheads="1"/>
            </p:cNvSpPr>
            <p:nvPr/>
          </p:nvSpPr>
          <p:spPr bwMode="auto">
            <a:xfrm>
              <a:off x="3024" y="2160"/>
              <a:ext cx="864" cy="1104"/>
            </a:xfrm>
            <a:prstGeom prst="flowChartMagneticDisk">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2" name="AutoShape 7"/>
            <p:cNvSpPr>
              <a:spLocks noChangeArrowheads="1"/>
            </p:cNvSpPr>
            <p:nvPr/>
          </p:nvSpPr>
          <p:spPr bwMode="auto">
            <a:xfrm>
              <a:off x="3120" y="2256"/>
              <a:ext cx="864" cy="1104"/>
            </a:xfrm>
            <a:prstGeom prst="flowChartMagneticDisk">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13" name="AutoShape 8"/>
            <p:cNvSpPr>
              <a:spLocks noChangeArrowheads="1"/>
            </p:cNvSpPr>
            <p:nvPr/>
          </p:nvSpPr>
          <p:spPr bwMode="auto">
            <a:xfrm>
              <a:off x="3216" y="2352"/>
              <a:ext cx="864" cy="1104"/>
            </a:xfrm>
            <a:prstGeom prst="flowChartMagneticDisk">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r>
                <a:rPr lang="en-US" sz="1800" dirty="0">
                  <a:latin typeface="Verdana" panose="020B0604030504040204" pitchFamily="34" charset="0"/>
                </a:rPr>
                <a:t>Text</a:t>
              </a:r>
              <a:br>
                <a:rPr lang="en-US" sz="1800" dirty="0">
                  <a:latin typeface="Verdana" panose="020B0604030504040204" pitchFamily="34" charset="0"/>
                </a:rPr>
              </a:br>
              <a:r>
                <a:rPr lang="en-US" sz="1800" dirty="0">
                  <a:latin typeface="Verdana" panose="020B0604030504040204" pitchFamily="34" charset="0"/>
                </a:rPr>
                <a:t>Corpora</a:t>
              </a:r>
              <a:br>
                <a:rPr lang="en-US" sz="1800" dirty="0">
                  <a:latin typeface="Verdana" panose="020B0604030504040204" pitchFamily="34" charset="0"/>
                </a:rPr>
              </a:br>
              <a:endParaRPr lang="en-US" sz="1800" dirty="0">
                <a:latin typeface="Verdana" panose="020B0604030504040204" pitchFamily="34" charset="0"/>
              </a:endParaRPr>
            </a:p>
          </p:txBody>
        </p:sp>
      </p:grpSp>
      <p:sp>
        <p:nvSpPr>
          <p:cNvPr id="7" name="AutoShape 9"/>
          <p:cNvSpPr>
            <a:spLocks noChangeArrowheads="1"/>
          </p:cNvSpPr>
          <p:nvPr/>
        </p:nvSpPr>
        <p:spPr bwMode="auto">
          <a:xfrm>
            <a:off x="3886200" y="3200400"/>
            <a:ext cx="990600" cy="381000"/>
          </a:xfrm>
          <a:prstGeom prst="leftRightArrow">
            <a:avLst>
              <a:gd name="adj1" fmla="val 50000"/>
              <a:gd name="adj2" fmla="val 52000"/>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8" name="AutoShape 10"/>
          <p:cNvSpPr>
            <a:spLocks noChangeArrowheads="1"/>
          </p:cNvSpPr>
          <p:nvPr/>
        </p:nvSpPr>
        <p:spPr bwMode="auto">
          <a:xfrm>
            <a:off x="6781800" y="3200400"/>
            <a:ext cx="990600" cy="381000"/>
          </a:xfrm>
          <a:prstGeom prst="leftRightArrow">
            <a:avLst>
              <a:gd name="adj1" fmla="val 50000"/>
              <a:gd name="adj2" fmla="val 52000"/>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p>
        </p:txBody>
      </p:sp>
      <p:sp>
        <p:nvSpPr>
          <p:cNvPr id="9" name="Text Box 11"/>
          <p:cNvSpPr txBox="1">
            <a:spLocks noChangeArrowheads="1"/>
          </p:cNvSpPr>
          <p:nvPr/>
        </p:nvSpPr>
        <p:spPr bwMode="auto">
          <a:xfrm>
            <a:off x="2667000" y="2286000"/>
            <a:ext cx="2857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sz="1800" i="1" dirty="0">
                <a:solidFill>
                  <a:srgbClr val="CC3300"/>
                </a:solidFill>
                <a:latin typeface="Verdana" panose="020B0604030504040204" pitchFamily="34" charset="0"/>
              </a:rPr>
              <a:t>“When is the next train</a:t>
            </a:r>
            <a:br>
              <a:rPr lang="en-US" sz="1800" i="1" dirty="0">
                <a:solidFill>
                  <a:srgbClr val="CC3300"/>
                </a:solidFill>
                <a:latin typeface="Verdana" panose="020B0604030504040204" pitchFamily="34" charset="0"/>
              </a:rPr>
            </a:br>
            <a:r>
              <a:rPr lang="en-US" sz="1800" i="1" dirty="0">
                <a:solidFill>
                  <a:srgbClr val="CC3300"/>
                </a:solidFill>
                <a:latin typeface="Verdana" panose="020B0604030504040204" pitchFamily="34" charset="0"/>
              </a:rPr>
              <a:t> to Delhi?”</a:t>
            </a:r>
          </a:p>
        </p:txBody>
      </p:sp>
      <p:sp>
        <p:nvSpPr>
          <p:cNvPr id="10" name="Text Box 12"/>
          <p:cNvSpPr txBox="1">
            <a:spLocks noChangeArrowheads="1"/>
          </p:cNvSpPr>
          <p:nvPr/>
        </p:nvSpPr>
        <p:spPr bwMode="auto">
          <a:xfrm>
            <a:off x="3733802" y="4191000"/>
            <a:ext cx="20890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sz="1800" i="1" dirty="0">
                <a:solidFill>
                  <a:srgbClr val="CC3300"/>
                </a:solidFill>
                <a:latin typeface="Verdana" panose="020B0604030504040204" pitchFamily="34" charset="0"/>
              </a:rPr>
              <a:t>“8:35, Monday.”</a:t>
            </a:r>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3454B3B1-F95C-4C4C-B36F-6CF06F79946D}"/>
                  </a:ext>
                </a:extLst>
              </p14:cNvPr>
              <p14:cNvContentPartPr/>
              <p14:nvPr/>
            </p14:nvContentPartPr>
            <p14:xfrm>
              <a:off x="3727800" y="4065840"/>
              <a:ext cx="5445000" cy="575280"/>
            </p14:xfrm>
          </p:contentPart>
        </mc:Choice>
        <mc:Fallback>
          <p:pic>
            <p:nvPicPr>
              <p:cNvPr id="14" name="Ink 13">
                <a:extLst>
                  <a:ext uri="{FF2B5EF4-FFF2-40B4-BE49-F238E27FC236}">
                    <a16:creationId xmlns:a16="http://schemas.microsoft.com/office/drawing/2014/main" id="{3454B3B1-F95C-4C4C-B36F-6CF06F79946D}"/>
                  </a:ext>
                </a:extLst>
              </p:cNvPr>
              <p:cNvPicPr/>
              <p:nvPr/>
            </p:nvPicPr>
            <p:blipFill>
              <a:blip r:embed="rId3"/>
              <a:stretch>
                <a:fillRect/>
              </a:stretch>
            </p:blipFill>
            <p:spPr>
              <a:xfrm>
                <a:off x="3718440" y="4056480"/>
                <a:ext cx="5463720" cy="594000"/>
              </a:xfrm>
              <a:prstGeom prst="rect">
                <a:avLst/>
              </a:prstGeom>
            </p:spPr>
          </p:pic>
        </mc:Fallback>
      </mc:AlternateContent>
    </p:spTree>
    <p:extLst>
      <p:ext uri="{BB962C8B-B14F-4D97-AF65-F5344CB8AC3E}">
        <p14:creationId xmlns:p14="http://schemas.microsoft.com/office/powerpoint/2010/main" val="3670543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Pipeline</a:t>
            </a:r>
          </a:p>
        </p:txBody>
      </p:sp>
      <p:sp>
        <p:nvSpPr>
          <p:cNvPr id="3" name="Content Placeholder 2"/>
          <p:cNvSpPr>
            <a:spLocks noGrp="1"/>
          </p:cNvSpPr>
          <p:nvPr>
            <p:ph sz="half" idx="1"/>
          </p:nvPr>
        </p:nvSpPr>
        <p:spPr/>
        <p:txBody>
          <a:bodyPr/>
          <a:lstStyle/>
          <a:p>
            <a:r>
              <a:rPr lang="en-US" dirty="0"/>
              <a:t>Simple </a:t>
            </a:r>
          </a:p>
          <a:p>
            <a:pPr lvl="1"/>
            <a:r>
              <a:rPr lang="en-US" dirty="0"/>
              <a:t>Query keyword extraction</a:t>
            </a:r>
          </a:p>
          <a:p>
            <a:pPr lvl="1"/>
            <a:r>
              <a:rPr lang="en-US" dirty="0"/>
              <a:t>Send to search engine </a:t>
            </a:r>
          </a:p>
          <a:p>
            <a:pPr lvl="1"/>
            <a:r>
              <a:rPr lang="en-US" dirty="0"/>
              <a:t>Retrieve docs </a:t>
            </a:r>
          </a:p>
          <a:p>
            <a:pPr lvl="1"/>
            <a:r>
              <a:rPr lang="en-US" dirty="0"/>
              <a:t>Extract answer passage</a:t>
            </a:r>
          </a:p>
          <a:p>
            <a:pPr lvl="1"/>
            <a:r>
              <a:rPr lang="en-US" dirty="0"/>
              <a:t>Rank and select answer</a:t>
            </a:r>
          </a:p>
          <a:p>
            <a:pPr lvl="1"/>
            <a:endParaRPr lang="en-US" dirty="0"/>
          </a:p>
        </p:txBody>
      </p:sp>
      <p:graphicFrame>
        <p:nvGraphicFramePr>
          <p:cNvPr id="5" name="Content Placeholder 4"/>
          <p:cNvGraphicFramePr>
            <a:graphicFrameLocks noGrp="1"/>
          </p:cNvGraphicFramePr>
          <p:nvPr>
            <p:ph sz="half" idx="2"/>
          </p:nvPr>
        </p:nvGraphicFramePr>
        <p:xfrm>
          <a:off x="6172201" y="1825625"/>
          <a:ext cx="441157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ED5B2D64-4F5C-8D45-8CBA-DF07016DAC3B}"/>
                  </a:ext>
                </a:extLst>
              </p14:cNvPr>
              <p14:cNvContentPartPr/>
              <p14:nvPr/>
            </p14:nvContentPartPr>
            <p14:xfrm>
              <a:off x="1201320" y="2652840"/>
              <a:ext cx="3362040" cy="1661760"/>
            </p14:xfrm>
          </p:contentPart>
        </mc:Choice>
        <mc:Fallback>
          <p:pic>
            <p:nvPicPr>
              <p:cNvPr id="4" name="Ink 3">
                <a:extLst>
                  <a:ext uri="{FF2B5EF4-FFF2-40B4-BE49-F238E27FC236}">
                    <a16:creationId xmlns:a16="http://schemas.microsoft.com/office/drawing/2014/main" id="{ED5B2D64-4F5C-8D45-8CBA-DF07016DAC3B}"/>
                  </a:ext>
                </a:extLst>
              </p:cNvPr>
              <p:cNvPicPr/>
              <p:nvPr/>
            </p:nvPicPr>
            <p:blipFill>
              <a:blip r:embed="rId8"/>
              <a:stretch>
                <a:fillRect/>
              </a:stretch>
            </p:blipFill>
            <p:spPr>
              <a:xfrm>
                <a:off x="1191960" y="2643480"/>
                <a:ext cx="3380760" cy="1680480"/>
              </a:xfrm>
              <a:prstGeom prst="rect">
                <a:avLst/>
              </a:prstGeom>
            </p:spPr>
          </p:pic>
        </mc:Fallback>
      </mc:AlternateContent>
    </p:spTree>
    <p:extLst>
      <p:ext uri="{BB962C8B-B14F-4D97-AF65-F5344CB8AC3E}">
        <p14:creationId xmlns:p14="http://schemas.microsoft.com/office/powerpoint/2010/main" val="3860226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Pipeline</a:t>
            </a:r>
          </a:p>
        </p:txBody>
      </p:sp>
      <p:sp>
        <p:nvSpPr>
          <p:cNvPr id="5" name="Rectangle 4"/>
          <p:cNvSpPr>
            <a:spLocks noChangeArrowheads="1"/>
          </p:cNvSpPr>
          <p:nvPr/>
        </p:nvSpPr>
        <p:spPr bwMode="auto">
          <a:xfrm>
            <a:off x="5839326" y="1839287"/>
            <a:ext cx="2209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pPr algn="ctr"/>
            <a:r>
              <a:rPr lang="en-US"/>
              <a:t>Question Analyzer</a:t>
            </a:r>
          </a:p>
        </p:txBody>
      </p:sp>
      <p:sp>
        <p:nvSpPr>
          <p:cNvPr id="6" name="Rectangle 5"/>
          <p:cNvSpPr>
            <a:spLocks noChangeArrowheads="1"/>
          </p:cNvSpPr>
          <p:nvPr/>
        </p:nvSpPr>
        <p:spPr bwMode="auto">
          <a:xfrm>
            <a:off x="5839326" y="2841000"/>
            <a:ext cx="2209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pPr algn="ctr"/>
            <a:r>
              <a:rPr lang="en-US"/>
              <a:t>Document Retriever</a:t>
            </a:r>
          </a:p>
        </p:txBody>
      </p:sp>
      <p:sp>
        <p:nvSpPr>
          <p:cNvPr id="7" name="Rectangle 6"/>
          <p:cNvSpPr>
            <a:spLocks noChangeArrowheads="1"/>
          </p:cNvSpPr>
          <p:nvPr/>
        </p:nvSpPr>
        <p:spPr bwMode="auto">
          <a:xfrm>
            <a:off x="5839326" y="3831600"/>
            <a:ext cx="2209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pPr algn="ctr"/>
            <a:r>
              <a:rPr lang="en-US"/>
              <a:t>Passage Retriever</a:t>
            </a:r>
          </a:p>
        </p:txBody>
      </p:sp>
      <p:sp>
        <p:nvSpPr>
          <p:cNvPr id="8" name="Rectangle 7"/>
          <p:cNvSpPr>
            <a:spLocks noChangeArrowheads="1"/>
          </p:cNvSpPr>
          <p:nvPr/>
        </p:nvSpPr>
        <p:spPr bwMode="auto">
          <a:xfrm>
            <a:off x="5839326" y="4822200"/>
            <a:ext cx="2209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pPr algn="ctr"/>
            <a:r>
              <a:rPr lang="en-US"/>
              <a:t>Answer Extractor</a:t>
            </a:r>
          </a:p>
        </p:txBody>
      </p:sp>
      <p:sp>
        <p:nvSpPr>
          <p:cNvPr id="9" name="AutoShape 7"/>
          <p:cNvSpPr>
            <a:spLocks noChangeArrowheads="1"/>
          </p:cNvSpPr>
          <p:nvPr/>
        </p:nvSpPr>
        <p:spPr bwMode="auto">
          <a:xfrm>
            <a:off x="3096126" y="1839287"/>
            <a:ext cx="1905000" cy="457200"/>
          </a:xfrm>
          <a:prstGeom prst="parallelogram">
            <a:avLst>
              <a:gd name="adj" fmla="val 25444"/>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pPr algn="ctr"/>
            <a:r>
              <a:rPr lang="en-US"/>
              <a:t>NL question</a:t>
            </a:r>
          </a:p>
        </p:txBody>
      </p:sp>
      <p:sp>
        <p:nvSpPr>
          <p:cNvPr id="10" name="AutoShape 8"/>
          <p:cNvSpPr>
            <a:spLocks noChangeArrowheads="1"/>
          </p:cNvSpPr>
          <p:nvPr/>
        </p:nvSpPr>
        <p:spPr bwMode="auto">
          <a:xfrm>
            <a:off x="3096126" y="2841000"/>
            <a:ext cx="1905000" cy="457200"/>
          </a:xfrm>
          <a:prstGeom prst="parallelogram">
            <a:avLst>
              <a:gd name="adj" fmla="val 25444"/>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pPr algn="ctr"/>
            <a:r>
              <a:rPr lang="en-US"/>
              <a:t>IR Query</a:t>
            </a:r>
          </a:p>
        </p:txBody>
      </p:sp>
      <p:sp>
        <p:nvSpPr>
          <p:cNvPr id="11" name="AutoShape 9"/>
          <p:cNvSpPr>
            <a:spLocks noChangeArrowheads="1"/>
          </p:cNvSpPr>
          <p:nvPr/>
        </p:nvSpPr>
        <p:spPr bwMode="auto">
          <a:xfrm>
            <a:off x="3096126" y="3831600"/>
            <a:ext cx="1905000" cy="457200"/>
          </a:xfrm>
          <a:prstGeom prst="parallelogram">
            <a:avLst>
              <a:gd name="adj" fmla="val 25444"/>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pPr algn="ctr"/>
            <a:r>
              <a:rPr lang="en-US"/>
              <a:t>Documents</a:t>
            </a:r>
          </a:p>
        </p:txBody>
      </p:sp>
      <p:sp>
        <p:nvSpPr>
          <p:cNvPr id="12" name="AutoShape 10"/>
          <p:cNvSpPr>
            <a:spLocks noChangeArrowheads="1"/>
          </p:cNvSpPr>
          <p:nvPr/>
        </p:nvSpPr>
        <p:spPr bwMode="auto">
          <a:xfrm>
            <a:off x="3096126" y="4822200"/>
            <a:ext cx="1905000" cy="457200"/>
          </a:xfrm>
          <a:prstGeom prst="parallelogram">
            <a:avLst>
              <a:gd name="adj" fmla="val 25444"/>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pPr algn="ctr"/>
            <a:r>
              <a:rPr lang="en-US"/>
              <a:t>Passages</a:t>
            </a:r>
          </a:p>
        </p:txBody>
      </p:sp>
      <p:sp>
        <p:nvSpPr>
          <p:cNvPr id="13" name="AutoShape 11"/>
          <p:cNvSpPr>
            <a:spLocks noChangeArrowheads="1"/>
          </p:cNvSpPr>
          <p:nvPr/>
        </p:nvSpPr>
        <p:spPr bwMode="auto">
          <a:xfrm>
            <a:off x="3019926" y="5812800"/>
            <a:ext cx="1905000" cy="457200"/>
          </a:xfrm>
          <a:prstGeom prst="parallelogram">
            <a:avLst>
              <a:gd name="adj" fmla="val 25444"/>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pPr algn="ctr"/>
            <a:r>
              <a:rPr lang="en-US"/>
              <a:t>Answers</a:t>
            </a:r>
          </a:p>
        </p:txBody>
      </p:sp>
      <p:sp>
        <p:nvSpPr>
          <p:cNvPr id="14" name="Line 12"/>
          <p:cNvSpPr>
            <a:spLocks noChangeShapeType="1"/>
          </p:cNvSpPr>
          <p:nvPr/>
        </p:nvSpPr>
        <p:spPr bwMode="auto">
          <a:xfrm>
            <a:off x="4940801" y="20790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endParaRPr lang="en-US"/>
          </a:p>
        </p:txBody>
      </p:sp>
      <p:sp>
        <p:nvSpPr>
          <p:cNvPr id="15" name="Line 13"/>
          <p:cNvSpPr>
            <a:spLocks noChangeShapeType="1"/>
          </p:cNvSpPr>
          <p:nvPr/>
        </p:nvSpPr>
        <p:spPr bwMode="auto">
          <a:xfrm>
            <a:off x="4940801" y="30696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endParaRPr lang="en-US"/>
          </a:p>
        </p:txBody>
      </p:sp>
      <p:sp>
        <p:nvSpPr>
          <p:cNvPr id="16" name="Line 14"/>
          <p:cNvSpPr>
            <a:spLocks noChangeShapeType="1"/>
          </p:cNvSpPr>
          <p:nvPr/>
        </p:nvSpPr>
        <p:spPr bwMode="auto">
          <a:xfrm>
            <a:off x="4940801" y="40602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endParaRPr lang="en-US"/>
          </a:p>
        </p:txBody>
      </p:sp>
      <p:sp>
        <p:nvSpPr>
          <p:cNvPr id="17" name="Line 15"/>
          <p:cNvSpPr>
            <a:spLocks noChangeShapeType="1"/>
          </p:cNvSpPr>
          <p:nvPr/>
        </p:nvSpPr>
        <p:spPr bwMode="auto">
          <a:xfrm>
            <a:off x="4940801" y="50508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endParaRPr lang="en-US"/>
          </a:p>
        </p:txBody>
      </p:sp>
      <p:sp>
        <p:nvSpPr>
          <p:cNvPr id="18" name="Line 16"/>
          <p:cNvSpPr>
            <a:spLocks noChangeShapeType="1"/>
          </p:cNvSpPr>
          <p:nvPr/>
        </p:nvSpPr>
        <p:spPr bwMode="auto">
          <a:xfrm flipH="1">
            <a:off x="5001126" y="2307600"/>
            <a:ext cx="1981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endParaRPr lang="en-US"/>
          </a:p>
        </p:txBody>
      </p:sp>
      <p:sp>
        <p:nvSpPr>
          <p:cNvPr id="19" name="Line 17"/>
          <p:cNvSpPr>
            <a:spLocks noChangeShapeType="1"/>
          </p:cNvSpPr>
          <p:nvPr/>
        </p:nvSpPr>
        <p:spPr bwMode="auto">
          <a:xfrm flipH="1">
            <a:off x="5001126" y="3298200"/>
            <a:ext cx="1981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endParaRPr lang="en-US"/>
          </a:p>
        </p:txBody>
      </p:sp>
      <p:sp>
        <p:nvSpPr>
          <p:cNvPr id="20" name="Line 18"/>
          <p:cNvSpPr>
            <a:spLocks noChangeShapeType="1"/>
          </p:cNvSpPr>
          <p:nvPr/>
        </p:nvSpPr>
        <p:spPr bwMode="auto">
          <a:xfrm flipH="1">
            <a:off x="5001126" y="4288800"/>
            <a:ext cx="1981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endParaRPr lang="en-US"/>
          </a:p>
        </p:txBody>
      </p:sp>
      <p:sp>
        <p:nvSpPr>
          <p:cNvPr id="21" name="Line 19"/>
          <p:cNvSpPr>
            <a:spLocks noChangeShapeType="1"/>
          </p:cNvSpPr>
          <p:nvPr/>
        </p:nvSpPr>
        <p:spPr bwMode="auto">
          <a:xfrm flipH="1">
            <a:off x="4924926" y="5279400"/>
            <a:ext cx="1981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endParaRPr lang="en-US"/>
          </a:p>
        </p:txBody>
      </p:sp>
      <p:sp>
        <p:nvSpPr>
          <p:cNvPr id="22" name="Line 20"/>
          <p:cNvSpPr>
            <a:spLocks noChangeShapeType="1"/>
          </p:cNvSpPr>
          <p:nvPr/>
        </p:nvSpPr>
        <p:spPr bwMode="auto">
          <a:xfrm flipH="1">
            <a:off x="8049126" y="5039687"/>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endParaRPr lang="en-US"/>
          </a:p>
        </p:txBody>
      </p:sp>
      <p:sp>
        <p:nvSpPr>
          <p:cNvPr id="23" name="Line 21"/>
          <p:cNvSpPr>
            <a:spLocks noChangeShapeType="1"/>
          </p:cNvSpPr>
          <p:nvPr/>
        </p:nvSpPr>
        <p:spPr bwMode="auto">
          <a:xfrm flipV="1">
            <a:off x="9268326" y="20790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endParaRPr lang="en-US"/>
          </a:p>
        </p:txBody>
      </p:sp>
      <p:sp>
        <p:nvSpPr>
          <p:cNvPr id="24" name="Line 22"/>
          <p:cNvSpPr>
            <a:spLocks noChangeShapeType="1"/>
          </p:cNvSpPr>
          <p:nvPr/>
        </p:nvSpPr>
        <p:spPr bwMode="auto">
          <a:xfrm flipH="1">
            <a:off x="8049126" y="2067887"/>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endParaRPr lang="en-US"/>
          </a:p>
        </p:txBody>
      </p:sp>
      <p:sp>
        <p:nvSpPr>
          <p:cNvPr id="25" name="AutoShape 23"/>
          <p:cNvSpPr>
            <a:spLocks noChangeArrowheads="1"/>
          </p:cNvSpPr>
          <p:nvPr/>
        </p:nvSpPr>
        <p:spPr bwMode="auto">
          <a:xfrm>
            <a:off x="8353926" y="3363287"/>
            <a:ext cx="1828800" cy="457200"/>
          </a:xfrm>
          <a:prstGeom prst="parallelogram">
            <a:avLst>
              <a:gd name="adj" fmla="val 24426"/>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6000" algn="l" defTabSz="914400" rtl="0" eaLnBrk="1" latinLnBrk="0" hangingPunct="1">
              <a:defRPr sz="1600" b="1" kern="1200">
                <a:solidFill>
                  <a:schemeClr val="tx1"/>
                </a:solidFill>
                <a:latin typeface="Arial" panose="020B0604020202020204" pitchFamily="34" charset="0"/>
                <a:ea typeface="+mn-ea"/>
                <a:cs typeface="+mn-cs"/>
              </a:defRPr>
            </a:lvl6pPr>
            <a:lvl7pPr marL="2743200" algn="l" defTabSz="914400" rtl="0" eaLnBrk="1" latinLnBrk="0" hangingPunct="1">
              <a:defRPr sz="1600" b="1" kern="1200">
                <a:solidFill>
                  <a:schemeClr val="tx1"/>
                </a:solidFill>
                <a:latin typeface="Arial" panose="020B0604020202020204" pitchFamily="34" charset="0"/>
                <a:ea typeface="+mn-ea"/>
                <a:cs typeface="+mn-cs"/>
              </a:defRPr>
            </a:lvl7pPr>
            <a:lvl8pPr marL="3200400" algn="l" defTabSz="914400" rtl="0" eaLnBrk="1" latinLnBrk="0" hangingPunct="1">
              <a:defRPr sz="1600" b="1" kern="1200">
                <a:solidFill>
                  <a:schemeClr val="tx1"/>
                </a:solidFill>
                <a:latin typeface="Arial" panose="020B0604020202020204" pitchFamily="34" charset="0"/>
                <a:ea typeface="+mn-ea"/>
                <a:cs typeface="+mn-cs"/>
              </a:defRPr>
            </a:lvl8pPr>
            <a:lvl9pPr marL="3657600" algn="l" defTabSz="914400" rtl="0" eaLnBrk="1" latinLnBrk="0" hangingPunct="1">
              <a:defRPr sz="1600" b="1" kern="1200">
                <a:solidFill>
                  <a:schemeClr val="tx1"/>
                </a:solidFill>
                <a:latin typeface="Arial" panose="020B0604020202020204" pitchFamily="34" charset="0"/>
                <a:ea typeface="+mn-ea"/>
                <a:cs typeface="+mn-cs"/>
              </a:defRPr>
            </a:lvl9pPr>
          </a:lstStyle>
          <a:p>
            <a:pPr algn="ctr"/>
            <a:r>
              <a:rPr lang="en-US"/>
              <a:t>Answer Type</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42134A28-E5DE-E44C-AEAE-8747191E559C}"/>
                  </a:ext>
                </a:extLst>
              </p14:cNvPr>
              <p14:cNvContentPartPr/>
              <p14:nvPr/>
            </p14:nvContentPartPr>
            <p14:xfrm>
              <a:off x="2032920" y="1046160"/>
              <a:ext cx="10159200" cy="5578560"/>
            </p14:xfrm>
          </p:contentPart>
        </mc:Choice>
        <mc:Fallback>
          <p:pic>
            <p:nvPicPr>
              <p:cNvPr id="3" name="Ink 2">
                <a:extLst>
                  <a:ext uri="{FF2B5EF4-FFF2-40B4-BE49-F238E27FC236}">
                    <a16:creationId xmlns:a16="http://schemas.microsoft.com/office/drawing/2014/main" id="{42134A28-E5DE-E44C-AEAE-8747191E559C}"/>
                  </a:ext>
                </a:extLst>
              </p:cNvPr>
              <p:cNvPicPr/>
              <p:nvPr/>
            </p:nvPicPr>
            <p:blipFill>
              <a:blip r:embed="rId3"/>
              <a:stretch>
                <a:fillRect/>
              </a:stretch>
            </p:blipFill>
            <p:spPr>
              <a:xfrm>
                <a:off x="2023560" y="1036800"/>
                <a:ext cx="10177920" cy="5597280"/>
              </a:xfrm>
              <a:prstGeom prst="rect">
                <a:avLst/>
              </a:prstGeom>
            </p:spPr>
          </p:pic>
        </mc:Fallback>
      </mc:AlternateContent>
    </p:spTree>
    <p:extLst>
      <p:ext uri="{BB962C8B-B14F-4D97-AF65-F5344CB8AC3E}">
        <p14:creationId xmlns:p14="http://schemas.microsoft.com/office/powerpoint/2010/main" val="62160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Question on questions </a:t>
            </a:r>
          </a:p>
        </p:txBody>
      </p:sp>
      <p:sp>
        <p:nvSpPr>
          <p:cNvPr id="3" name="Content Placeholder 2"/>
          <p:cNvSpPr>
            <a:spLocks noGrp="1"/>
          </p:cNvSpPr>
          <p:nvPr>
            <p:ph idx="1"/>
          </p:nvPr>
        </p:nvSpPr>
        <p:spPr/>
        <p:txBody>
          <a:bodyPr/>
          <a:lstStyle/>
          <a:p>
            <a:r>
              <a:rPr lang="en-US" dirty="0"/>
              <a:t>Can we ask </a:t>
            </a:r>
          </a:p>
          <a:p>
            <a:pPr lvl="1"/>
            <a:r>
              <a:rPr lang="en-US" dirty="0"/>
              <a:t>Who is </a:t>
            </a:r>
            <a:r>
              <a:rPr lang="en-US" dirty="0" err="1"/>
              <a:t>Narendra</a:t>
            </a:r>
            <a:r>
              <a:rPr lang="en-US" dirty="0"/>
              <a:t> </a:t>
            </a:r>
            <a:r>
              <a:rPr lang="en-US" dirty="0" err="1"/>
              <a:t>Modi</a:t>
            </a:r>
            <a:r>
              <a:rPr lang="en-US" dirty="0"/>
              <a:t> ?</a:t>
            </a:r>
          </a:p>
          <a:p>
            <a:pPr lvl="1"/>
            <a:r>
              <a:rPr lang="en-US" dirty="0"/>
              <a:t>Where was the current prime minister born ?</a:t>
            </a:r>
          </a:p>
          <a:p>
            <a:pPr lvl="1"/>
            <a:r>
              <a:rPr lang="en-US" dirty="0"/>
              <a:t>Where is Gujarat/ </a:t>
            </a:r>
            <a:r>
              <a:rPr lang="en-US" dirty="0" err="1"/>
              <a:t>Gandhinagar</a:t>
            </a:r>
            <a:r>
              <a:rPr lang="en-US" dirty="0"/>
              <a:t> ?</a:t>
            </a:r>
          </a:p>
          <a:p>
            <a:pPr lvl="1"/>
            <a:r>
              <a:rPr lang="en-US" dirty="0"/>
              <a:t>Why is rupee falling in comparison to dollar?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E79FA40-0875-0540-B7B5-D1B42E772C92}"/>
                  </a:ext>
                </a:extLst>
              </p14:cNvPr>
              <p14:cNvContentPartPr/>
              <p14:nvPr/>
            </p14:nvContentPartPr>
            <p14:xfrm>
              <a:off x="2579760" y="2629080"/>
              <a:ext cx="4374000" cy="831240"/>
            </p14:xfrm>
          </p:contentPart>
        </mc:Choice>
        <mc:Fallback>
          <p:pic>
            <p:nvPicPr>
              <p:cNvPr id="4" name="Ink 3">
                <a:extLst>
                  <a:ext uri="{FF2B5EF4-FFF2-40B4-BE49-F238E27FC236}">
                    <a16:creationId xmlns:a16="http://schemas.microsoft.com/office/drawing/2014/main" id="{FE79FA40-0875-0540-B7B5-D1B42E772C92}"/>
                  </a:ext>
                </a:extLst>
              </p:cNvPr>
              <p:cNvPicPr/>
              <p:nvPr/>
            </p:nvPicPr>
            <p:blipFill>
              <a:blip r:embed="rId3"/>
              <a:stretch>
                <a:fillRect/>
              </a:stretch>
            </p:blipFill>
            <p:spPr>
              <a:xfrm>
                <a:off x="2570400" y="2619720"/>
                <a:ext cx="4392720" cy="849960"/>
              </a:xfrm>
              <a:prstGeom prst="rect">
                <a:avLst/>
              </a:prstGeom>
            </p:spPr>
          </p:pic>
        </mc:Fallback>
      </mc:AlternateContent>
    </p:spTree>
    <p:extLst>
      <p:ext uri="{BB962C8B-B14F-4D97-AF65-F5344CB8AC3E}">
        <p14:creationId xmlns:p14="http://schemas.microsoft.com/office/powerpoint/2010/main" val="2763211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Challenges</a:t>
            </a:r>
          </a:p>
        </p:txBody>
      </p:sp>
      <p:sp>
        <p:nvSpPr>
          <p:cNvPr id="6" name="Content Placeholder 5"/>
          <p:cNvSpPr>
            <a:spLocks noGrp="1"/>
          </p:cNvSpPr>
          <p:nvPr>
            <p:ph idx="1"/>
          </p:nvPr>
        </p:nvSpPr>
        <p:spPr/>
        <p:txBody>
          <a:bodyPr>
            <a:normAutofit/>
          </a:bodyPr>
          <a:lstStyle/>
          <a:p>
            <a:r>
              <a:rPr lang="en-US" dirty="0"/>
              <a:t>Acquiring high-quality, high-coverage lexical resources</a:t>
            </a:r>
          </a:p>
          <a:p>
            <a:r>
              <a:rPr lang="en-US" dirty="0"/>
              <a:t>Improving document retrieval</a:t>
            </a:r>
          </a:p>
          <a:p>
            <a:r>
              <a:rPr lang="en-US" dirty="0"/>
              <a:t>Improving document understanding</a:t>
            </a:r>
          </a:p>
          <a:p>
            <a:r>
              <a:rPr lang="en-US" dirty="0"/>
              <a:t>Expanding to multi-lingual corpora</a:t>
            </a:r>
          </a:p>
          <a:p>
            <a:r>
              <a:rPr lang="en-US" dirty="0"/>
              <a:t>Flexible control structure</a:t>
            </a:r>
          </a:p>
          <a:p>
            <a:pPr lvl="1"/>
            <a:r>
              <a:rPr lang="en-US" dirty="0"/>
              <a:t>“beyond the pipeline”</a:t>
            </a:r>
          </a:p>
          <a:p>
            <a:r>
              <a:rPr lang="en-US" dirty="0"/>
              <a:t>Answer Justification</a:t>
            </a:r>
          </a:p>
          <a:p>
            <a:pPr lvl="1"/>
            <a:r>
              <a:rPr lang="en-US" dirty="0"/>
              <a:t>Why should the user trust the answer?</a:t>
            </a:r>
          </a:p>
          <a:p>
            <a:pPr lvl="1"/>
            <a:r>
              <a:rPr lang="en-US" dirty="0"/>
              <a:t>Is there a better answer out there?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C839AE7-E27F-9246-BFA3-3A080086F823}"/>
                  </a:ext>
                </a:extLst>
              </p14:cNvPr>
              <p14:cNvContentPartPr/>
              <p14:nvPr/>
            </p14:nvContentPartPr>
            <p14:xfrm>
              <a:off x="702360" y="969120"/>
              <a:ext cx="8421840" cy="5143680"/>
            </p14:xfrm>
          </p:contentPart>
        </mc:Choice>
        <mc:Fallback>
          <p:pic>
            <p:nvPicPr>
              <p:cNvPr id="2" name="Ink 1">
                <a:extLst>
                  <a:ext uri="{FF2B5EF4-FFF2-40B4-BE49-F238E27FC236}">
                    <a16:creationId xmlns:a16="http://schemas.microsoft.com/office/drawing/2014/main" id="{BC839AE7-E27F-9246-BFA3-3A080086F823}"/>
                  </a:ext>
                </a:extLst>
              </p:cNvPr>
              <p:cNvPicPr/>
              <p:nvPr/>
            </p:nvPicPr>
            <p:blipFill>
              <a:blip r:embed="rId3"/>
              <a:stretch>
                <a:fillRect/>
              </a:stretch>
            </p:blipFill>
            <p:spPr>
              <a:xfrm>
                <a:off x="693000" y="959760"/>
                <a:ext cx="8440560" cy="5162400"/>
              </a:xfrm>
              <a:prstGeom prst="rect">
                <a:avLst/>
              </a:prstGeom>
            </p:spPr>
          </p:pic>
        </mc:Fallback>
      </mc:AlternateContent>
    </p:spTree>
    <p:extLst>
      <p:ext uri="{BB962C8B-B14F-4D97-AF65-F5344CB8AC3E}">
        <p14:creationId xmlns:p14="http://schemas.microsoft.com/office/powerpoint/2010/main" val="130657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Analysis</a:t>
            </a:r>
          </a:p>
        </p:txBody>
      </p:sp>
      <p:sp>
        <p:nvSpPr>
          <p:cNvPr id="3" name="Content Placeholder 2"/>
          <p:cNvSpPr>
            <a:spLocks noGrp="1"/>
          </p:cNvSpPr>
          <p:nvPr>
            <p:ph idx="1"/>
          </p:nvPr>
        </p:nvSpPr>
        <p:spPr/>
        <p:txBody>
          <a:bodyPr/>
          <a:lstStyle/>
          <a:p>
            <a:r>
              <a:rPr lang="en-US" dirty="0"/>
              <a:t>Question word cues</a:t>
            </a:r>
          </a:p>
          <a:p>
            <a:pPr lvl="1"/>
            <a:r>
              <a:rPr lang="en-US" dirty="0"/>
              <a:t>Who </a:t>
            </a:r>
            <a:r>
              <a:rPr lang="en-US" dirty="0">
                <a:sym typeface="Symbol" panose="05050102010706020507" pitchFamily="18" charset="2"/>
              </a:rPr>
              <a:t> person, organization, location (e.g., city)</a:t>
            </a:r>
          </a:p>
          <a:p>
            <a:pPr lvl="1"/>
            <a:r>
              <a:rPr lang="en-US" dirty="0"/>
              <a:t>When </a:t>
            </a:r>
            <a:r>
              <a:rPr lang="en-US" dirty="0">
                <a:sym typeface="Symbol" panose="05050102010706020507" pitchFamily="18" charset="2"/>
              </a:rPr>
              <a:t> date</a:t>
            </a:r>
          </a:p>
          <a:p>
            <a:pPr lvl="1"/>
            <a:r>
              <a:rPr lang="en-US" dirty="0">
                <a:sym typeface="Symbol" panose="05050102010706020507" pitchFamily="18" charset="2"/>
              </a:rPr>
              <a:t>W</a:t>
            </a:r>
            <a:r>
              <a:rPr lang="en-US" dirty="0"/>
              <a:t>here </a:t>
            </a:r>
            <a:r>
              <a:rPr lang="en-US" dirty="0">
                <a:sym typeface="Symbol" panose="05050102010706020507" pitchFamily="18" charset="2"/>
              </a:rPr>
              <a:t> location</a:t>
            </a:r>
          </a:p>
          <a:p>
            <a:pPr lvl="1"/>
            <a:r>
              <a:rPr lang="en-US" dirty="0">
                <a:sym typeface="Symbol" panose="05050102010706020507" pitchFamily="18" charset="2"/>
              </a:rPr>
              <a:t>What/Why/How  ??</a:t>
            </a:r>
          </a:p>
          <a:p>
            <a:r>
              <a:rPr lang="en-US" dirty="0"/>
              <a:t>Head noun cues</a:t>
            </a:r>
          </a:p>
          <a:p>
            <a:pPr lvl="1"/>
            <a:r>
              <a:rPr lang="en-US" dirty="0"/>
              <a:t>What city, which country, what year...</a:t>
            </a:r>
          </a:p>
          <a:p>
            <a:pPr lvl="1"/>
            <a:r>
              <a:rPr lang="en-US" dirty="0"/>
              <a:t>Which astronaut, what blues band, ...</a:t>
            </a:r>
          </a:p>
          <a:p>
            <a:r>
              <a:rPr lang="en-US" dirty="0"/>
              <a:t>Adjective cues</a:t>
            </a:r>
          </a:p>
          <a:p>
            <a:pPr lvl="1"/>
            <a:r>
              <a:rPr lang="en-US" dirty="0"/>
              <a:t>How long, how fast, how far, how old, ...</a:t>
            </a:r>
          </a:p>
          <a:p>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2CEB347-F680-A043-A6A0-2BA64ED87045}"/>
                  </a:ext>
                </a:extLst>
              </p14:cNvPr>
              <p14:cNvContentPartPr/>
              <p14:nvPr/>
            </p14:nvContentPartPr>
            <p14:xfrm>
              <a:off x="1189440" y="1346760"/>
              <a:ext cx="5593320" cy="4742280"/>
            </p14:xfrm>
          </p:contentPart>
        </mc:Choice>
        <mc:Fallback>
          <p:pic>
            <p:nvPicPr>
              <p:cNvPr id="4" name="Ink 3">
                <a:extLst>
                  <a:ext uri="{FF2B5EF4-FFF2-40B4-BE49-F238E27FC236}">
                    <a16:creationId xmlns:a16="http://schemas.microsoft.com/office/drawing/2014/main" id="{22CEB347-F680-A043-A6A0-2BA64ED87045}"/>
                  </a:ext>
                </a:extLst>
              </p:cNvPr>
              <p:cNvPicPr/>
              <p:nvPr/>
            </p:nvPicPr>
            <p:blipFill>
              <a:blip r:embed="rId3"/>
              <a:stretch>
                <a:fillRect/>
              </a:stretch>
            </p:blipFill>
            <p:spPr>
              <a:xfrm>
                <a:off x="1180080" y="1337400"/>
                <a:ext cx="5612040" cy="4761000"/>
              </a:xfrm>
              <a:prstGeom prst="rect">
                <a:avLst/>
              </a:prstGeom>
            </p:spPr>
          </p:pic>
        </mc:Fallback>
      </mc:AlternateContent>
    </p:spTree>
    <p:extLst>
      <p:ext uri="{BB962C8B-B14F-4D97-AF65-F5344CB8AC3E}">
        <p14:creationId xmlns:p14="http://schemas.microsoft.com/office/powerpoint/2010/main" val="3169476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Types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701" y="1961148"/>
            <a:ext cx="8052598" cy="4439652"/>
          </a:xfrm>
          <a:prstGeom prst="rect">
            <a:avLst/>
          </a:prstGeom>
          <a:noFill/>
          <a:ln w="3175">
            <a:solidFill>
              <a:schemeClr val="tx2"/>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5447544-ED19-CF46-BBA3-D8314FF5FB06}"/>
                  </a:ext>
                </a:extLst>
              </p14:cNvPr>
              <p14:cNvContentPartPr/>
              <p14:nvPr/>
            </p14:nvContentPartPr>
            <p14:xfrm>
              <a:off x="2575080" y="2218320"/>
              <a:ext cx="30960" cy="151560"/>
            </p14:xfrm>
          </p:contentPart>
        </mc:Choice>
        <mc:Fallback>
          <p:pic>
            <p:nvPicPr>
              <p:cNvPr id="3" name="Ink 2">
                <a:extLst>
                  <a:ext uri="{FF2B5EF4-FFF2-40B4-BE49-F238E27FC236}">
                    <a16:creationId xmlns:a16="http://schemas.microsoft.com/office/drawing/2014/main" id="{C5447544-ED19-CF46-BBA3-D8314FF5FB06}"/>
                  </a:ext>
                </a:extLst>
              </p:cNvPr>
              <p:cNvPicPr/>
              <p:nvPr/>
            </p:nvPicPr>
            <p:blipFill>
              <a:blip r:embed="rId4"/>
              <a:stretch>
                <a:fillRect/>
              </a:stretch>
            </p:blipFill>
            <p:spPr>
              <a:xfrm>
                <a:off x="2565720" y="2208960"/>
                <a:ext cx="49680" cy="170280"/>
              </a:xfrm>
              <a:prstGeom prst="rect">
                <a:avLst/>
              </a:prstGeom>
            </p:spPr>
          </p:pic>
        </mc:Fallback>
      </mc:AlternateContent>
    </p:spTree>
    <p:extLst>
      <p:ext uri="{BB962C8B-B14F-4D97-AF65-F5344CB8AC3E}">
        <p14:creationId xmlns:p14="http://schemas.microsoft.com/office/powerpoint/2010/main" val="101543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p:cNvSpPr>
            <a:spLocks noGrp="1" noChangeArrowheads="1"/>
          </p:cNvSpPr>
          <p:nvPr>
            <p:ph type="title"/>
          </p:nvPr>
        </p:nvSpPr>
        <p:spPr/>
        <p:txBody>
          <a:bodyPr/>
          <a:lstStyle/>
          <a:p>
            <a:r>
              <a:rPr lang="en-US" dirty="0"/>
              <a:t>Advanced Issues in IR</a:t>
            </a:r>
          </a:p>
        </p:txBody>
      </p:sp>
      <p:sp>
        <p:nvSpPr>
          <p:cNvPr id="1556483" name="Rectangle 3"/>
          <p:cNvSpPr>
            <a:spLocks noGrp="1" noChangeArrowheads="1"/>
          </p:cNvSpPr>
          <p:nvPr>
            <p:ph type="body" idx="1"/>
          </p:nvPr>
        </p:nvSpPr>
        <p:spPr/>
        <p:txBody>
          <a:bodyPr/>
          <a:lstStyle/>
          <a:p>
            <a:r>
              <a:rPr lang="en-US"/>
              <a:t>Query Expansion</a:t>
            </a:r>
          </a:p>
          <a:p>
            <a:pPr lvl="1"/>
            <a:r>
              <a:rPr lang="en-US"/>
              <a:t>Typical queries very short</a:t>
            </a:r>
          </a:p>
          <a:p>
            <a:pPr lvl="1"/>
            <a:r>
              <a:rPr lang="en-US"/>
              <a:t>Expand user query using an initial search and taking words from top N docs, using a thesaurus, using term clustering or WordNet to find synonyms….</a:t>
            </a:r>
          </a:p>
          <a:p>
            <a:r>
              <a:rPr lang="en-US"/>
              <a:t>Tasks beyond Ad Hoc query support</a:t>
            </a:r>
          </a:p>
          <a:p>
            <a:pPr lvl="1"/>
            <a:r>
              <a:rPr lang="en-US"/>
              <a:t>Passage Retrieval, Multilingual IR, Speech IR, Summarization, Question Answering…</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E599DFB-5F97-E542-9E4D-A1C6799C8083}"/>
                  </a:ext>
                </a:extLst>
              </p14:cNvPr>
              <p14:cNvContentPartPr/>
              <p14:nvPr/>
            </p14:nvContentPartPr>
            <p14:xfrm>
              <a:off x="417600" y="1702080"/>
              <a:ext cx="2841480" cy="3138120"/>
            </p14:xfrm>
          </p:contentPart>
        </mc:Choice>
        <mc:Fallback>
          <p:pic>
            <p:nvPicPr>
              <p:cNvPr id="2" name="Ink 1">
                <a:extLst>
                  <a:ext uri="{FF2B5EF4-FFF2-40B4-BE49-F238E27FC236}">
                    <a16:creationId xmlns:a16="http://schemas.microsoft.com/office/drawing/2014/main" id="{8E599DFB-5F97-E542-9E4D-A1C6799C8083}"/>
                  </a:ext>
                </a:extLst>
              </p:cNvPr>
              <p:cNvPicPr/>
              <p:nvPr/>
            </p:nvPicPr>
            <p:blipFill>
              <a:blip r:embed="rId3"/>
              <a:stretch>
                <a:fillRect/>
              </a:stretch>
            </p:blipFill>
            <p:spPr>
              <a:xfrm>
                <a:off x="408240" y="1692720"/>
                <a:ext cx="2860200" cy="3156840"/>
              </a:xfrm>
              <a:prstGeom prst="rect">
                <a:avLst/>
              </a:prstGeom>
            </p:spPr>
          </p:pic>
        </mc:Fallback>
      </mc:AlternateContent>
    </p:spTree>
    <p:extLst>
      <p:ext uri="{BB962C8B-B14F-4D97-AF65-F5344CB8AC3E}">
        <p14:creationId xmlns:p14="http://schemas.microsoft.com/office/powerpoint/2010/main" val="2896445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p:txBody>
          <a:bodyPr/>
          <a:lstStyle/>
          <a:p>
            <a:r>
              <a:rPr lang="en-US"/>
              <a:t>Question-Answering Systems</a:t>
            </a:r>
          </a:p>
        </p:txBody>
      </p:sp>
      <p:sp>
        <p:nvSpPr>
          <p:cNvPr id="20486" name="Rectangle 6"/>
          <p:cNvSpPr>
            <a:spLocks noGrp="1" noChangeArrowheads="1"/>
          </p:cNvSpPr>
          <p:nvPr>
            <p:ph type="body" idx="1"/>
          </p:nvPr>
        </p:nvSpPr>
        <p:spPr/>
        <p:txBody>
          <a:bodyPr/>
          <a:lstStyle/>
          <a:p>
            <a:r>
              <a:rPr lang="en-US"/>
              <a:t>Beyond retrieving relevant documents -- Do people want answers to particular questions?</a:t>
            </a:r>
          </a:p>
          <a:p>
            <a:r>
              <a:rPr lang="en-US"/>
              <a:t>Three kinds of systems</a:t>
            </a:r>
          </a:p>
          <a:p>
            <a:pPr lvl="1"/>
            <a:r>
              <a:rPr lang="en-US">
                <a:solidFill>
                  <a:srgbClr val="3333CC"/>
                </a:solidFill>
              </a:rPr>
              <a:t>Finding answers in document collections</a:t>
            </a:r>
          </a:p>
          <a:p>
            <a:pPr lvl="1"/>
            <a:r>
              <a:rPr lang="en-US">
                <a:solidFill>
                  <a:srgbClr val="3333CC"/>
                </a:solidFill>
              </a:rPr>
              <a:t>Interfaces to relational databases</a:t>
            </a:r>
          </a:p>
          <a:p>
            <a:pPr lvl="1"/>
            <a:r>
              <a:rPr lang="en-US">
                <a:solidFill>
                  <a:srgbClr val="3333CC"/>
                </a:solidFill>
              </a:rPr>
              <a:t>Mixed initiative dialog systems</a:t>
            </a:r>
          </a:p>
          <a:p>
            <a:r>
              <a:rPr lang="en-US"/>
              <a:t>What kinds of questions do people want to ask?</a:t>
            </a:r>
          </a:p>
        </p:txBody>
      </p:sp>
    </p:spTree>
    <p:extLst>
      <p:ext uri="{BB962C8B-B14F-4D97-AF65-F5344CB8AC3E}">
        <p14:creationId xmlns:p14="http://schemas.microsoft.com/office/powerpoint/2010/main" val="3987061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4" descr="factoid1"/>
          <p:cNvPicPr>
            <a:picLocks noChangeAspect="1" noChangeArrowheads="1"/>
          </p:cNvPicPr>
          <p:nvPr/>
        </p:nvPicPr>
        <p:blipFill>
          <a:blip r:embed="rId2"/>
          <a:srcRect/>
          <a:stretch>
            <a:fillRect/>
          </a:stretch>
        </p:blipFill>
        <p:spPr bwMode="auto">
          <a:xfrm>
            <a:off x="1524000" y="2257426"/>
            <a:ext cx="9144000" cy="3394075"/>
          </a:xfrm>
          <a:prstGeom prst="rect">
            <a:avLst/>
          </a:prstGeom>
          <a:noFill/>
          <a:ln w="9525">
            <a:noFill/>
            <a:miter lim="800000"/>
            <a:headEnd/>
            <a:tailEnd/>
          </a:ln>
        </p:spPr>
      </p:pic>
      <p:sp>
        <p:nvSpPr>
          <p:cNvPr id="23557" name="Rectangle 5"/>
          <p:cNvSpPr>
            <a:spLocks noGrp="1" noChangeArrowheads="1"/>
          </p:cNvSpPr>
          <p:nvPr>
            <p:ph type="title"/>
          </p:nvPr>
        </p:nvSpPr>
        <p:spPr/>
        <p:txBody>
          <a:bodyPr/>
          <a:lstStyle/>
          <a:p>
            <a:r>
              <a:rPr lang="en-US"/>
              <a:t>Factoid Questions</a:t>
            </a:r>
          </a:p>
        </p:txBody>
      </p:sp>
    </p:spTree>
    <p:extLst>
      <p:ext uri="{BB962C8B-B14F-4D97-AF65-F5344CB8AC3E}">
        <p14:creationId xmlns:p14="http://schemas.microsoft.com/office/powerpoint/2010/main" val="1712464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4" descr="qa"/>
          <p:cNvPicPr>
            <a:picLocks noChangeAspect="1" noChangeArrowheads="1"/>
          </p:cNvPicPr>
          <p:nvPr/>
        </p:nvPicPr>
        <p:blipFill>
          <a:blip r:embed="rId2"/>
          <a:srcRect/>
          <a:stretch>
            <a:fillRect/>
          </a:stretch>
        </p:blipFill>
        <p:spPr bwMode="auto">
          <a:xfrm>
            <a:off x="1635125" y="1917701"/>
            <a:ext cx="8921750" cy="3021013"/>
          </a:xfrm>
          <a:prstGeom prst="rect">
            <a:avLst/>
          </a:prstGeom>
          <a:noFill/>
          <a:ln w="9525">
            <a:noFill/>
            <a:miter lim="800000"/>
            <a:headEnd/>
            <a:tailEnd/>
          </a:ln>
        </p:spPr>
      </p:pic>
      <p:sp>
        <p:nvSpPr>
          <p:cNvPr id="24581" name="Rectangle 5"/>
          <p:cNvSpPr>
            <a:spLocks noGrp="1" noChangeArrowheads="1"/>
          </p:cNvSpPr>
          <p:nvPr>
            <p:ph type="title"/>
          </p:nvPr>
        </p:nvSpPr>
        <p:spPr/>
        <p:txBody>
          <a:bodyPr/>
          <a:lstStyle/>
          <a:p>
            <a:r>
              <a:rPr lang="en-US"/>
              <a:t>Typical Q/A Architecture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E19225F-2DA2-4841-9457-5362208C3177}"/>
                  </a:ext>
                </a:extLst>
              </p14:cNvPr>
              <p14:cNvContentPartPr/>
              <p14:nvPr/>
            </p14:nvContentPartPr>
            <p14:xfrm>
              <a:off x="2421360" y="2946960"/>
              <a:ext cx="1684440" cy="2352240"/>
            </p14:xfrm>
          </p:contentPart>
        </mc:Choice>
        <mc:Fallback>
          <p:pic>
            <p:nvPicPr>
              <p:cNvPr id="2" name="Ink 1">
                <a:extLst>
                  <a:ext uri="{FF2B5EF4-FFF2-40B4-BE49-F238E27FC236}">
                    <a16:creationId xmlns:a16="http://schemas.microsoft.com/office/drawing/2014/main" id="{4E19225F-2DA2-4841-9457-5362208C3177}"/>
                  </a:ext>
                </a:extLst>
              </p:cNvPr>
              <p:cNvPicPr/>
              <p:nvPr/>
            </p:nvPicPr>
            <p:blipFill>
              <a:blip r:embed="rId4"/>
              <a:stretch>
                <a:fillRect/>
              </a:stretch>
            </p:blipFill>
            <p:spPr>
              <a:xfrm>
                <a:off x="2412000" y="2937600"/>
                <a:ext cx="1703160" cy="2370960"/>
              </a:xfrm>
              <a:prstGeom prst="rect">
                <a:avLst/>
              </a:prstGeom>
            </p:spPr>
          </p:pic>
        </mc:Fallback>
      </mc:AlternateContent>
    </p:spTree>
    <p:extLst>
      <p:ext uri="{BB962C8B-B14F-4D97-AF65-F5344CB8AC3E}">
        <p14:creationId xmlns:p14="http://schemas.microsoft.com/office/powerpoint/2010/main" val="1255101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p:txBody>
          <a:bodyPr/>
          <a:lstStyle/>
          <a:p>
            <a:r>
              <a:rPr lang="en-US"/>
              <a:t>Question Processing</a:t>
            </a:r>
          </a:p>
        </p:txBody>
      </p:sp>
      <p:sp>
        <p:nvSpPr>
          <p:cNvPr id="28673" name="Rectangle 3"/>
          <p:cNvSpPr>
            <a:spLocks noGrp="1" noChangeArrowheads="1"/>
          </p:cNvSpPr>
          <p:nvPr>
            <p:ph type="body" idx="1"/>
          </p:nvPr>
        </p:nvSpPr>
        <p:spPr/>
        <p:txBody>
          <a:bodyPr/>
          <a:lstStyle/>
          <a:p>
            <a:r>
              <a:rPr lang="en-US"/>
              <a:t>Two main tasks</a:t>
            </a:r>
          </a:p>
          <a:p>
            <a:pPr lvl="1"/>
            <a:r>
              <a:rPr lang="en-US" b="1"/>
              <a:t>Question classification</a:t>
            </a:r>
            <a:r>
              <a:rPr lang="en-US"/>
              <a:t>: Determine the </a:t>
            </a:r>
            <a:r>
              <a:rPr lang="en-US">
                <a:solidFill>
                  <a:srgbClr val="3333CC"/>
                </a:solidFill>
              </a:rPr>
              <a:t>type</a:t>
            </a:r>
            <a:r>
              <a:rPr lang="en-US"/>
              <a:t> of the answer</a:t>
            </a:r>
          </a:p>
          <a:p>
            <a:pPr lvl="1"/>
            <a:r>
              <a:rPr lang="en-US" b="1"/>
              <a:t>Query formulation</a:t>
            </a:r>
            <a:r>
              <a:rPr lang="en-US"/>
              <a:t>: Extract keywords from the question and formulate a </a:t>
            </a:r>
            <a:r>
              <a:rPr lang="en-US">
                <a:solidFill>
                  <a:srgbClr val="3333CC"/>
                </a:solidFill>
              </a:rPr>
              <a:t>query</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A253F5E-122E-D648-8908-9AEBCB5F5814}"/>
                  </a:ext>
                </a:extLst>
              </p14:cNvPr>
              <p14:cNvContentPartPr/>
              <p14:nvPr/>
            </p14:nvContentPartPr>
            <p14:xfrm>
              <a:off x="1004400" y="2287800"/>
              <a:ext cx="6297480" cy="1199880"/>
            </p14:xfrm>
          </p:contentPart>
        </mc:Choice>
        <mc:Fallback>
          <p:pic>
            <p:nvPicPr>
              <p:cNvPr id="2" name="Ink 1">
                <a:extLst>
                  <a:ext uri="{FF2B5EF4-FFF2-40B4-BE49-F238E27FC236}">
                    <a16:creationId xmlns:a16="http://schemas.microsoft.com/office/drawing/2014/main" id="{FA253F5E-122E-D648-8908-9AEBCB5F5814}"/>
                  </a:ext>
                </a:extLst>
              </p:cNvPr>
              <p:cNvPicPr/>
              <p:nvPr/>
            </p:nvPicPr>
            <p:blipFill>
              <a:blip r:embed="rId3"/>
              <a:stretch>
                <a:fillRect/>
              </a:stretch>
            </p:blipFill>
            <p:spPr>
              <a:xfrm>
                <a:off x="995040" y="2278440"/>
                <a:ext cx="6316200" cy="1218600"/>
              </a:xfrm>
              <a:prstGeom prst="rect">
                <a:avLst/>
              </a:prstGeom>
            </p:spPr>
          </p:pic>
        </mc:Fallback>
      </mc:AlternateContent>
    </p:spTree>
    <p:extLst>
      <p:ext uri="{BB962C8B-B14F-4D97-AF65-F5344CB8AC3E}">
        <p14:creationId xmlns:p14="http://schemas.microsoft.com/office/powerpoint/2010/main" val="1453529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p:txBody>
          <a:bodyPr/>
          <a:lstStyle/>
          <a:p>
            <a:r>
              <a:rPr lang="en-US"/>
              <a:t>Answer Types</a:t>
            </a:r>
          </a:p>
        </p:txBody>
      </p:sp>
      <p:sp>
        <p:nvSpPr>
          <p:cNvPr id="29697" name="Rectangle 3"/>
          <p:cNvSpPr>
            <a:spLocks noGrp="1" noChangeArrowheads="1"/>
          </p:cNvSpPr>
          <p:nvPr>
            <p:ph type="body" idx="1"/>
          </p:nvPr>
        </p:nvSpPr>
        <p:spPr/>
        <p:txBody>
          <a:bodyPr/>
          <a:lstStyle/>
          <a:p>
            <a:r>
              <a:rPr lang="en-US"/>
              <a:t>Factoid questions…</a:t>
            </a:r>
          </a:p>
          <a:p>
            <a:pPr lvl="1"/>
            <a:r>
              <a:rPr lang="en-US">
                <a:solidFill>
                  <a:schemeClr val="accent2"/>
                </a:solidFill>
              </a:rPr>
              <a:t>Who, where, when, how many</a:t>
            </a:r>
            <a:r>
              <a:rPr lang="en-US"/>
              <a:t>…</a:t>
            </a:r>
          </a:p>
          <a:p>
            <a:pPr lvl="1"/>
            <a:r>
              <a:rPr lang="en-US"/>
              <a:t>Answers fall into limited, fairly predictable set of categories</a:t>
            </a:r>
          </a:p>
          <a:p>
            <a:pPr lvl="2"/>
            <a:r>
              <a:rPr lang="en-US">
                <a:solidFill>
                  <a:schemeClr val="accent2"/>
                </a:solidFill>
              </a:rPr>
              <a:t>Who</a:t>
            </a:r>
            <a:r>
              <a:rPr lang="en-US"/>
              <a:t> questions will be answered by… </a:t>
            </a:r>
          </a:p>
          <a:p>
            <a:pPr lvl="2"/>
            <a:r>
              <a:rPr lang="en-US">
                <a:solidFill>
                  <a:schemeClr val="accent2"/>
                </a:solidFill>
              </a:rPr>
              <a:t>Where</a:t>
            </a:r>
            <a:r>
              <a:rPr lang="en-US"/>
              <a:t> questions will be answered by …</a:t>
            </a:r>
          </a:p>
          <a:p>
            <a:pPr lvl="1"/>
            <a:r>
              <a:rPr lang="en-US"/>
              <a:t>Generally, systems select answer types from a set of </a:t>
            </a:r>
            <a:r>
              <a:rPr lang="en-US">
                <a:solidFill>
                  <a:schemeClr val="accent2"/>
                </a:solidFill>
              </a:rPr>
              <a:t>Named Entities</a:t>
            </a:r>
            <a:r>
              <a:rPr lang="en-US"/>
              <a:t>, augmented with other types that are relatively easy to extract</a:t>
            </a:r>
            <a:endParaRPr lang="en-US">
              <a:solidFill>
                <a:srgbClr val="A50021"/>
              </a:solidFill>
            </a:endParaRPr>
          </a:p>
          <a:p>
            <a:pPr lvl="2"/>
            <a:endParaRPr lang="en-US">
              <a:solidFill>
                <a:srgbClr val="A50021"/>
              </a:solidFill>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B9DF2E7-45C9-8648-B06A-B64F40D54AE8}"/>
                  </a:ext>
                </a:extLst>
              </p14:cNvPr>
              <p14:cNvContentPartPr/>
              <p14:nvPr/>
            </p14:nvContentPartPr>
            <p14:xfrm>
              <a:off x="611280" y="1571400"/>
              <a:ext cx="3246120" cy="3261240"/>
            </p14:xfrm>
          </p:contentPart>
        </mc:Choice>
        <mc:Fallback>
          <p:pic>
            <p:nvPicPr>
              <p:cNvPr id="2" name="Ink 1">
                <a:extLst>
                  <a:ext uri="{FF2B5EF4-FFF2-40B4-BE49-F238E27FC236}">
                    <a16:creationId xmlns:a16="http://schemas.microsoft.com/office/drawing/2014/main" id="{BB9DF2E7-45C9-8648-B06A-B64F40D54AE8}"/>
                  </a:ext>
                </a:extLst>
              </p:cNvPr>
              <p:cNvPicPr/>
              <p:nvPr/>
            </p:nvPicPr>
            <p:blipFill>
              <a:blip r:embed="rId3"/>
              <a:stretch>
                <a:fillRect/>
              </a:stretch>
            </p:blipFill>
            <p:spPr>
              <a:xfrm>
                <a:off x="601920" y="1562040"/>
                <a:ext cx="3264840" cy="3279960"/>
              </a:xfrm>
              <a:prstGeom prst="rect">
                <a:avLst/>
              </a:prstGeom>
            </p:spPr>
          </p:pic>
        </mc:Fallback>
      </mc:AlternateContent>
    </p:spTree>
    <p:extLst>
      <p:ext uri="{BB962C8B-B14F-4D97-AF65-F5344CB8AC3E}">
        <p14:creationId xmlns:p14="http://schemas.microsoft.com/office/powerpoint/2010/main" val="4232547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en-US"/>
              <a:t>Answer Types Can Be More Complicated</a:t>
            </a:r>
          </a:p>
        </p:txBody>
      </p:sp>
      <p:sp>
        <p:nvSpPr>
          <p:cNvPr id="30721" name="Rectangle 3"/>
          <p:cNvSpPr>
            <a:spLocks noGrp="1" noChangeArrowheads="1"/>
          </p:cNvSpPr>
          <p:nvPr>
            <p:ph type="body" idx="1"/>
          </p:nvPr>
        </p:nvSpPr>
        <p:spPr/>
        <p:txBody>
          <a:bodyPr/>
          <a:lstStyle/>
          <a:p>
            <a:r>
              <a:rPr lang="en-US">
                <a:solidFill>
                  <a:srgbClr val="3333CC"/>
                </a:solidFill>
              </a:rPr>
              <a:t>Who</a:t>
            </a:r>
            <a:r>
              <a:rPr lang="en-US"/>
              <a:t> questions can have organizations or countries as answers</a:t>
            </a:r>
          </a:p>
          <a:p>
            <a:pPr lvl="1"/>
            <a:r>
              <a:rPr lang="en-US">
                <a:solidFill>
                  <a:srgbClr val="FF3300"/>
                </a:solidFill>
              </a:rPr>
              <a:t>Who sells the most hybrid cars?</a:t>
            </a:r>
          </a:p>
          <a:p>
            <a:pPr lvl="1"/>
            <a:r>
              <a:rPr lang="en-US">
                <a:solidFill>
                  <a:srgbClr val="FF3300"/>
                </a:solidFill>
              </a:rPr>
              <a:t>Who exports the most wheat?</a:t>
            </a:r>
          </a:p>
          <a:p>
            <a:r>
              <a:rPr lang="en-US">
                <a:solidFill>
                  <a:srgbClr val="3333CC"/>
                </a:solidFill>
              </a:rPr>
              <a:t>Which</a:t>
            </a:r>
            <a:r>
              <a:rPr lang="en-US"/>
              <a:t> questions can have people as answers</a:t>
            </a:r>
          </a:p>
          <a:p>
            <a:pPr lvl="1"/>
            <a:r>
              <a:rPr lang="en-US">
                <a:solidFill>
                  <a:srgbClr val="FF3300"/>
                </a:solidFill>
              </a:rPr>
              <a:t>Which president went to war with Mexico?</a:t>
            </a:r>
          </a:p>
          <a:p>
            <a:pPr lvl="1"/>
            <a:endParaRPr lang="en-US">
              <a:solidFill>
                <a:srgbClr val="FF3300"/>
              </a:solidFill>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4D9290C-EE2F-514F-AE20-131A8E203C82}"/>
                  </a:ext>
                </a:extLst>
              </p14:cNvPr>
              <p14:cNvContentPartPr/>
              <p14:nvPr/>
            </p14:nvContentPartPr>
            <p14:xfrm>
              <a:off x="1148040" y="2195280"/>
              <a:ext cx="4391280" cy="1855440"/>
            </p14:xfrm>
          </p:contentPart>
        </mc:Choice>
        <mc:Fallback>
          <p:pic>
            <p:nvPicPr>
              <p:cNvPr id="2" name="Ink 1">
                <a:extLst>
                  <a:ext uri="{FF2B5EF4-FFF2-40B4-BE49-F238E27FC236}">
                    <a16:creationId xmlns:a16="http://schemas.microsoft.com/office/drawing/2014/main" id="{84D9290C-EE2F-514F-AE20-131A8E203C82}"/>
                  </a:ext>
                </a:extLst>
              </p:cNvPr>
              <p:cNvPicPr/>
              <p:nvPr/>
            </p:nvPicPr>
            <p:blipFill>
              <a:blip r:embed="rId3"/>
              <a:stretch>
                <a:fillRect/>
              </a:stretch>
            </p:blipFill>
            <p:spPr>
              <a:xfrm>
                <a:off x="1138680" y="2185920"/>
                <a:ext cx="4410000" cy="1874160"/>
              </a:xfrm>
              <a:prstGeom prst="rect">
                <a:avLst/>
              </a:prstGeom>
            </p:spPr>
          </p:pic>
        </mc:Fallback>
      </mc:AlternateContent>
    </p:spTree>
    <p:extLst>
      <p:ext uri="{BB962C8B-B14F-4D97-AF65-F5344CB8AC3E}">
        <p14:creationId xmlns:p14="http://schemas.microsoft.com/office/powerpoint/2010/main" val="177921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answering</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CS6501– Natural Language Processing</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3</a:t>
            </a:fld>
            <a:endParaRPr lang="en-US" dirty="0"/>
          </a:p>
        </p:txBody>
      </p:sp>
      <p:grpSp>
        <p:nvGrpSpPr>
          <p:cNvPr id="6" name="Group 5"/>
          <p:cNvGrpSpPr/>
          <p:nvPr/>
        </p:nvGrpSpPr>
        <p:grpSpPr>
          <a:xfrm>
            <a:off x="7396069" y="1338781"/>
            <a:ext cx="2507221" cy="5070559"/>
            <a:chOff x="5872068" y="1338780"/>
            <a:chExt cx="2507221" cy="5070559"/>
          </a:xfrm>
        </p:grpSpPr>
        <p:pic>
          <p:nvPicPr>
            <p:cNvPr id="7" name="Picture 4" descr="http://img.ifcdn.com/images/b4e26962d8ac6064987d7a1d94f13032f3aec10b0427ac71d330be2cde5e8073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6923" y="1338780"/>
              <a:ext cx="2472366" cy="47702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872068" y="6132340"/>
              <a:ext cx="1308050" cy="276999"/>
            </a:xfrm>
            <a:prstGeom prst="rect">
              <a:avLst/>
            </a:prstGeom>
            <a:noFill/>
          </p:spPr>
          <p:txBody>
            <a:bodyPr wrap="none" rtlCol="0">
              <a:spAutoFit/>
            </a:bodyPr>
            <a:lstStyle/>
            <a:p>
              <a:r>
                <a:rPr lang="en-US" sz="1200" dirty="0"/>
                <a:t>credit: ifunny.com</a:t>
              </a:r>
            </a:p>
          </p:txBody>
        </p:sp>
      </p:grpSp>
      <p:pic>
        <p:nvPicPr>
          <p:cNvPr id="9" name="Picture 8"/>
          <p:cNvPicPr>
            <a:picLocks noChangeAspect="1"/>
          </p:cNvPicPr>
          <p:nvPr/>
        </p:nvPicPr>
        <p:blipFill>
          <a:blip r:embed="rId3"/>
          <a:stretch>
            <a:fillRect/>
          </a:stretch>
        </p:blipFill>
        <p:spPr>
          <a:xfrm>
            <a:off x="2158710" y="1408671"/>
            <a:ext cx="5136153" cy="2837117"/>
          </a:xfrm>
          <a:prstGeom prst="rect">
            <a:avLst/>
          </a:prstGeom>
        </p:spPr>
      </p:pic>
      <p:sp>
        <p:nvSpPr>
          <p:cNvPr id="10" name="Rectangle 9"/>
          <p:cNvSpPr/>
          <p:nvPr/>
        </p:nvSpPr>
        <p:spPr>
          <a:xfrm>
            <a:off x="2783353" y="4293595"/>
            <a:ext cx="4016869" cy="369332"/>
          </a:xfrm>
          <a:prstGeom prst="rect">
            <a:avLst/>
          </a:prstGeom>
        </p:spPr>
        <p:txBody>
          <a:bodyPr wrap="none">
            <a:spAutoFit/>
          </a:bodyPr>
          <a:lstStyle/>
          <a:p>
            <a:r>
              <a:rPr lang="en-US" u="sng" dirty="0">
                <a:solidFill>
                  <a:srgbClr val="660099"/>
                </a:solidFill>
                <a:latin typeface="arial" panose="020B0604020202020204" pitchFamily="34" charset="0"/>
                <a:hlinkClick r:id="rId4"/>
              </a:rPr>
              <a:t>'Watson' computer wins at 'Jeopardy' </a:t>
            </a:r>
            <a:endParaRPr lang="en-US" dirty="0">
              <a:solidFill>
                <a:srgbClr val="222222"/>
              </a:solidFill>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4CA0769D-E3CE-9B4F-8700-4DEEEADD8746}"/>
                  </a:ext>
                </a:extLst>
              </p14:cNvPr>
              <p14:cNvContentPartPr/>
              <p14:nvPr/>
            </p14:nvContentPartPr>
            <p14:xfrm>
              <a:off x="7194600" y="2176920"/>
              <a:ext cx="2567880" cy="4175280"/>
            </p14:xfrm>
          </p:contentPart>
        </mc:Choice>
        <mc:Fallback>
          <p:pic>
            <p:nvPicPr>
              <p:cNvPr id="11" name="Ink 10">
                <a:extLst>
                  <a:ext uri="{FF2B5EF4-FFF2-40B4-BE49-F238E27FC236}">
                    <a16:creationId xmlns:a16="http://schemas.microsoft.com/office/drawing/2014/main" id="{4CA0769D-E3CE-9B4F-8700-4DEEEADD8746}"/>
                  </a:ext>
                </a:extLst>
              </p:cNvPr>
              <p:cNvPicPr/>
              <p:nvPr/>
            </p:nvPicPr>
            <p:blipFill>
              <a:blip r:embed="rId6"/>
              <a:stretch>
                <a:fillRect/>
              </a:stretch>
            </p:blipFill>
            <p:spPr>
              <a:xfrm>
                <a:off x="7185240" y="2167560"/>
                <a:ext cx="2586600" cy="4194000"/>
              </a:xfrm>
              <a:prstGeom prst="rect">
                <a:avLst/>
              </a:prstGeom>
            </p:spPr>
          </p:pic>
        </mc:Fallback>
      </mc:AlternateContent>
    </p:spTree>
    <p:extLst>
      <p:ext uri="{BB962C8B-B14F-4D97-AF65-F5344CB8AC3E}">
        <p14:creationId xmlns:p14="http://schemas.microsoft.com/office/powerpoint/2010/main" val="184809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a:spLocks noGrp="1" noChangeArrowheads="1"/>
          </p:cNvSpPr>
          <p:nvPr>
            <p:ph type="title"/>
          </p:nvPr>
        </p:nvSpPr>
        <p:spPr/>
        <p:txBody>
          <a:bodyPr/>
          <a:lstStyle/>
          <a:p>
            <a:r>
              <a:rPr lang="en-US"/>
              <a:t>Taxonomy of Answer Types</a:t>
            </a:r>
          </a:p>
        </p:txBody>
      </p:sp>
      <p:sp>
        <p:nvSpPr>
          <p:cNvPr id="31745" name="Rectangle 3"/>
          <p:cNvSpPr>
            <a:spLocks noGrp="1" noChangeArrowheads="1"/>
          </p:cNvSpPr>
          <p:nvPr>
            <p:ph idx="4294967295"/>
          </p:nvPr>
        </p:nvSpPr>
        <p:spPr>
          <a:xfrm>
            <a:off x="2544764" y="1371600"/>
            <a:ext cx="8123237" cy="4114800"/>
          </a:xfrm>
        </p:spPr>
        <p:txBody>
          <a:bodyPr/>
          <a:lstStyle/>
          <a:p>
            <a:r>
              <a:rPr lang="en-US" sz="1800"/>
              <a:t>Contains ~9000 concepts reflecting expected answer types</a:t>
            </a:r>
          </a:p>
          <a:p>
            <a:r>
              <a:rPr lang="en-US" sz="1800"/>
              <a:t>Merges NEs with the WordNet hierarchy</a:t>
            </a:r>
          </a:p>
        </p:txBody>
      </p:sp>
      <p:pic>
        <p:nvPicPr>
          <p:cNvPr id="31747" name="Picture 4"/>
          <p:cNvPicPr>
            <a:picLocks noChangeAspect="1" noChangeArrowheads="1"/>
          </p:cNvPicPr>
          <p:nvPr/>
        </p:nvPicPr>
        <p:blipFill>
          <a:blip r:embed="rId2"/>
          <a:srcRect/>
          <a:stretch>
            <a:fillRect/>
          </a:stretch>
        </p:blipFill>
        <p:spPr bwMode="auto">
          <a:xfrm>
            <a:off x="1897063" y="2200275"/>
            <a:ext cx="8153400" cy="4495800"/>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0C8F97B-BA34-684A-B165-AF4FDBC5D7AE}"/>
                  </a:ext>
                </a:extLst>
              </p14:cNvPr>
              <p14:cNvContentPartPr/>
              <p14:nvPr/>
            </p14:nvContentPartPr>
            <p14:xfrm>
              <a:off x="4866120" y="2080440"/>
              <a:ext cx="2109600" cy="66240"/>
            </p14:xfrm>
          </p:contentPart>
        </mc:Choice>
        <mc:Fallback>
          <p:pic>
            <p:nvPicPr>
              <p:cNvPr id="2" name="Ink 1">
                <a:extLst>
                  <a:ext uri="{FF2B5EF4-FFF2-40B4-BE49-F238E27FC236}">
                    <a16:creationId xmlns:a16="http://schemas.microsoft.com/office/drawing/2014/main" id="{D0C8F97B-BA34-684A-B165-AF4FDBC5D7AE}"/>
                  </a:ext>
                </a:extLst>
              </p:cNvPr>
              <p:cNvPicPr/>
              <p:nvPr/>
            </p:nvPicPr>
            <p:blipFill>
              <a:blip r:embed="rId4"/>
              <a:stretch>
                <a:fillRect/>
              </a:stretch>
            </p:blipFill>
            <p:spPr>
              <a:xfrm>
                <a:off x="4856760" y="2071080"/>
                <a:ext cx="2128320" cy="84960"/>
              </a:xfrm>
              <a:prstGeom prst="rect">
                <a:avLst/>
              </a:prstGeom>
            </p:spPr>
          </p:pic>
        </mc:Fallback>
      </mc:AlternateContent>
    </p:spTree>
    <p:extLst>
      <p:ext uri="{BB962C8B-B14F-4D97-AF65-F5344CB8AC3E}">
        <p14:creationId xmlns:p14="http://schemas.microsoft.com/office/powerpoint/2010/main" val="946645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t>Answer Type Detection</a:t>
            </a:r>
          </a:p>
        </p:txBody>
      </p:sp>
      <p:sp>
        <p:nvSpPr>
          <p:cNvPr id="32769" name="Rectangle 3"/>
          <p:cNvSpPr>
            <a:spLocks noGrp="1" noChangeArrowheads="1"/>
          </p:cNvSpPr>
          <p:nvPr>
            <p:ph type="body" idx="1"/>
          </p:nvPr>
        </p:nvSpPr>
        <p:spPr/>
        <p:txBody>
          <a:bodyPr/>
          <a:lstStyle/>
          <a:p>
            <a:r>
              <a:rPr lang="en-US"/>
              <a:t>Use combination of hand-crafted rules and supervised machine learning to determine the right answer type for a question</a:t>
            </a:r>
          </a:p>
          <a:p>
            <a:r>
              <a:rPr lang="en-US">
                <a:solidFill>
                  <a:srgbClr val="3333CC"/>
                </a:solidFill>
              </a:rPr>
              <a:t>But how do we make use of this answer type once we hypothesize it?</a:t>
            </a:r>
          </a:p>
          <a:p>
            <a:pPr>
              <a:buFont typeface="Wingdings" pitchFamily="2" charset="2"/>
              <a:buNone/>
            </a:pPr>
            <a:endParaRPr lang="en-US">
              <a:solidFill>
                <a:srgbClr val="3333CC"/>
              </a:solidFill>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75D3D10-3755-1D46-9D23-D6510400373C}"/>
                  </a:ext>
                </a:extLst>
              </p14:cNvPr>
              <p14:cNvContentPartPr/>
              <p14:nvPr/>
            </p14:nvContentPartPr>
            <p14:xfrm>
              <a:off x="348840" y="1759320"/>
              <a:ext cx="1069920" cy="1636200"/>
            </p14:xfrm>
          </p:contentPart>
        </mc:Choice>
        <mc:Fallback>
          <p:pic>
            <p:nvPicPr>
              <p:cNvPr id="2" name="Ink 1">
                <a:extLst>
                  <a:ext uri="{FF2B5EF4-FFF2-40B4-BE49-F238E27FC236}">
                    <a16:creationId xmlns:a16="http://schemas.microsoft.com/office/drawing/2014/main" id="{375D3D10-3755-1D46-9D23-D6510400373C}"/>
                  </a:ext>
                </a:extLst>
              </p:cNvPr>
              <p:cNvPicPr/>
              <p:nvPr/>
            </p:nvPicPr>
            <p:blipFill>
              <a:blip r:embed="rId3"/>
              <a:stretch>
                <a:fillRect/>
              </a:stretch>
            </p:blipFill>
            <p:spPr>
              <a:xfrm>
                <a:off x="339480" y="1749960"/>
                <a:ext cx="1088640" cy="1654920"/>
              </a:xfrm>
              <a:prstGeom prst="rect">
                <a:avLst/>
              </a:prstGeom>
            </p:spPr>
          </p:pic>
        </mc:Fallback>
      </mc:AlternateContent>
    </p:spTree>
    <p:extLst>
      <p:ext uri="{BB962C8B-B14F-4D97-AF65-F5344CB8AC3E}">
        <p14:creationId xmlns:p14="http://schemas.microsoft.com/office/powerpoint/2010/main" val="3131010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8" name="Rectangle 26"/>
          <p:cNvSpPr>
            <a:spLocks noGrp="1" noChangeArrowheads="1"/>
          </p:cNvSpPr>
          <p:nvPr>
            <p:ph type="title"/>
          </p:nvPr>
        </p:nvSpPr>
        <p:spPr/>
        <p:txBody>
          <a:bodyPr/>
          <a:lstStyle/>
          <a:p>
            <a:r>
              <a:rPr lang="en-US"/>
              <a:t>Query Formulation:  Extract Terms from Query</a:t>
            </a:r>
          </a:p>
        </p:txBody>
      </p:sp>
      <p:sp>
        <p:nvSpPr>
          <p:cNvPr id="33793" name="Rectangle 3"/>
          <p:cNvSpPr>
            <a:spLocks noGrp="1" noChangeArrowheads="1"/>
          </p:cNvSpPr>
          <p:nvPr>
            <p:ph idx="4294967295"/>
          </p:nvPr>
        </p:nvSpPr>
        <p:spPr>
          <a:xfrm>
            <a:off x="2560638" y="1447800"/>
            <a:ext cx="8107362" cy="1524000"/>
          </a:xfrm>
        </p:spPr>
        <p:txBody>
          <a:bodyPr/>
          <a:lstStyle/>
          <a:p>
            <a:r>
              <a:rPr lang="en-US"/>
              <a:t>Questions approximated by sets of unrelated words (</a:t>
            </a:r>
            <a:r>
              <a:rPr lang="en-US">
                <a:solidFill>
                  <a:srgbClr val="3333CC"/>
                </a:solidFill>
              </a:rPr>
              <a:t>lexical terms</a:t>
            </a:r>
            <a:r>
              <a:rPr lang="en-US"/>
              <a:t>)</a:t>
            </a:r>
          </a:p>
          <a:p>
            <a:r>
              <a:rPr lang="en-US"/>
              <a:t>Similar to bag-of-word IR models</a:t>
            </a:r>
          </a:p>
        </p:txBody>
      </p:sp>
      <p:graphicFrame>
        <p:nvGraphicFramePr>
          <p:cNvPr id="33817" name="Group 25"/>
          <p:cNvGraphicFramePr>
            <a:graphicFrameLocks noGrp="1"/>
          </p:cNvGraphicFramePr>
          <p:nvPr/>
        </p:nvGraphicFramePr>
        <p:xfrm>
          <a:off x="2667000" y="2986089"/>
          <a:ext cx="7467600" cy="3643313"/>
        </p:xfrm>
        <a:graphic>
          <a:graphicData uri="http://schemas.openxmlformats.org/drawingml/2006/table">
            <a:tbl>
              <a:tblPr/>
              <a:tblGrid>
                <a:gridCol w="46482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99"/>
                          </a:solidFill>
                          <a:effectLst/>
                          <a:latin typeface="Verdana" pitchFamily="34" charset="0"/>
                        </a:rPr>
                        <a:t>Question (from TREC QA track)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rgbClr val="000099"/>
                          </a:solidFill>
                          <a:effectLst/>
                          <a:latin typeface="Verdana" pitchFamily="34" charset="0"/>
                        </a:rPr>
                        <a:t>Lexical terms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Verdana" pitchFamily="34" charset="0"/>
                        </a:rPr>
                        <a:t>Q002: </a:t>
                      </a:r>
                      <a:r>
                        <a:rPr kumimoji="0" lang="en-US" sz="1700" b="1" i="0" u="none" strike="noStrike" cap="none" normalizeH="0" baseline="0">
                          <a:ln>
                            <a:noFill/>
                          </a:ln>
                          <a:solidFill>
                            <a:srgbClr val="993300"/>
                          </a:solidFill>
                          <a:effectLst/>
                          <a:latin typeface="Verdana" pitchFamily="34" charset="0"/>
                        </a:rPr>
                        <a:t>What was the monetary value of the Nobel Peace Prize in 1989?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Verdana" pitchFamily="34" charset="0"/>
                        </a:rPr>
                        <a:t>monetary, value, Nobel, Peace, Prize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Verdana" pitchFamily="34" charset="0"/>
                        </a:rPr>
                        <a:t>Q003: </a:t>
                      </a:r>
                      <a:r>
                        <a:rPr kumimoji="0" lang="en-US" sz="1700" b="1" i="0" u="none" strike="noStrike" cap="none" normalizeH="0" baseline="0">
                          <a:ln>
                            <a:noFill/>
                          </a:ln>
                          <a:solidFill>
                            <a:srgbClr val="993300"/>
                          </a:solidFill>
                          <a:effectLst/>
                          <a:latin typeface="Verdana" pitchFamily="34" charset="0"/>
                        </a:rPr>
                        <a:t>What does the Peugeot company manufacture?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Verdana" pitchFamily="34" charset="0"/>
                        </a:rPr>
                        <a:t>Peugeot, company, manufacture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7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Verdana" pitchFamily="34" charset="0"/>
                        </a:rPr>
                        <a:t>Q004: </a:t>
                      </a:r>
                      <a:r>
                        <a:rPr kumimoji="0" lang="en-US" sz="1700" b="1" i="0" u="none" strike="noStrike" cap="none" normalizeH="0" baseline="0">
                          <a:ln>
                            <a:noFill/>
                          </a:ln>
                          <a:solidFill>
                            <a:srgbClr val="993300"/>
                          </a:solidFill>
                          <a:effectLst/>
                          <a:latin typeface="Verdana" pitchFamily="34" charset="0"/>
                        </a:rPr>
                        <a:t>How much did Mercury spend on advertising in 1993?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Verdana" pitchFamily="34" charset="0"/>
                        </a:rPr>
                        <a:t>Mercury, spend, advertising, 1993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16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Verdana" pitchFamily="34" charset="0"/>
                        </a:rPr>
                        <a:t>Q005: </a:t>
                      </a:r>
                      <a:r>
                        <a:rPr kumimoji="0" lang="en-US" sz="1700" b="1" i="0" u="none" strike="noStrike" cap="none" normalizeH="0" baseline="0">
                          <a:ln>
                            <a:noFill/>
                          </a:ln>
                          <a:solidFill>
                            <a:srgbClr val="993300"/>
                          </a:solidFill>
                          <a:effectLst/>
                          <a:latin typeface="Verdana" pitchFamily="34" charset="0"/>
                        </a:rPr>
                        <a:t>What is the name of the managing director of Apricot Computer?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a:ln>
                            <a:noFill/>
                          </a:ln>
                          <a:solidFill>
                            <a:schemeClr val="tx1"/>
                          </a:solidFill>
                          <a:effectLst/>
                          <a:latin typeface="Verdana" pitchFamily="34" charset="0"/>
                        </a:rPr>
                        <a:t>name, managing, director, Apricot, Computer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758217C-F6E9-3142-93D0-44443227AF98}"/>
                  </a:ext>
                </a:extLst>
              </p14:cNvPr>
              <p14:cNvContentPartPr/>
              <p14:nvPr/>
            </p14:nvContentPartPr>
            <p14:xfrm>
              <a:off x="3648600" y="3293280"/>
              <a:ext cx="6326640" cy="761760"/>
            </p14:xfrm>
          </p:contentPart>
        </mc:Choice>
        <mc:Fallback>
          <p:pic>
            <p:nvPicPr>
              <p:cNvPr id="2" name="Ink 1">
                <a:extLst>
                  <a:ext uri="{FF2B5EF4-FFF2-40B4-BE49-F238E27FC236}">
                    <a16:creationId xmlns:a16="http://schemas.microsoft.com/office/drawing/2014/main" id="{8758217C-F6E9-3142-93D0-44443227AF98}"/>
                  </a:ext>
                </a:extLst>
              </p:cNvPr>
              <p:cNvPicPr/>
              <p:nvPr/>
            </p:nvPicPr>
            <p:blipFill>
              <a:blip r:embed="rId3"/>
              <a:stretch>
                <a:fillRect/>
              </a:stretch>
            </p:blipFill>
            <p:spPr>
              <a:xfrm>
                <a:off x="3639240" y="3283920"/>
                <a:ext cx="6345360" cy="780480"/>
              </a:xfrm>
              <a:prstGeom prst="rect">
                <a:avLst/>
              </a:prstGeom>
            </p:spPr>
          </p:pic>
        </mc:Fallback>
      </mc:AlternateContent>
    </p:spTree>
    <p:extLst>
      <p:ext uri="{BB962C8B-B14F-4D97-AF65-F5344CB8AC3E}">
        <p14:creationId xmlns:p14="http://schemas.microsoft.com/office/powerpoint/2010/main" val="57468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0"/>
                                  </p:stCondLst>
                                  <p:childTnLst>
                                    <p:set>
                                      <p:cBhvr>
                                        <p:cTn id="6" dur="1" fill="hold">
                                          <p:stCondLst>
                                            <p:cond delay="499"/>
                                          </p:stCondLst>
                                        </p:cTn>
                                        <p:tgtEl>
                                          <p:spTgt spid="33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idx="4294967295"/>
          </p:nvPr>
        </p:nvSpPr>
        <p:spPr>
          <a:xfrm>
            <a:off x="2125663" y="304800"/>
            <a:ext cx="7772400" cy="1143000"/>
          </a:xfrm>
          <a:noFill/>
          <a:ln/>
        </p:spPr>
        <p:txBody>
          <a:bodyPr rtlCol="0">
            <a:normAutofit/>
            <a:scene3d>
              <a:camera prst="orthographicFront"/>
              <a:lightRig rig="soft" dir="t"/>
            </a:scene3d>
            <a:sp3d prstMaterial="softEdge">
              <a:bevelT w="25400" h="25400"/>
            </a:sp3d>
          </a:bodyPr>
          <a:lstStyle/>
          <a:p>
            <a:pPr>
              <a:defRPr/>
            </a:pPr>
            <a:r>
              <a:rPr lang="en-US" sz="4100" b="1">
                <a:effectLst>
                  <a:outerShdw blurRad="31750" dist="25400" dir="5400000" algn="tl" rotWithShape="0">
                    <a:srgbClr val="000000">
                      <a:alpha val="25000"/>
                    </a:srgbClr>
                  </a:outerShdw>
                </a:effectLst>
              </a:rPr>
              <a:t>Passage Retrieval</a:t>
            </a:r>
          </a:p>
        </p:txBody>
      </p:sp>
      <p:sp>
        <p:nvSpPr>
          <p:cNvPr id="1429507" name="Text Box 3"/>
          <p:cNvSpPr txBox="1">
            <a:spLocks noChangeArrowheads="1"/>
          </p:cNvSpPr>
          <p:nvPr/>
        </p:nvSpPr>
        <p:spPr bwMode="auto">
          <a:xfrm>
            <a:off x="3092451" y="3276601"/>
            <a:ext cx="1262063" cy="650875"/>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a:latin typeface="Tahoma" pitchFamily="80" charset="0"/>
              </a:rPr>
              <a:t>Question</a:t>
            </a:r>
          </a:p>
          <a:p>
            <a:pPr>
              <a:defRPr/>
            </a:pPr>
            <a:r>
              <a:rPr lang="en-US">
                <a:latin typeface="Tahoma" pitchFamily="80" charset="0"/>
              </a:rPr>
              <a:t>Processing</a:t>
            </a:r>
          </a:p>
        </p:txBody>
      </p:sp>
      <p:sp>
        <p:nvSpPr>
          <p:cNvPr id="1429508" name="Text Box 4"/>
          <p:cNvSpPr txBox="1">
            <a:spLocks noChangeArrowheads="1"/>
          </p:cNvSpPr>
          <p:nvPr/>
        </p:nvSpPr>
        <p:spPr bwMode="auto">
          <a:xfrm>
            <a:off x="5394325" y="3275014"/>
            <a:ext cx="1073150" cy="650875"/>
          </a:xfrm>
          <a:prstGeom prst="rect">
            <a:avLst/>
          </a:prstGeom>
          <a:solidFill>
            <a:schemeClr val="hlink"/>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a:latin typeface="Tahoma" pitchFamily="80" charset="0"/>
              </a:rPr>
              <a:t>Passage</a:t>
            </a:r>
          </a:p>
          <a:p>
            <a:pPr>
              <a:defRPr/>
            </a:pPr>
            <a:r>
              <a:rPr lang="en-US">
                <a:latin typeface="Tahoma" pitchFamily="80" charset="0"/>
              </a:rPr>
              <a:t>Retrieval</a:t>
            </a:r>
          </a:p>
        </p:txBody>
      </p:sp>
      <p:sp>
        <p:nvSpPr>
          <p:cNvPr id="1429509" name="Text Box 5"/>
          <p:cNvSpPr txBox="1">
            <a:spLocks noChangeArrowheads="1"/>
          </p:cNvSpPr>
          <p:nvPr/>
        </p:nvSpPr>
        <p:spPr bwMode="auto">
          <a:xfrm>
            <a:off x="7527925" y="3275014"/>
            <a:ext cx="1200150" cy="650875"/>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a:latin typeface="Tahoma" pitchFamily="80" charset="0"/>
              </a:rPr>
              <a:t>Answer</a:t>
            </a:r>
          </a:p>
          <a:p>
            <a:pPr>
              <a:defRPr/>
            </a:pPr>
            <a:r>
              <a:rPr lang="en-US">
                <a:latin typeface="Tahoma" pitchFamily="80" charset="0"/>
              </a:rPr>
              <a:t>Extraction</a:t>
            </a:r>
          </a:p>
        </p:txBody>
      </p:sp>
      <p:sp>
        <p:nvSpPr>
          <p:cNvPr id="34821" name="Text Box 6"/>
          <p:cNvSpPr txBox="1">
            <a:spLocks noChangeArrowheads="1"/>
          </p:cNvSpPr>
          <p:nvPr/>
        </p:nvSpPr>
        <p:spPr bwMode="auto">
          <a:xfrm>
            <a:off x="3778251" y="4421189"/>
            <a:ext cx="1082675" cy="376237"/>
          </a:xfrm>
          <a:prstGeom prst="rect">
            <a:avLst/>
          </a:prstGeom>
          <a:noFill/>
          <a:ln w="9525">
            <a:solidFill>
              <a:schemeClr val="tx1"/>
            </a:solidFill>
            <a:miter lim="800000"/>
            <a:headEnd/>
            <a:tailEnd/>
          </a:ln>
        </p:spPr>
        <p:txBody>
          <a:bodyPr wrap="none">
            <a:spAutoFit/>
          </a:bodyPr>
          <a:lstStyle/>
          <a:p>
            <a:r>
              <a:rPr lang="en-US">
                <a:latin typeface="Tahoma" pitchFamily="34" charset="0"/>
              </a:rPr>
              <a:t>WordNet</a:t>
            </a:r>
          </a:p>
        </p:txBody>
      </p:sp>
      <p:sp>
        <p:nvSpPr>
          <p:cNvPr id="34822" name="Text Box 7"/>
          <p:cNvSpPr txBox="1">
            <a:spLocks noChangeArrowheads="1"/>
          </p:cNvSpPr>
          <p:nvPr/>
        </p:nvSpPr>
        <p:spPr bwMode="auto">
          <a:xfrm>
            <a:off x="3778250" y="5335589"/>
            <a:ext cx="615950" cy="376237"/>
          </a:xfrm>
          <a:prstGeom prst="rect">
            <a:avLst/>
          </a:prstGeom>
          <a:noFill/>
          <a:ln w="9525">
            <a:solidFill>
              <a:schemeClr val="tx1"/>
            </a:solidFill>
            <a:miter lim="800000"/>
            <a:headEnd/>
            <a:tailEnd/>
          </a:ln>
        </p:spPr>
        <p:txBody>
          <a:bodyPr wrap="none">
            <a:spAutoFit/>
          </a:bodyPr>
          <a:lstStyle/>
          <a:p>
            <a:r>
              <a:rPr lang="en-US">
                <a:latin typeface="Tahoma" pitchFamily="34" charset="0"/>
              </a:rPr>
              <a:t>NER</a:t>
            </a:r>
          </a:p>
        </p:txBody>
      </p:sp>
      <p:sp>
        <p:nvSpPr>
          <p:cNvPr id="34823" name="Text Box 8"/>
          <p:cNvSpPr txBox="1">
            <a:spLocks noChangeArrowheads="1"/>
          </p:cNvSpPr>
          <p:nvPr/>
        </p:nvSpPr>
        <p:spPr bwMode="auto">
          <a:xfrm>
            <a:off x="3778250" y="4878389"/>
            <a:ext cx="827088" cy="376237"/>
          </a:xfrm>
          <a:prstGeom prst="rect">
            <a:avLst/>
          </a:prstGeom>
          <a:noFill/>
          <a:ln w="9525">
            <a:solidFill>
              <a:schemeClr val="tx1"/>
            </a:solidFill>
            <a:miter lim="800000"/>
            <a:headEnd/>
            <a:tailEnd/>
          </a:ln>
        </p:spPr>
        <p:txBody>
          <a:bodyPr wrap="none">
            <a:spAutoFit/>
          </a:bodyPr>
          <a:lstStyle/>
          <a:p>
            <a:r>
              <a:rPr lang="en-US">
                <a:latin typeface="Tahoma" pitchFamily="34" charset="0"/>
              </a:rPr>
              <a:t>Parser</a:t>
            </a:r>
          </a:p>
        </p:txBody>
      </p:sp>
      <p:sp>
        <p:nvSpPr>
          <p:cNvPr id="34824" name="Freeform 9"/>
          <p:cNvSpPr>
            <a:spLocks/>
          </p:cNvSpPr>
          <p:nvPr/>
        </p:nvSpPr>
        <p:spPr bwMode="auto">
          <a:xfrm>
            <a:off x="3702050" y="4040188"/>
            <a:ext cx="76200" cy="609600"/>
          </a:xfrm>
          <a:custGeom>
            <a:avLst/>
            <a:gdLst>
              <a:gd name="T0" fmla="*/ 76200 w 48"/>
              <a:gd name="T1" fmla="*/ 609600 h 384"/>
              <a:gd name="T2" fmla="*/ 0 w 48"/>
              <a:gd name="T3" fmla="*/ 609600 h 384"/>
              <a:gd name="T4" fmla="*/ 0 w 48"/>
              <a:gd name="T5" fmla="*/ 0 h 384"/>
              <a:gd name="T6" fmla="*/ 0 60000 65536"/>
              <a:gd name="T7" fmla="*/ 0 60000 65536"/>
              <a:gd name="T8" fmla="*/ 0 60000 65536"/>
              <a:gd name="T9" fmla="*/ 0 w 48"/>
              <a:gd name="T10" fmla="*/ 0 h 384"/>
              <a:gd name="T11" fmla="*/ 48 w 48"/>
              <a:gd name="T12" fmla="*/ 384 h 384"/>
            </a:gdLst>
            <a:ahLst/>
            <a:cxnLst>
              <a:cxn ang="T6">
                <a:pos x="T0" y="T1"/>
              </a:cxn>
              <a:cxn ang="T7">
                <a:pos x="T2" y="T3"/>
              </a:cxn>
              <a:cxn ang="T8">
                <a:pos x="T4" y="T5"/>
              </a:cxn>
            </a:cxnLst>
            <a:rect l="T9" t="T10" r="T11" b="T12"/>
            <a:pathLst>
              <a:path w="48" h="384">
                <a:moveTo>
                  <a:pt x="48" y="384"/>
                </a:moveTo>
                <a:lnTo>
                  <a:pt x="0" y="384"/>
                </a:lnTo>
                <a:lnTo>
                  <a:pt x="0" y="0"/>
                </a:lnTo>
              </a:path>
            </a:pathLst>
          </a:custGeom>
          <a:noFill/>
          <a:ln w="9525" cap="flat" cmpd="sng">
            <a:solidFill>
              <a:schemeClr val="tx1"/>
            </a:solidFill>
            <a:prstDash val="solid"/>
            <a:miter lim="800000"/>
            <a:headEnd type="none" w="med" len="med"/>
            <a:tailEnd type="triangle" w="med" len="med"/>
          </a:ln>
        </p:spPr>
        <p:txBody>
          <a:bodyPr wrap="none"/>
          <a:lstStyle/>
          <a:p>
            <a:endParaRPr lang="en-US"/>
          </a:p>
        </p:txBody>
      </p:sp>
      <p:sp>
        <p:nvSpPr>
          <p:cNvPr id="34825" name="Freeform 10"/>
          <p:cNvSpPr>
            <a:spLocks/>
          </p:cNvSpPr>
          <p:nvPr/>
        </p:nvSpPr>
        <p:spPr bwMode="auto">
          <a:xfrm>
            <a:off x="3549650" y="4040188"/>
            <a:ext cx="228600" cy="990600"/>
          </a:xfrm>
          <a:custGeom>
            <a:avLst/>
            <a:gdLst>
              <a:gd name="T0" fmla="*/ 228600 w 144"/>
              <a:gd name="T1" fmla="*/ 990600 h 624"/>
              <a:gd name="T2" fmla="*/ 0 w 144"/>
              <a:gd name="T3" fmla="*/ 990600 h 624"/>
              <a:gd name="T4" fmla="*/ 0 w 144"/>
              <a:gd name="T5" fmla="*/ 0 h 624"/>
              <a:gd name="T6" fmla="*/ 0 60000 65536"/>
              <a:gd name="T7" fmla="*/ 0 60000 65536"/>
              <a:gd name="T8" fmla="*/ 0 60000 65536"/>
              <a:gd name="T9" fmla="*/ 0 w 144"/>
              <a:gd name="T10" fmla="*/ 0 h 624"/>
              <a:gd name="T11" fmla="*/ 144 w 144"/>
              <a:gd name="T12" fmla="*/ 624 h 624"/>
            </a:gdLst>
            <a:ahLst/>
            <a:cxnLst>
              <a:cxn ang="T6">
                <a:pos x="T0" y="T1"/>
              </a:cxn>
              <a:cxn ang="T7">
                <a:pos x="T2" y="T3"/>
              </a:cxn>
              <a:cxn ang="T8">
                <a:pos x="T4" y="T5"/>
              </a:cxn>
            </a:cxnLst>
            <a:rect l="T9" t="T10" r="T11" b="T12"/>
            <a:pathLst>
              <a:path w="144" h="624">
                <a:moveTo>
                  <a:pt x="144" y="624"/>
                </a:moveTo>
                <a:lnTo>
                  <a:pt x="0" y="624"/>
                </a:lnTo>
                <a:lnTo>
                  <a:pt x="0" y="0"/>
                </a:lnTo>
              </a:path>
            </a:pathLst>
          </a:custGeom>
          <a:noFill/>
          <a:ln w="9525" cap="flat" cmpd="sng">
            <a:solidFill>
              <a:schemeClr val="tx1"/>
            </a:solidFill>
            <a:prstDash val="solid"/>
            <a:miter lim="800000"/>
            <a:headEnd type="none" w="med" len="med"/>
            <a:tailEnd type="triangle" w="med" len="med"/>
          </a:ln>
        </p:spPr>
        <p:txBody>
          <a:bodyPr wrap="none"/>
          <a:lstStyle/>
          <a:p>
            <a:endParaRPr lang="en-US"/>
          </a:p>
        </p:txBody>
      </p:sp>
      <p:sp>
        <p:nvSpPr>
          <p:cNvPr id="34826" name="Freeform 11"/>
          <p:cNvSpPr>
            <a:spLocks/>
          </p:cNvSpPr>
          <p:nvPr/>
        </p:nvSpPr>
        <p:spPr bwMode="auto">
          <a:xfrm>
            <a:off x="3397250" y="4040188"/>
            <a:ext cx="381000" cy="1447800"/>
          </a:xfrm>
          <a:custGeom>
            <a:avLst/>
            <a:gdLst>
              <a:gd name="T0" fmla="*/ 381000 w 240"/>
              <a:gd name="T1" fmla="*/ 1447800 h 912"/>
              <a:gd name="T2" fmla="*/ 0 w 240"/>
              <a:gd name="T3" fmla="*/ 1447800 h 912"/>
              <a:gd name="T4" fmla="*/ 0 w 240"/>
              <a:gd name="T5" fmla="*/ 0 h 912"/>
              <a:gd name="T6" fmla="*/ 0 60000 65536"/>
              <a:gd name="T7" fmla="*/ 0 60000 65536"/>
              <a:gd name="T8" fmla="*/ 0 60000 65536"/>
              <a:gd name="T9" fmla="*/ 0 w 240"/>
              <a:gd name="T10" fmla="*/ 0 h 912"/>
              <a:gd name="T11" fmla="*/ 240 w 240"/>
              <a:gd name="T12" fmla="*/ 912 h 912"/>
            </a:gdLst>
            <a:ahLst/>
            <a:cxnLst>
              <a:cxn ang="T6">
                <a:pos x="T0" y="T1"/>
              </a:cxn>
              <a:cxn ang="T7">
                <a:pos x="T2" y="T3"/>
              </a:cxn>
              <a:cxn ang="T8">
                <a:pos x="T4" y="T5"/>
              </a:cxn>
            </a:cxnLst>
            <a:rect l="T9" t="T10" r="T11" b="T12"/>
            <a:pathLst>
              <a:path w="240" h="912">
                <a:moveTo>
                  <a:pt x="240" y="912"/>
                </a:moveTo>
                <a:lnTo>
                  <a:pt x="0" y="912"/>
                </a:lnTo>
                <a:lnTo>
                  <a:pt x="0" y="0"/>
                </a:lnTo>
              </a:path>
            </a:pathLst>
          </a:custGeom>
          <a:noFill/>
          <a:ln w="9525" cap="flat" cmpd="sng">
            <a:solidFill>
              <a:schemeClr val="tx1"/>
            </a:solidFill>
            <a:prstDash val="solid"/>
            <a:miter lim="800000"/>
            <a:headEnd type="none" w="med" len="med"/>
            <a:tailEnd type="triangle" w="med" len="med"/>
          </a:ln>
        </p:spPr>
        <p:txBody>
          <a:bodyPr wrap="none"/>
          <a:lstStyle/>
          <a:p>
            <a:endParaRPr lang="en-US"/>
          </a:p>
        </p:txBody>
      </p:sp>
      <p:sp>
        <p:nvSpPr>
          <p:cNvPr id="34827" name="Text Box 12"/>
          <p:cNvSpPr txBox="1">
            <a:spLocks noChangeArrowheads="1"/>
          </p:cNvSpPr>
          <p:nvPr/>
        </p:nvSpPr>
        <p:spPr bwMode="auto">
          <a:xfrm>
            <a:off x="8137526" y="4419600"/>
            <a:ext cx="1082675" cy="376238"/>
          </a:xfrm>
          <a:prstGeom prst="rect">
            <a:avLst/>
          </a:prstGeom>
          <a:noFill/>
          <a:ln w="9525">
            <a:solidFill>
              <a:schemeClr val="tx1"/>
            </a:solidFill>
            <a:miter lim="800000"/>
            <a:headEnd/>
            <a:tailEnd/>
          </a:ln>
        </p:spPr>
        <p:txBody>
          <a:bodyPr wrap="none">
            <a:spAutoFit/>
          </a:bodyPr>
          <a:lstStyle/>
          <a:p>
            <a:r>
              <a:rPr lang="en-US">
                <a:latin typeface="Tahoma" pitchFamily="34" charset="0"/>
              </a:rPr>
              <a:t>WordNet</a:t>
            </a:r>
          </a:p>
        </p:txBody>
      </p:sp>
      <p:sp>
        <p:nvSpPr>
          <p:cNvPr id="34828" name="Text Box 13"/>
          <p:cNvSpPr txBox="1">
            <a:spLocks noChangeArrowheads="1"/>
          </p:cNvSpPr>
          <p:nvPr/>
        </p:nvSpPr>
        <p:spPr bwMode="auto">
          <a:xfrm>
            <a:off x="8137525" y="5334000"/>
            <a:ext cx="615950" cy="376238"/>
          </a:xfrm>
          <a:prstGeom prst="rect">
            <a:avLst/>
          </a:prstGeom>
          <a:noFill/>
          <a:ln w="9525">
            <a:solidFill>
              <a:schemeClr val="tx1"/>
            </a:solidFill>
            <a:miter lim="800000"/>
            <a:headEnd/>
            <a:tailEnd/>
          </a:ln>
        </p:spPr>
        <p:txBody>
          <a:bodyPr wrap="none">
            <a:spAutoFit/>
          </a:bodyPr>
          <a:lstStyle/>
          <a:p>
            <a:r>
              <a:rPr lang="en-US">
                <a:latin typeface="Tahoma" pitchFamily="34" charset="0"/>
              </a:rPr>
              <a:t>NER</a:t>
            </a:r>
          </a:p>
        </p:txBody>
      </p:sp>
      <p:sp>
        <p:nvSpPr>
          <p:cNvPr id="34829" name="Text Box 14"/>
          <p:cNvSpPr txBox="1">
            <a:spLocks noChangeArrowheads="1"/>
          </p:cNvSpPr>
          <p:nvPr/>
        </p:nvSpPr>
        <p:spPr bwMode="auto">
          <a:xfrm>
            <a:off x="8137525" y="4876800"/>
            <a:ext cx="827088" cy="376238"/>
          </a:xfrm>
          <a:prstGeom prst="rect">
            <a:avLst/>
          </a:prstGeom>
          <a:noFill/>
          <a:ln w="9525">
            <a:solidFill>
              <a:schemeClr val="tx1"/>
            </a:solidFill>
            <a:miter lim="800000"/>
            <a:headEnd/>
            <a:tailEnd/>
          </a:ln>
        </p:spPr>
        <p:txBody>
          <a:bodyPr wrap="none">
            <a:spAutoFit/>
          </a:bodyPr>
          <a:lstStyle/>
          <a:p>
            <a:r>
              <a:rPr lang="en-US">
                <a:latin typeface="Tahoma" pitchFamily="34" charset="0"/>
              </a:rPr>
              <a:t>Parser</a:t>
            </a:r>
          </a:p>
        </p:txBody>
      </p:sp>
      <p:sp>
        <p:nvSpPr>
          <p:cNvPr id="34830" name="Freeform 15"/>
          <p:cNvSpPr>
            <a:spLocks/>
          </p:cNvSpPr>
          <p:nvPr/>
        </p:nvSpPr>
        <p:spPr bwMode="auto">
          <a:xfrm>
            <a:off x="8061325" y="4038600"/>
            <a:ext cx="76200" cy="609600"/>
          </a:xfrm>
          <a:custGeom>
            <a:avLst/>
            <a:gdLst>
              <a:gd name="T0" fmla="*/ 76200 w 48"/>
              <a:gd name="T1" fmla="*/ 609600 h 384"/>
              <a:gd name="T2" fmla="*/ 0 w 48"/>
              <a:gd name="T3" fmla="*/ 609600 h 384"/>
              <a:gd name="T4" fmla="*/ 0 w 48"/>
              <a:gd name="T5" fmla="*/ 0 h 384"/>
              <a:gd name="T6" fmla="*/ 0 60000 65536"/>
              <a:gd name="T7" fmla="*/ 0 60000 65536"/>
              <a:gd name="T8" fmla="*/ 0 60000 65536"/>
              <a:gd name="T9" fmla="*/ 0 w 48"/>
              <a:gd name="T10" fmla="*/ 0 h 384"/>
              <a:gd name="T11" fmla="*/ 48 w 48"/>
              <a:gd name="T12" fmla="*/ 384 h 384"/>
            </a:gdLst>
            <a:ahLst/>
            <a:cxnLst>
              <a:cxn ang="T6">
                <a:pos x="T0" y="T1"/>
              </a:cxn>
              <a:cxn ang="T7">
                <a:pos x="T2" y="T3"/>
              </a:cxn>
              <a:cxn ang="T8">
                <a:pos x="T4" y="T5"/>
              </a:cxn>
            </a:cxnLst>
            <a:rect l="T9" t="T10" r="T11" b="T12"/>
            <a:pathLst>
              <a:path w="48" h="384">
                <a:moveTo>
                  <a:pt x="48" y="384"/>
                </a:moveTo>
                <a:lnTo>
                  <a:pt x="0" y="384"/>
                </a:lnTo>
                <a:lnTo>
                  <a:pt x="0" y="0"/>
                </a:lnTo>
              </a:path>
            </a:pathLst>
          </a:custGeom>
          <a:noFill/>
          <a:ln w="9525" cap="flat" cmpd="sng">
            <a:solidFill>
              <a:schemeClr val="tx1"/>
            </a:solidFill>
            <a:prstDash val="solid"/>
            <a:miter lim="800000"/>
            <a:headEnd type="none" w="med" len="med"/>
            <a:tailEnd type="triangle" w="med" len="med"/>
          </a:ln>
        </p:spPr>
        <p:txBody>
          <a:bodyPr wrap="none"/>
          <a:lstStyle/>
          <a:p>
            <a:endParaRPr lang="en-US"/>
          </a:p>
        </p:txBody>
      </p:sp>
      <p:sp>
        <p:nvSpPr>
          <p:cNvPr id="34831" name="Freeform 16"/>
          <p:cNvSpPr>
            <a:spLocks/>
          </p:cNvSpPr>
          <p:nvPr/>
        </p:nvSpPr>
        <p:spPr bwMode="auto">
          <a:xfrm>
            <a:off x="7908925" y="4038600"/>
            <a:ext cx="228600" cy="990600"/>
          </a:xfrm>
          <a:custGeom>
            <a:avLst/>
            <a:gdLst>
              <a:gd name="T0" fmla="*/ 228600 w 144"/>
              <a:gd name="T1" fmla="*/ 990600 h 624"/>
              <a:gd name="T2" fmla="*/ 0 w 144"/>
              <a:gd name="T3" fmla="*/ 990600 h 624"/>
              <a:gd name="T4" fmla="*/ 0 w 144"/>
              <a:gd name="T5" fmla="*/ 0 h 624"/>
              <a:gd name="T6" fmla="*/ 0 60000 65536"/>
              <a:gd name="T7" fmla="*/ 0 60000 65536"/>
              <a:gd name="T8" fmla="*/ 0 60000 65536"/>
              <a:gd name="T9" fmla="*/ 0 w 144"/>
              <a:gd name="T10" fmla="*/ 0 h 624"/>
              <a:gd name="T11" fmla="*/ 144 w 144"/>
              <a:gd name="T12" fmla="*/ 624 h 624"/>
            </a:gdLst>
            <a:ahLst/>
            <a:cxnLst>
              <a:cxn ang="T6">
                <a:pos x="T0" y="T1"/>
              </a:cxn>
              <a:cxn ang="T7">
                <a:pos x="T2" y="T3"/>
              </a:cxn>
              <a:cxn ang="T8">
                <a:pos x="T4" y="T5"/>
              </a:cxn>
            </a:cxnLst>
            <a:rect l="T9" t="T10" r="T11" b="T12"/>
            <a:pathLst>
              <a:path w="144" h="624">
                <a:moveTo>
                  <a:pt x="144" y="624"/>
                </a:moveTo>
                <a:lnTo>
                  <a:pt x="0" y="624"/>
                </a:lnTo>
                <a:lnTo>
                  <a:pt x="0" y="0"/>
                </a:lnTo>
              </a:path>
            </a:pathLst>
          </a:custGeom>
          <a:noFill/>
          <a:ln w="9525" cap="flat" cmpd="sng">
            <a:solidFill>
              <a:schemeClr val="tx1"/>
            </a:solidFill>
            <a:prstDash val="solid"/>
            <a:miter lim="800000"/>
            <a:headEnd type="none" w="med" len="med"/>
            <a:tailEnd type="triangle" w="med" len="med"/>
          </a:ln>
        </p:spPr>
        <p:txBody>
          <a:bodyPr wrap="none"/>
          <a:lstStyle/>
          <a:p>
            <a:endParaRPr lang="en-US"/>
          </a:p>
        </p:txBody>
      </p:sp>
      <p:sp>
        <p:nvSpPr>
          <p:cNvPr id="34832" name="Freeform 17"/>
          <p:cNvSpPr>
            <a:spLocks/>
          </p:cNvSpPr>
          <p:nvPr/>
        </p:nvSpPr>
        <p:spPr bwMode="auto">
          <a:xfrm>
            <a:off x="7756525" y="4038600"/>
            <a:ext cx="381000" cy="1447800"/>
          </a:xfrm>
          <a:custGeom>
            <a:avLst/>
            <a:gdLst>
              <a:gd name="T0" fmla="*/ 381000 w 240"/>
              <a:gd name="T1" fmla="*/ 1447800 h 912"/>
              <a:gd name="T2" fmla="*/ 0 w 240"/>
              <a:gd name="T3" fmla="*/ 1447800 h 912"/>
              <a:gd name="T4" fmla="*/ 0 w 240"/>
              <a:gd name="T5" fmla="*/ 0 h 912"/>
              <a:gd name="T6" fmla="*/ 0 60000 65536"/>
              <a:gd name="T7" fmla="*/ 0 60000 65536"/>
              <a:gd name="T8" fmla="*/ 0 60000 65536"/>
              <a:gd name="T9" fmla="*/ 0 w 240"/>
              <a:gd name="T10" fmla="*/ 0 h 912"/>
              <a:gd name="T11" fmla="*/ 240 w 240"/>
              <a:gd name="T12" fmla="*/ 912 h 912"/>
            </a:gdLst>
            <a:ahLst/>
            <a:cxnLst>
              <a:cxn ang="T6">
                <a:pos x="T0" y="T1"/>
              </a:cxn>
              <a:cxn ang="T7">
                <a:pos x="T2" y="T3"/>
              </a:cxn>
              <a:cxn ang="T8">
                <a:pos x="T4" y="T5"/>
              </a:cxn>
            </a:cxnLst>
            <a:rect l="T9" t="T10" r="T11" b="T12"/>
            <a:pathLst>
              <a:path w="240" h="912">
                <a:moveTo>
                  <a:pt x="240" y="912"/>
                </a:moveTo>
                <a:lnTo>
                  <a:pt x="0" y="912"/>
                </a:lnTo>
                <a:lnTo>
                  <a:pt x="0" y="0"/>
                </a:lnTo>
              </a:path>
            </a:pathLst>
          </a:custGeom>
          <a:noFill/>
          <a:ln w="9525" cap="flat" cmpd="sng">
            <a:solidFill>
              <a:schemeClr val="tx1"/>
            </a:solidFill>
            <a:prstDash val="solid"/>
            <a:miter lim="800000"/>
            <a:headEnd type="none" w="med" len="med"/>
            <a:tailEnd type="triangle" w="med" len="med"/>
          </a:ln>
        </p:spPr>
        <p:txBody>
          <a:bodyPr wrap="none"/>
          <a:lstStyle/>
          <a:p>
            <a:endParaRPr lang="en-US"/>
          </a:p>
        </p:txBody>
      </p:sp>
      <p:sp>
        <p:nvSpPr>
          <p:cNvPr id="1429522" name="Text Box 18"/>
          <p:cNvSpPr txBox="1">
            <a:spLocks noChangeArrowheads="1"/>
          </p:cNvSpPr>
          <p:nvPr/>
        </p:nvSpPr>
        <p:spPr bwMode="auto">
          <a:xfrm>
            <a:off x="5394326" y="4572001"/>
            <a:ext cx="1222375" cy="650875"/>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a:latin typeface="Tahoma" pitchFamily="80" charset="0"/>
              </a:rPr>
              <a:t>Document</a:t>
            </a:r>
          </a:p>
          <a:p>
            <a:pPr>
              <a:defRPr/>
            </a:pPr>
            <a:r>
              <a:rPr lang="en-US">
                <a:latin typeface="Tahoma" pitchFamily="80" charset="0"/>
              </a:rPr>
              <a:t>Retrieval</a:t>
            </a:r>
          </a:p>
        </p:txBody>
      </p:sp>
      <p:grpSp>
        <p:nvGrpSpPr>
          <p:cNvPr id="34834" name="Group 19"/>
          <p:cNvGrpSpPr>
            <a:grpSpLocks/>
          </p:cNvGrpSpPr>
          <p:nvPr/>
        </p:nvGrpSpPr>
        <p:grpSpPr bwMode="auto">
          <a:xfrm>
            <a:off x="5622925" y="5638800"/>
            <a:ext cx="838200" cy="838200"/>
            <a:chOff x="2352" y="3456"/>
            <a:chExt cx="528" cy="528"/>
          </a:xfrm>
        </p:grpSpPr>
        <p:sp>
          <p:nvSpPr>
            <p:cNvPr id="34856" name="Oval 20"/>
            <p:cNvSpPr>
              <a:spLocks noChangeArrowheads="1"/>
            </p:cNvSpPr>
            <p:nvPr/>
          </p:nvSpPr>
          <p:spPr bwMode="auto">
            <a:xfrm>
              <a:off x="2352" y="3456"/>
              <a:ext cx="528" cy="144"/>
            </a:xfrm>
            <a:prstGeom prst="ellipse">
              <a:avLst/>
            </a:prstGeom>
            <a:solidFill>
              <a:schemeClr val="bg1"/>
            </a:solidFill>
            <a:ln w="9525">
              <a:solidFill>
                <a:schemeClr val="tx1"/>
              </a:solidFill>
              <a:miter lim="800000"/>
              <a:headEnd/>
              <a:tailEnd/>
            </a:ln>
          </p:spPr>
          <p:txBody>
            <a:bodyPr wrap="none" anchor="ctr"/>
            <a:lstStyle/>
            <a:p>
              <a:endParaRPr lang="en-US" sz="1600">
                <a:latin typeface="Times New Roman" pitchFamily="18" charset="0"/>
              </a:endParaRPr>
            </a:p>
          </p:txBody>
        </p:sp>
        <p:sp>
          <p:nvSpPr>
            <p:cNvPr id="34857" name="Oval 21"/>
            <p:cNvSpPr>
              <a:spLocks noChangeArrowheads="1"/>
            </p:cNvSpPr>
            <p:nvPr/>
          </p:nvSpPr>
          <p:spPr bwMode="auto">
            <a:xfrm>
              <a:off x="2352" y="3840"/>
              <a:ext cx="528" cy="144"/>
            </a:xfrm>
            <a:prstGeom prst="ellipse">
              <a:avLst/>
            </a:prstGeom>
            <a:solidFill>
              <a:schemeClr val="bg1"/>
            </a:solidFill>
            <a:ln w="9525">
              <a:solidFill>
                <a:schemeClr val="tx1"/>
              </a:solidFill>
              <a:miter lim="800000"/>
              <a:headEnd/>
              <a:tailEnd/>
            </a:ln>
          </p:spPr>
          <p:txBody>
            <a:bodyPr wrap="none" anchor="ctr"/>
            <a:lstStyle/>
            <a:p>
              <a:pPr algn="ctr"/>
              <a:endParaRPr lang="es-ES_tradnl" sz="2400">
                <a:latin typeface="Tahoma" pitchFamily="34" charset="0"/>
              </a:endParaRPr>
            </a:p>
          </p:txBody>
        </p:sp>
        <p:sp>
          <p:nvSpPr>
            <p:cNvPr id="34858" name="Line 22"/>
            <p:cNvSpPr>
              <a:spLocks noChangeShapeType="1"/>
            </p:cNvSpPr>
            <p:nvPr/>
          </p:nvSpPr>
          <p:spPr bwMode="auto">
            <a:xfrm>
              <a:off x="2352" y="3552"/>
              <a:ext cx="0" cy="336"/>
            </a:xfrm>
            <a:prstGeom prst="line">
              <a:avLst/>
            </a:prstGeom>
            <a:noFill/>
            <a:ln w="9525">
              <a:solidFill>
                <a:schemeClr val="tx1"/>
              </a:solidFill>
              <a:miter lim="800000"/>
              <a:headEnd/>
              <a:tailEnd/>
            </a:ln>
          </p:spPr>
          <p:txBody>
            <a:bodyPr wrap="none"/>
            <a:lstStyle/>
            <a:p>
              <a:endParaRPr lang="en-US"/>
            </a:p>
          </p:txBody>
        </p:sp>
        <p:sp>
          <p:nvSpPr>
            <p:cNvPr id="34859" name="Line 23"/>
            <p:cNvSpPr>
              <a:spLocks noChangeShapeType="1"/>
            </p:cNvSpPr>
            <p:nvPr/>
          </p:nvSpPr>
          <p:spPr bwMode="auto">
            <a:xfrm>
              <a:off x="2880" y="3552"/>
              <a:ext cx="0" cy="336"/>
            </a:xfrm>
            <a:prstGeom prst="line">
              <a:avLst/>
            </a:prstGeom>
            <a:noFill/>
            <a:ln w="9525">
              <a:solidFill>
                <a:schemeClr val="tx1"/>
              </a:solidFill>
              <a:miter lim="800000"/>
              <a:headEnd/>
              <a:tailEnd/>
            </a:ln>
          </p:spPr>
          <p:txBody>
            <a:bodyPr wrap="none"/>
            <a:lstStyle/>
            <a:p>
              <a:endParaRPr lang="en-US"/>
            </a:p>
          </p:txBody>
        </p:sp>
      </p:grpSp>
      <p:sp>
        <p:nvSpPr>
          <p:cNvPr id="34835" name="Line 24"/>
          <p:cNvSpPr>
            <a:spLocks noChangeShapeType="1"/>
          </p:cNvSpPr>
          <p:nvPr/>
        </p:nvSpPr>
        <p:spPr bwMode="auto">
          <a:xfrm>
            <a:off x="4479925" y="3733800"/>
            <a:ext cx="838200" cy="0"/>
          </a:xfrm>
          <a:prstGeom prst="line">
            <a:avLst/>
          </a:prstGeom>
          <a:noFill/>
          <a:ln w="9525">
            <a:solidFill>
              <a:schemeClr val="tx1"/>
            </a:solidFill>
            <a:miter lim="800000"/>
            <a:headEnd/>
            <a:tailEnd type="triangle" w="med" len="med"/>
          </a:ln>
        </p:spPr>
        <p:txBody>
          <a:bodyPr wrap="none"/>
          <a:lstStyle/>
          <a:p>
            <a:endParaRPr lang="en-US"/>
          </a:p>
        </p:txBody>
      </p:sp>
      <p:sp>
        <p:nvSpPr>
          <p:cNvPr id="34836" name="Text Box 25"/>
          <p:cNvSpPr txBox="1">
            <a:spLocks noChangeArrowheads="1"/>
          </p:cNvSpPr>
          <p:nvPr/>
        </p:nvSpPr>
        <p:spPr bwMode="auto">
          <a:xfrm>
            <a:off x="4479925" y="3449639"/>
            <a:ext cx="833438" cy="274637"/>
          </a:xfrm>
          <a:prstGeom prst="rect">
            <a:avLst/>
          </a:prstGeom>
          <a:noFill/>
          <a:ln w="9525">
            <a:noFill/>
            <a:miter lim="800000"/>
            <a:headEnd/>
            <a:tailEnd/>
          </a:ln>
        </p:spPr>
        <p:txBody>
          <a:bodyPr wrap="none">
            <a:spAutoFit/>
          </a:bodyPr>
          <a:lstStyle/>
          <a:p>
            <a:r>
              <a:rPr lang="en-US" sz="1200">
                <a:latin typeface="Tahoma" pitchFamily="34" charset="0"/>
              </a:rPr>
              <a:t>Keywords</a:t>
            </a:r>
          </a:p>
        </p:txBody>
      </p:sp>
      <p:sp>
        <p:nvSpPr>
          <p:cNvPr id="34837" name="Line 26"/>
          <p:cNvSpPr>
            <a:spLocks noChangeShapeType="1"/>
          </p:cNvSpPr>
          <p:nvPr/>
        </p:nvSpPr>
        <p:spPr bwMode="auto">
          <a:xfrm>
            <a:off x="6003925" y="4114800"/>
            <a:ext cx="0" cy="381000"/>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34838" name="Line 27"/>
          <p:cNvSpPr>
            <a:spLocks noChangeShapeType="1"/>
          </p:cNvSpPr>
          <p:nvPr/>
        </p:nvSpPr>
        <p:spPr bwMode="auto">
          <a:xfrm>
            <a:off x="6003925" y="5334000"/>
            <a:ext cx="0" cy="457200"/>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34839" name="Line 28"/>
          <p:cNvSpPr>
            <a:spLocks noChangeShapeType="1"/>
          </p:cNvSpPr>
          <p:nvPr/>
        </p:nvSpPr>
        <p:spPr bwMode="auto">
          <a:xfrm>
            <a:off x="6613525" y="3733800"/>
            <a:ext cx="838200" cy="0"/>
          </a:xfrm>
          <a:prstGeom prst="line">
            <a:avLst/>
          </a:prstGeom>
          <a:noFill/>
          <a:ln w="9525">
            <a:solidFill>
              <a:schemeClr val="tx1"/>
            </a:solidFill>
            <a:miter lim="800000"/>
            <a:headEnd/>
            <a:tailEnd type="triangle" w="med" len="med"/>
          </a:ln>
        </p:spPr>
        <p:txBody>
          <a:bodyPr wrap="none"/>
          <a:lstStyle/>
          <a:p>
            <a:endParaRPr lang="en-US"/>
          </a:p>
        </p:txBody>
      </p:sp>
      <p:sp>
        <p:nvSpPr>
          <p:cNvPr id="34840" name="Text Box 29"/>
          <p:cNvSpPr txBox="1">
            <a:spLocks noChangeArrowheads="1"/>
          </p:cNvSpPr>
          <p:nvPr/>
        </p:nvSpPr>
        <p:spPr bwMode="auto">
          <a:xfrm>
            <a:off x="6542089" y="3429000"/>
            <a:ext cx="796925" cy="274638"/>
          </a:xfrm>
          <a:prstGeom prst="rect">
            <a:avLst/>
          </a:prstGeom>
          <a:noFill/>
          <a:ln w="9525">
            <a:noFill/>
            <a:miter lim="800000"/>
            <a:headEnd/>
            <a:tailEnd/>
          </a:ln>
        </p:spPr>
        <p:txBody>
          <a:bodyPr wrap="none">
            <a:spAutoFit/>
          </a:bodyPr>
          <a:lstStyle/>
          <a:p>
            <a:r>
              <a:rPr lang="en-US" sz="1200">
                <a:latin typeface="Tahoma" pitchFamily="34" charset="0"/>
              </a:rPr>
              <a:t>Passages</a:t>
            </a:r>
          </a:p>
        </p:txBody>
      </p:sp>
      <p:sp>
        <p:nvSpPr>
          <p:cNvPr id="34841" name="Freeform 30"/>
          <p:cNvSpPr>
            <a:spLocks/>
          </p:cNvSpPr>
          <p:nvPr/>
        </p:nvSpPr>
        <p:spPr bwMode="auto">
          <a:xfrm>
            <a:off x="4479925" y="3200400"/>
            <a:ext cx="2971800" cy="228600"/>
          </a:xfrm>
          <a:custGeom>
            <a:avLst/>
            <a:gdLst>
              <a:gd name="T0" fmla="*/ 0 w 1872"/>
              <a:gd name="T1" fmla="*/ 228600 h 144"/>
              <a:gd name="T2" fmla="*/ 304800 w 1872"/>
              <a:gd name="T3" fmla="*/ 228600 h 144"/>
              <a:gd name="T4" fmla="*/ 304800 w 1872"/>
              <a:gd name="T5" fmla="*/ 0 h 144"/>
              <a:gd name="T6" fmla="*/ 2362200 w 1872"/>
              <a:gd name="T7" fmla="*/ 0 h 144"/>
              <a:gd name="T8" fmla="*/ 2362200 w 1872"/>
              <a:gd name="T9" fmla="*/ 152400 h 144"/>
              <a:gd name="T10" fmla="*/ 2362200 w 1872"/>
              <a:gd name="T11" fmla="*/ 228600 h 144"/>
              <a:gd name="T12" fmla="*/ 2971800 w 1872"/>
              <a:gd name="T13" fmla="*/ 228600 h 144"/>
              <a:gd name="T14" fmla="*/ 0 60000 65536"/>
              <a:gd name="T15" fmla="*/ 0 60000 65536"/>
              <a:gd name="T16" fmla="*/ 0 60000 65536"/>
              <a:gd name="T17" fmla="*/ 0 60000 65536"/>
              <a:gd name="T18" fmla="*/ 0 60000 65536"/>
              <a:gd name="T19" fmla="*/ 0 60000 65536"/>
              <a:gd name="T20" fmla="*/ 0 60000 65536"/>
              <a:gd name="T21" fmla="*/ 0 w 1872"/>
              <a:gd name="T22" fmla="*/ 0 h 144"/>
              <a:gd name="T23" fmla="*/ 1872 w 1872"/>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2" h="144">
                <a:moveTo>
                  <a:pt x="0" y="144"/>
                </a:moveTo>
                <a:lnTo>
                  <a:pt x="192" y="144"/>
                </a:lnTo>
                <a:lnTo>
                  <a:pt x="192" y="0"/>
                </a:lnTo>
                <a:lnTo>
                  <a:pt x="1488" y="0"/>
                </a:lnTo>
                <a:lnTo>
                  <a:pt x="1488" y="96"/>
                </a:lnTo>
                <a:lnTo>
                  <a:pt x="1488" y="144"/>
                </a:lnTo>
                <a:lnTo>
                  <a:pt x="1872" y="144"/>
                </a:lnTo>
              </a:path>
            </a:pathLst>
          </a:custGeom>
          <a:noFill/>
          <a:ln w="9525" cap="flat" cmpd="sng">
            <a:solidFill>
              <a:schemeClr val="tx1"/>
            </a:solidFill>
            <a:prstDash val="solid"/>
            <a:miter lim="800000"/>
            <a:headEnd type="none" w="med" len="med"/>
            <a:tailEnd type="triangle" w="med" len="med"/>
          </a:ln>
        </p:spPr>
        <p:txBody>
          <a:bodyPr wrap="none"/>
          <a:lstStyle/>
          <a:p>
            <a:endParaRPr lang="en-US"/>
          </a:p>
        </p:txBody>
      </p:sp>
      <p:sp>
        <p:nvSpPr>
          <p:cNvPr id="34842" name="Text Box 31"/>
          <p:cNvSpPr txBox="1">
            <a:spLocks noChangeArrowheads="1"/>
          </p:cNvSpPr>
          <p:nvPr/>
        </p:nvSpPr>
        <p:spPr bwMode="auto">
          <a:xfrm>
            <a:off x="4800601" y="2925764"/>
            <a:ext cx="1525097" cy="276999"/>
          </a:xfrm>
          <a:prstGeom prst="rect">
            <a:avLst/>
          </a:prstGeom>
          <a:noFill/>
          <a:ln w="9525">
            <a:noFill/>
            <a:miter lim="800000"/>
            <a:headEnd/>
            <a:tailEnd/>
          </a:ln>
        </p:spPr>
        <p:txBody>
          <a:bodyPr wrap="none">
            <a:spAutoFit/>
          </a:bodyPr>
          <a:lstStyle/>
          <a:p>
            <a:r>
              <a:rPr lang="en-US" sz="1200">
                <a:latin typeface="Tahoma" pitchFamily="34" charset="0"/>
              </a:rPr>
              <a:t>Question Semantics</a:t>
            </a:r>
          </a:p>
        </p:txBody>
      </p:sp>
      <p:grpSp>
        <p:nvGrpSpPr>
          <p:cNvPr id="34843" name="Group 32"/>
          <p:cNvGrpSpPr>
            <a:grpSpLocks/>
          </p:cNvGrpSpPr>
          <p:nvPr/>
        </p:nvGrpSpPr>
        <p:grpSpPr bwMode="auto">
          <a:xfrm>
            <a:off x="1828800" y="2209800"/>
            <a:ext cx="3703638" cy="1066800"/>
            <a:chOff x="192" y="1248"/>
            <a:chExt cx="2333" cy="672"/>
          </a:xfrm>
        </p:grpSpPr>
        <p:sp>
          <p:nvSpPr>
            <p:cNvPr id="34854" name="Text Box 33"/>
            <p:cNvSpPr txBox="1">
              <a:spLocks noChangeArrowheads="1"/>
            </p:cNvSpPr>
            <p:nvPr/>
          </p:nvSpPr>
          <p:spPr bwMode="auto">
            <a:xfrm>
              <a:off x="192" y="1248"/>
              <a:ext cx="2333" cy="372"/>
            </a:xfrm>
            <a:prstGeom prst="rect">
              <a:avLst/>
            </a:prstGeom>
            <a:noFill/>
            <a:ln w="9525">
              <a:solidFill>
                <a:schemeClr val="hlink"/>
              </a:solidFill>
              <a:miter lim="800000"/>
              <a:headEnd/>
              <a:tailEnd/>
            </a:ln>
          </p:spPr>
          <p:txBody>
            <a:bodyPr wrap="none">
              <a:spAutoFit/>
            </a:bodyPr>
            <a:lstStyle/>
            <a:p>
              <a:r>
                <a:rPr lang="en-US" sz="1600">
                  <a:latin typeface="Tahoma" pitchFamily="34" charset="0"/>
                </a:rPr>
                <a:t>Captures the semantics of the question</a:t>
              </a:r>
            </a:p>
            <a:p>
              <a:r>
                <a:rPr lang="en-US" sz="1600">
                  <a:latin typeface="Tahoma" pitchFamily="34" charset="0"/>
                </a:rPr>
                <a:t>Selects keywords for PR</a:t>
              </a:r>
              <a:endParaRPr lang="en-US" sz="2400">
                <a:latin typeface="Tahoma" pitchFamily="34" charset="0"/>
              </a:endParaRPr>
            </a:p>
          </p:txBody>
        </p:sp>
        <p:sp>
          <p:nvSpPr>
            <p:cNvPr id="34855" name="Line 34"/>
            <p:cNvSpPr>
              <a:spLocks noChangeShapeType="1"/>
            </p:cNvSpPr>
            <p:nvPr/>
          </p:nvSpPr>
          <p:spPr bwMode="auto">
            <a:xfrm flipH="1">
              <a:off x="1584" y="1632"/>
              <a:ext cx="144" cy="288"/>
            </a:xfrm>
            <a:prstGeom prst="line">
              <a:avLst/>
            </a:prstGeom>
            <a:noFill/>
            <a:ln w="9525">
              <a:solidFill>
                <a:schemeClr val="hlink"/>
              </a:solidFill>
              <a:miter lim="800000"/>
              <a:headEnd/>
              <a:tailEnd/>
            </a:ln>
          </p:spPr>
          <p:txBody>
            <a:bodyPr wrap="none"/>
            <a:lstStyle/>
            <a:p>
              <a:endParaRPr lang="en-US"/>
            </a:p>
          </p:txBody>
        </p:sp>
      </p:grpSp>
      <p:grpSp>
        <p:nvGrpSpPr>
          <p:cNvPr id="34844" name="Group 35"/>
          <p:cNvGrpSpPr>
            <a:grpSpLocks/>
          </p:cNvGrpSpPr>
          <p:nvPr/>
        </p:nvGrpSpPr>
        <p:grpSpPr bwMode="auto">
          <a:xfrm>
            <a:off x="4419601" y="1447800"/>
            <a:ext cx="2828925" cy="1828800"/>
            <a:chOff x="1824" y="768"/>
            <a:chExt cx="1782" cy="1152"/>
          </a:xfrm>
        </p:grpSpPr>
        <p:sp>
          <p:nvSpPr>
            <p:cNvPr id="34852" name="Text Box 36"/>
            <p:cNvSpPr txBox="1">
              <a:spLocks noChangeArrowheads="1"/>
            </p:cNvSpPr>
            <p:nvPr/>
          </p:nvSpPr>
          <p:spPr bwMode="auto">
            <a:xfrm>
              <a:off x="1824" y="768"/>
              <a:ext cx="1782" cy="372"/>
            </a:xfrm>
            <a:prstGeom prst="rect">
              <a:avLst/>
            </a:prstGeom>
            <a:noFill/>
            <a:ln w="9525">
              <a:solidFill>
                <a:schemeClr val="hlink"/>
              </a:solidFill>
              <a:miter lim="800000"/>
              <a:headEnd/>
              <a:tailEnd/>
            </a:ln>
          </p:spPr>
          <p:txBody>
            <a:bodyPr wrap="none">
              <a:spAutoFit/>
            </a:bodyPr>
            <a:lstStyle/>
            <a:p>
              <a:r>
                <a:rPr lang="en-US" sz="1600">
                  <a:latin typeface="Tahoma" pitchFamily="34" charset="0"/>
                </a:rPr>
                <a:t>Extracts and ranks passages</a:t>
              </a:r>
            </a:p>
            <a:p>
              <a:r>
                <a:rPr lang="en-US" sz="1600">
                  <a:latin typeface="Tahoma" pitchFamily="34" charset="0"/>
                </a:rPr>
                <a:t>using surface-text techniques</a:t>
              </a:r>
              <a:endParaRPr lang="en-US" sz="2400">
                <a:latin typeface="Tahoma" pitchFamily="34" charset="0"/>
              </a:endParaRPr>
            </a:p>
          </p:txBody>
        </p:sp>
        <p:sp>
          <p:nvSpPr>
            <p:cNvPr id="34853" name="Line 37"/>
            <p:cNvSpPr>
              <a:spLocks noChangeShapeType="1"/>
            </p:cNvSpPr>
            <p:nvPr/>
          </p:nvSpPr>
          <p:spPr bwMode="auto">
            <a:xfrm flipH="1">
              <a:off x="2928" y="1152"/>
              <a:ext cx="336" cy="768"/>
            </a:xfrm>
            <a:prstGeom prst="line">
              <a:avLst/>
            </a:prstGeom>
            <a:noFill/>
            <a:ln w="9525">
              <a:solidFill>
                <a:schemeClr val="hlink"/>
              </a:solidFill>
              <a:miter lim="800000"/>
              <a:headEnd/>
              <a:tailEnd/>
            </a:ln>
          </p:spPr>
          <p:txBody>
            <a:bodyPr wrap="none"/>
            <a:lstStyle/>
            <a:p>
              <a:endParaRPr lang="en-US"/>
            </a:p>
          </p:txBody>
        </p:sp>
      </p:grpSp>
      <p:grpSp>
        <p:nvGrpSpPr>
          <p:cNvPr id="34845" name="Group 38"/>
          <p:cNvGrpSpPr>
            <a:grpSpLocks/>
          </p:cNvGrpSpPr>
          <p:nvPr/>
        </p:nvGrpSpPr>
        <p:grpSpPr bwMode="auto">
          <a:xfrm>
            <a:off x="6934200" y="2286000"/>
            <a:ext cx="2649538" cy="990600"/>
            <a:chOff x="3408" y="1296"/>
            <a:chExt cx="1669" cy="624"/>
          </a:xfrm>
        </p:grpSpPr>
        <p:sp>
          <p:nvSpPr>
            <p:cNvPr id="34850" name="Text Box 39"/>
            <p:cNvSpPr txBox="1">
              <a:spLocks noChangeArrowheads="1"/>
            </p:cNvSpPr>
            <p:nvPr/>
          </p:nvSpPr>
          <p:spPr bwMode="auto">
            <a:xfrm>
              <a:off x="3408" y="1296"/>
              <a:ext cx="1669" cy="372"/>
            </a:xfrm>
            <a:prstGeom prst="rect">
              <a:avLst/>
            </a:prstGeom>
            <a:noFill/>
            <a:ln w="9525">
              <a:solidFill>
                <a:schemeClr val="hlink"/>
              </a:solidFill>
              <a:miter lim="800000"/>
              <a:headEnd/>
              <a:tailEnd/>
            </a:ln>
          </p:spPr>
          <p:txBody>
            <a:bodyPr wrap="none">
              <a:spAutoFit/>
            </a:bodyPr>
            <a:lstStyle/>
            <a:p>
              <a:r>
                <a:rPr lang="en-US" sz="1600">
                  <a:latin typeface="Tahoma" pitchFamily="34" charset="0"/>
                </a:rPr>
                <a:t>Extracts and ranks answers</a:t>
              </a:r>
            </a:p>
            <a:p>
              <a:r>
                <a:rPr lang="en-US" sz="1600">
                  <a:latin typeface="Tahoma" pitchFamily="34" charset="0"/>
                </a:rPr>
                <a:t>using NL techniques</a:t>
              </a:r>
              <a:endParaRPr lang="en-US" sz="2400">
                <a:latin typeface="Tahoma" pitchFamily="34" charset="0"/>
              </a:endParaRPr>
            </a:p>
          </p:txBody>
        </p:sp>
        <p:sp>
          <p:nvSpPr>
            <p:cNvPr id="34851" name="Line 40"/>
            <p:cNvSpPr>
              <a:spLocks noChangeShapeType="1"/>
            </p:cNvSpPr>
            <p:nvPr/>
          </p:nvSpPr>
          <p:spPr bwMode="auto">
            <a:xfrm flipH="1">
              <a:off x="4224" y="1680"/>
              <a:ext cx="96" cy="240"/>
            </a:xfrm>
            <a:prstGeom prst="line">
              <a:avLst/>
            </a:prstGeom>
            <a:noFill/>
            <a:ln w="9525">
              <a:solidFill>
                <a:schemeClr val="hlink"/>
              </a:solidFill>
              <a:miter lim="800000"/>
              <a:headEnd/>
              <a:tailEnd/>
            </a:ln>
          </p:spPr>
          <p:txBody>
            <a:bodyPr wrap="none"/>
            <a:lstStyle/>
            <a:p>
              <a:endParaRPr lang="en-US"/>
            </a:p>
          </p:txBody>
        </p:sp>
      </p:grpSp>
      <p:sp>
        <p:nvSpPr>
          <p:cNvPr id="34846" name="AutoShape 41"/>
          <p:cNvSpPr>
            <a:spLocks noChangeArrowheads="1"/>
          </p:cNvSpPr>
          <p:nvPr/>
        </p:nvSpPr>
        <p:spPr bwMode="auto">
          <a:xfrm>
            <a:off x="2590800" y="3429000"/>
            <a:ext cx="457200" cy="381000"/>
          </a:xfrm>
          <a:prstGeom prst="rightArrow">
            <a:avLst>
              <a:gd name="adj1" fmla="val 50000"/>
              <a:gd name="adj2" fmla="val 30000"/>
            </a:avLst>
          </a:prstGeom>
          <a:solidFill>
            <a:schemeClr val="bg1"/>
          </a:solidFill>
          <a:ln w="9525">
            <a:solidFill>
              <a:schemeClr val="tx1"/>
            </a:solidFill>
            <a:miter lim="800000"/>
            <a:headEnd/>
            <a:tailEnd/>
          </a:ln>
        </p:spPr>
        <p:txBody>
          <a:bodyPr wrap="none" anchor="ctr"/>
          <a:lstStyle/>
          <a:p>
            <a:endParaRPr lang="en-US" sz="1600">
              <a:latin typeface="Times New Roman" pitchFamily="18" charset="0"/>
            </a:endParaRPr>
          </a:p>
        </p:txBody>
      </p:sp>
      <p:sp>
        <p:nvSpPr>
          <p:cNvPr id="34847" name="AutoShape 42"/>
          <p:cNvSpPr>
            <a:spLocks noChangeArrowheads="1"/>
          </p:cNvSpPr>
          <p:nvPr/>
        </p:nvSpPr>
        <p:spPr bwMode="auto">
          <a:xfrm>
            <a:off x="8839200" y="3429000"/>
            <a:ext cx="457200" cy="381000"/>
          </a:xfrm>
          <a:prstGeom prst="rightArrow">
            <a:avLst>
              <a:gd name="adj1" fmla="val 50000"/>
              <a:gd name="adj2" fmla="val 30000"/>
            </a:avLst>
          </a:prstGeom>
          <a:solidFill>
            <a:schemeClr val="bg1"/>
          </a:solidFill>
          <a:ln w="9525">
            <a:solidFill>
              <a:schemeClr val="tx1"/>
            </a:solidFill>
            <a:miter lim="800000"/>
            <a:headEnd/>
            <a:tailEnd/>
          </a:ln>
        </p:spPr>
        <p:txBody>
          <a:bodyPr wrap="none" anchor="ctr"/>
          <a:lstStyle/>
          <a:p>
            <a:endParaRPr lang="en-US" sz="1600">
              <a:latin typeface="Times New Roman" pitchFamily="18" charset="0"/>
            </a:endParaRPr>
          </a:p>
        </p:txBody>
      </p:sp>
      <p:sp>
        <p:nvSpPr>
          <p:cNvPr id="34848" name="Text Box 43"/>
          <p:cNvSpPr txBox="1">
            <a:spLocks noChangeArrowheads="1"/>
          </p:cNvSpPr>
          <p:nvPr/>
        </p:nvSpPr>
        <p:spPr bwMode="auto">
          <a:xfrm>
            <a:off x="2006600" y="3276600"/>
            <a:ext cx="508000" cy="641350"/>
          </a:xfrm>
          <a:prstGeom prst="rect">
            <a:avLst/>
          </a:prstGeom>
          <a:noFill/>
          <a:ln w="9525">
            <a:noFill/>
            <a:miter lim="800000"/>
            <a:headEnd/>
            <a:tailEnd/>
          </a:ln>
        </p:spPr>
        <p:txBody>
          <a:bodyPr wrap="none">
            <a:spAutoFit/>
          </a:bodyPr>
          <a:lstStyle/>
          <a:p>
            <a:r>
              <a:rPr lang="en-US" sz="3600">
                <a:latin typeface="Tahoma" pitchFamily="34" charset="0"/>
              </a:rPr>
              <a:t>Q</a:t>
            </a:r>
          </a:p>
        </p:txBody>
      </p:sp>
      <p:sp>
        <p:nvSpPr>
          <p:cNvPr id="34849" name="Text Box 44"/>
          <p:cNvSpPr txBox="1">
            <a:spLocks noChangeArrowheads="1"/>
          </p:cNvSpPr>
          <p:nvPr/>
        </p:nvSpPr>
        <p:spPr bwMode="auto">
          <a:xfrm>
            <a:off x="9296400" y="3276600"/>
            <a:ext cx="458788" cy="641350"/>
          </a:xfrm>
          <a:prstGeom prst="rect">
            <a:avLst/>
          </a:prstGeom>
          <a:noFill/>
          <a:ln w="9525">
            <a:noFill/>
            <a:miter lim="800000"/>
            <a:headEnd/>
            <a:tailEnd/>
          </a:ln>
        </p:spPr>
        <p:txBody>
          <a:bodyPr wrap="none">
            <a:spAutoFit/>
          </a:bodyPr>
          <a:lstStyle/>
          <a:p>
            <a:r>
              <a:rPr lang="en-US" sz="3600">
                <a:latin typeface="Tahoma" pitchFamily="34" charset="0"/>
              </a:rPr>
              <a:t>A</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3E45966-F463-9744-86C7-2B530502160F}"/>
                  </a:ext>
                </a:extLst>
              </p14:cNvPr>
              <p14:cNvContentPartPr/>
              <p14:nvPr/>
            </p14:nvContentPartPr>
            <p14:xfrm>
              <a:off x="1868760" y="1726560"/>
              <a:ext cx="8980920" cy="4178160"/>
            </p14:xfrm>
          </p:contentPart>
        </mc:Choice>
        <mc:Fallback>
          <p:pic>
            <p:nvPicPr>
              <p:cNvPr id="2" name="Ink 1">
                <a:extLst>
                  <a:ext uri="{FF2B5EF4-FFF2-40B4-BE49-F238E27FC236}">
                    <a16:creationId xmlns:a16="http://schemas.microsoft.com/office/drawing/2014/main" id="{53E45966-F463-9744-86C7-2B530502160F}"/>
                  </a:ext>
                </a:extLst>
              </p:cNvPr>
              <p:cNvPicPr/>
              <p:nvPr/>
            </p:nvPicPr>
            <p:blipFill>
              <a:blip r:embed="rId3"/>
              <a:stretch>
                <a:fillRect/>
              </a:stretch>
            </p:blipFill>
            <p:spPr>
              <a:xfrm>
                <a:off x="1859400" y="1717200"/>
                <a:ext cx="8999640" cy="4196880"/>
              </a:xfrm>
              <a:prstGeom prst="rect">
                <a:avLst/>
              </a:prstGeom>
            </p:spPr>
          </p:pic>
        </mc:Fallback>
      </mc:AlternateContent>
    </p:spTree>
    <p:extLst>
      <p:ext uri="{BB962C8B-B14F-4D97-AF65-F5344CB8AC3E}">
        <p14:creationId xmlns:p14="http://schemas.microsoft.com/office/powerpoint/2010/main" val="3179969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3" name="Text Box 3"/>
          <p:cNvSpPr txBox="1">
            <a:spLocks noChangeArrowheads="1"/>
          </p:cNvSpPr>
          <p:nvPr/>
        </p:nvSpPr>
        <p:spPr bwMode="auto">
          <a:xfrm>
            <a:off x="3092451" y="3048001"/>
            <a:ext cx="1262063" cy="650875"/>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a:latin typeface="Tahoma" pitchFamily="80" charset="0"/>
              </a:rPr>
              <a:t>Question</a:t>
            </a:r>
          </a:p>
          <a:p>
            <a:pPr>
              <a:defRPr/>
            </a:pPr>
            <a:r>
              <a:rPr lang="en-US">
                <a:latin typeface="Tahoma" pitchFamily="80" charset="0"/>
              </a:rPr>
              <a:t>Processing</a:t>
            </a:r>
          </a:p>
        </p:txBody>
      </p:sp>
      <p:sp>
        <p:nvSpPr>
          <p:cNvPr id="1433604" name="Text Box 4"/>
          <p:cNvSpPr txBox="1">
            <a:spLocks noChangeArrowheads="1"/>
          </p:cNvSpPr>
          <p:nvPr/>
        </p:nvSpPr>
        <p:spPr bwMode="auto">
          <a:xfrm>
            <a:off x="5394325" y="3046414"/>
            <a:ext cx="1073150" cy="650875"/>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a:latin typeface="Tahoma" pitchFamily="80" charset="0"/>
              </a:rPr>
              <a:t>Passage</a:t>
            </a:r>
          </a:p>
          <a:p>
            <a:pPr>
              <a:defRPr/>
            </a:pPr>
            <a:r>
              <a:rPr lang="en-US">
                <a:latin typeface="Tahoma" pitchFamily="80" charset="0"/>
              </a:rPr>
              <a:t>Retrieval</a:t>
            </a:r>
          </a:p>
        </p:txBody>
      </p:sp>
      <p:sp>
        <p:nvSpPr>
          <p:cNvPr id="1433605" name="Text Box 5"/>
          <p:cNvSpPr txBox="1">
            <a:spLocks noChangeArrowheads="1"/>
          </p:cNvSpPr>
          <p:nvPr/>
        </p:nvSpPr>
        <p:spPr bwMode="auto">
          <a:xfrm>
            <a:off x="7527925" y="3046414"/>
            <a:ext cx="1200150" cy="650875"/>
          </a:xfrm>
          <a:prstGeom prst="rect">
            <a:avLst/>
          </a:prstGeom>
          <a:solidFill>
            <a:schemeClr val="hlink"/>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a:latin typeface="Tahoma" pitchFamily="80" charset="0"/>
              </a:rPr>
              <a:t>Answer</a:t>
            </a:r>
          </a:p>
          <a:p>
            <a:pPr>
              <a:defRPr/>
            </a:pPr>
            <a:r>
              <a:rPr lang="en-US">
                <a:latin typeface="Tahoma" pitchFamily="80" charset="0"/>
              </a:rPr>
              <a:t>Extraction</a:t>
            </a:r>
          </a:p>
        </p:txBody>
      </p:sp>
      <p:sp>
        <p:nvSpPr>
          <p:cNvPr id="38917" name="Text Box 6"/>
          <p:cNvSpPr txBox="1">
            <a:spLocks noChangeArrowheads="1"/>
          </p:cNvSpPr>
          <p:nvPr/>
        </p:nvSpPr>
        <p:spPr bwMode="auto">
          <a:xfrm>
            <a:off x="3778251" y="4192589"/>
            <a:ext cx="1082675" cy="376237"/>
          </a:xfrm>
          <a:prstGeom prst="rect">
            <a:avLst/>
          </a:prstGeom>
          <a:noFill/>
          <a:ln w="9525">
            <a:solidFill>
              <a:schemeClr val="tx1"/>
            </a:solidFill>
            <a:miter lim="800000"/>
            <a:headEnd/>
            <a:tailEnd/>
          </a:ln>
        </p:spPr>
        <p:txBody>
          <a:bodyPr wrap="none">
            <a:spAutoFit/>
          </a:bodyPr>
          <a:lstStyle/>
          <a:p>
            <a:r>
              <a:rPr lang="en-US">
                <a:latin typeface="Tahoma" pitchFamily="34" charset="0"/>
              </a:rPr>
              <a:t>WordNet</a:t>
            </a:r>
          </a:p>
        </p:txBody>
      </p:sp>
      <p:sp>
        <p:nvSpPr>
          <p:cNvPr id="38918" name="Text Box 7"/>
          <p:cNvSpPr txBox="1">
            <a:spLocks noChangeArrowheads="1"/>
          </p:cNvSpPr>
          <p:nvPr/>
        </p:nvSpPr>
        <p:spPr bwMode="auto">
          <a:xfrm>
            <a:off x="3778250" y="5106989"/>
            <a:ext cx="615950" cy="376237"/>
          </a:xfrm>
          <a:prstGeom prst="rect">
            <a:avLst/>
          </a:prstGeom>
          <a:noFill/>
          <a:ln w="9525">
            <a:solidFill>
              <a:schemeClr val="tx1"/>
            </a:solidFill>
            <a:miter lim="800000"/>
            <a:headEnd/>
            <a:tailEnd/>
          </a:ln>
        </p:spPr>
        <p:txBody>
          <a:bodyPr wrap="none">
            <a:spAutoFit/>
          </a:bodyPr>
          <a:lstStyle/>
          <a:p>
            <a:r>
              <a:rPr lang="en-US">
                <a:latin typeface="Tahoma" pitchFamily="34" charset="0"/>
              </a:rPr>
              <a:t>NER</a:t>
            </a:r>
          </a:p>
        </p:txBody>
      </p:sp>
      <p:sp>
        <p:nvSpPr>
          <p:cNvPr id="38919" name="Text Box 8"/>
          <p:cNvSpPr txBox="1">
            <a:spLocks noChangeArrowheads="1"/>
          </p:cNvSpPr>
          <p:nvPr/>
        </p:nvSpPr>
        <p:spPr bwMode="auto">
          <a:xfrm>
            <a:off x="3778250" y="4649789"/>
            <a:ext cx="827088" cy="376237"/>
          </a:xfrm>
          <a:prstGeom prst="rect">
            <a:avLst/>
          </a:prstGeom>
          <a:noFill/>
          <a:ln w="9525">
            <a:solidFill>
              <a:schemeClr val="tx1"/>
            </a:solidFill>
            <a:miter lim="800000"/>
            <a:headEnd/>
            <a:tailEnd/>
          </a:ln>
        </p:spPr>
        <p:txBody>
          <a:bodyPr wrap="none">
            <a:spAutoFit/>
          </a:bodyPr>
          <a:lstStyle/>
          <a:p>
            <a:r>
              <a:rPr lang="en-US">
                <a:latin typeface="Tahoma" pitchFamily="34" charset="0"/>
              </a:rPr>
              <a:t>Parser</a:t>
            </a:r>
          </a:p>
        </p:txBody>
      </p:sp>
      <p:sp>
        <p:nvSpPr>
          <p:cNvPr id="38920" name="Freeform 9"/>
          <p:cNvSpPr>
            <a:spLocks/>
          </p:cNvSpPr>
          <p:nvPr/>
        </p:nvSpPr>
        <p:spPr bwMode="auto">
          <a:xfrm>
            <a:off x="3702050" y="3811588"/>
            <a:ext cx="76200" cy="609600"/>
          </a:xfrm>
          <a:custGeom>
            <a:avLst/>
            <a:gdLst>
              <a:gd name="T0" fmla="*/ 76200 w 48"/>
              <a:gd name="T1" fmla="*/ 609600 h 384"/>
              <a:gd name="T2" fmla="*/ 0 w 48"/>
              <a:gd name="T3" fmla="*/ 609600 h 384"/>
              <a:gd name="T4" fmla="*/ 0 w 48"/>
              <a:gd name="T5" fmla="*/ 0 h 384"/>
              <a:gd name="T6" fmla="*/ 0 60000 65536"/>
              <a:gd name="T7" fmla="*/ 0 60000 65536"/>
              <a:gd name="T8" fmla="*/ 0 60000 65536"/>
              <a:gd name="T9" fmla="*/ 0 w 48"/>
              <a:gd name="T10" fmla="*/ 0 h 384"/>
              <a:gd name="T11" fmla="*/ 48 w 48"/>
              <a:gd name="T12" fmla="*/ 384 h 384"/>
            </a:gdLst>
            <a:ahLst/>
            <a:cxnLst>
              <a:cxn ang="T6">
                <a:pos x="T0" y="T1"/>
              </a:cxn>
              <a:cxn ang="T7">
                <a:pos x="T2" y="T3"/>
              </a:cxn>
              <a:cxn ang="T8">
                <a:pos x="T4" y="T5"/>
              </a:cxn>
            </a:cxnLst>
            <a:rect l="T9" t="T10" r="T11" b="T12"/>
            <a:pathLst>
              <a:path w="48" h="384">
                <a:moveTo>
                  <a:pt x="48" y="384"/>
                </a:moveTo>
                <a:lnTo>
                  <a:pt x="0" y="384"/>
                </a:lnTo>
                <a:lnTo>
                  <a:pt x="0" y="0"/>
                </a:lnTo>
              </a:path>
            </a:pathLst>
          </a:custGeom>
          <a:noFill/>
          <a:ln w="9525" cap="flat" cmpd="sng">
            <a:solidFill>
              <a:schemeClr val="tx1"/>
            </a:solidFill>
            <a:prstDash val="solid"/>
            <a:miter lim="800000"/>
            <a:headEnd type="none" w="med" len="med"/>
            <a:tailEnd type="triangle" w="med" len="med"/>
          </a:ln>
        </p:spPr>
        <p:txBody>
          <a:bodyPr wrap="none"/>
          <a:lstStyle/>
          <a:p>
            <a:endParaRPr lang="en-US"/>
          </a:p>
        </p:txBody>
      </p:sp>
      <p:sp>
        <p:nvSpPr>
          <p:cNvPr id="38921" name="Freeform 10"/>
          <p:cNvSpPr>
            <a:spLocks/>
          </p:cNvSpPr>
          <p:nvPr/>
        </p:nvSpPr>
        <p:spPr bwMode="auto">
          <a:xfrm>
            <a:off x="3549650" y="3811588"/>
            <a:ext cx="228600" cy="990600"/>
          </a:xfrm>
          <a:custGeom>
            <a:avLst/>
            <a:gdLst>
              <a:gd name="T0" fmla="*/ 228600 w 144"/>
              <a:gd name="T1" fmla="*/ 990600 h 624"/>
              <a:gd name="T2" fmla="*/ 0 w 144"/>
              <a:gd name="T3" fmla="*/ 990600 h 624"/>
              <a:gd name="T4" fmla="*/ 0 w 144"/>
              <a:gd name="T5" fmla="*/ 0 h 624"/>
              <a:gd name="T6" fmla="*/ 0 60000 65536"/>
              <a:gd name="T7" fmla="*/ 0 60000 65536"/>
              <a:gd name="T8" fmla="*/ 0 60000 65536"/>
              <a:gd name="T9" fmla="*/ 0 w 144"/>
              <a:gd name="T10" fmla="*/ 0 h 624"/>
              <a:gd name="T11" fmla="*/ 144 w 144"/>
              <a:gd name="T12" fmla="*/ 624 h 624"/>
            </a:gdLst>
            <a:ahLst/>
            <a:cxnLst>
              <a:cxn ang="T6">
                <a:pos x="T0" y="T1"/>
              </a:cxn>
              <a:cxn ang="T7">
                <a:pos x="T2" y="T3"/>
              </a:cxn>
              <a:cxn ang="T8">
                <a:pos x="T4" y="T5"/>
              </a:cxn>
            </a:cxnLst>
            <a:rect l="T9" t="T10" r="T11" b="T12"/>
            <a:pathLst>
              <a:path w="144" h="624">
                <a:moveTo>
                  <a:pt x="144" y="624"/>
                </a:moveTo>
                <a:lnTo>
                  <a:pt x="0" y="624"/>
                </a:lnTo>
                <a:lnTo>
                  <a:pt x="0" y="0"/>
                </a:lnTo>
              </a:path>
            </a:pathLst>
          </a:custGeom>
          <a:noFill/>
          <a:ln w="9525" cap="flat" cmpd="sng">
            <a:solidFill>
              <a:schemeClr val="tx1"/>
            </a:solidFill>
            <a:prstDash val="solid"/>
            <a:miter lim="800000"/>
            <a:headEnd type="none" w="med" len="med"/>
            <a:tailEnd type="triangle" w="med" len="med"/>
          </a:ln>
        </p:spPr>
        <p:txBody>
          <a:bodyPr wrap="none"/>
          <a:lstStyle/>
          <a:p>
            <a:endParaRPr lang="en-US"/>
          </a:p>
        </p:txBody>
      </p:sp>
      <p:sp>
        <p:nvSpPr>
          <p:cNvPr id="38922" name="Freeform 11"/>
          <p:cNvSpPr>
            <a:spLocks/>
          </p:cNvSpPr>
          <p:nvPr/>
        </p:nvSpPr>
        <p:spPr bwMode="auto">
          <a:xfrm>
            <a:off x="3397250" y="3811588"/>
            <a:ext cx="381000" cy="1447800"/>
          </a:xfrm>
          <a:custGeom>
            <a:avLst/>
            <a:gdLst>
              <a:gd name="T0" fmla="*/ 381000 w 240"/>
              <a:gd name="T1" fmla="*/ 1447800 h 912"/>
              <a:gd name="T2" fmla="*/ 0 w 240"/>
              <a:gd name="T3" fmla="*/ 1447800 h 912"/>
              <a:gd name="T4" fmla="*/ 0 w 240"/>
              <a:gd name="T5" fmla="*/ 0 h 912"/>
              <a:gd name="T6" fmla="*/ 0 60000 65536"/>
              <a:gd name="T7" fmla="*/ 0 60000 65536"/>
              <a:gd name="T8" fmla="*/ 0 60000 65536"/>
              <a:gd name="T9" fmla="*/ 0 w 240"/>
              <a:gd name="T10" fmla="*/ 0 h 912"/>
              <a:gd name="T11" fmla="*/ 240 w 240"/>
              <a:gd name="T12" fmla="*/ 912 h 912"/>
            </a:gdLst>
            <a:ahLst/>
            <a:cxnLst>
              <a:cxn ang="T6">
                <a:pos x="T0" y="T1"/>
              </a:cxn>
              <a:cxn ang="T7">
                <a:pos x="T2" y="T3"/>
              </a:cxn>
              <a:cxn ang="T8">
                <a:pos x="T4" y="T5"/>
              </a:cxn>
            </a:cxnLst>
            <a:rect l="T9" t="T10" r="T11" b="T12"/>
            <a:pathLst>
              <a:path w="240" h="912">
                <a:moveTo>
                  <a:pt x="240" y="912"/>
                </a:moveTo>
                <a:lnTo>
                  <a:pt x="0" y="912"/>
                </a:lnTo>
                <a:lnTo>
                  <a:pt x="0" y="0"/>
                </a:lnTo>
              </a:path>
            </a:pathLst>
          </a:custGeom>
          <a:noFill/>
          <a:ln w="9525" cap="flat" cmpd="sng">
            <a:solidFill>
              <a:schemeClr val="tx1"/>
            </a:solidFill>
            <a:prstDash val="solid"/>
            <a:miter lim="800000"/>
            <a:headEnd type="none" w="med" len="med"/>
            <a:tailEnd type="triangle" w="med" len="med"/>
          </a:ln>
        </p:spPr>
        <p:txBody>
          <a:bodyPr wrap="none"/>
          <a:lstStyle/>
          <a:p>
            <a:endParaRPr lang="en-US"/>
          </a:p>
        </p:txBody>
      </p:sp>
      <p:sp>
        <p:nvSpPr>
          <p:cNvPr id="38923" name="Text Box 12"/>
          <p:cNvSpPr txBox="1">
            <a:spLocks noChangeArrowheads="1"/>
          </p:cNvSpPr>
          <p:nvPr/>
        </p:nvSpPr>
        <p:spPr bwMode="auto">
          <a:xfrm>
            <a:off x="8137526" y="4191000"/>
            <a:ext cx="1082675" cy="376238"/>
          </a:xfrm>
          <a:prstGeom prst="rect">
            <a:avLst/>
          </a:prstGeom>
          <a:noFill/>
          <a:ln w="9525">
            <a:solidFill>
              <a:schemeClr val="tx1"/>
            </a:solidFill>
            <a:miter lim="800000"/>
            <a:headEnd/>
            <a:tailEnd/>
          </a:ln>
        </p:spPr>
        <p:txBody>
          <a:bodyPr wrap="none">
            <a:spAutoFit/>
          </a:bodyPr>
          <a:lstStyle/>
          <a:p>
            <a:r>
              <a:rPr lang="en-US">
                <a:latin typeface="Tahoma" pitchFamily="34" charset="0"/>
              </a:rPr>
              <a:t>WordNet</a:t>
            </a:r>
          </a:p>
        </p:txBody>
      </p:sp>
      <p:sp>
        <p:nvSpPr>
          <p:cNvPr id="38924" name="Text Box 13"/>
          <p:cNvSpPr txBox="1">
            <a:spLocks noChangeArrowheads="1"/>
          </p:cNvSpPr>
          <p:nvPr/>
        </p:nvSpPr>
        <p:spPr bwMode="auto">
          <a:xfrm>
            <a:off x="8137525" y="5105400"/>
            <a:ext cx="615950" cy="376238"/>
          </a:xfrm>
          <a:prstGeom prst="rect">
            <a:avLst/>
          </a:prstGeom>
          <a:noFill/>
          <a:ln w="9525">
            <a:solidFill>
              <a:schemeClr val="tx1"/>
            </a:solidFill>
            <a:miter lim="800000"/>
            <a:headEnd/>
            <a:tailEnd/>
          </a:ln>
        </p:spPr>
        <p:txBody>
          <a:bodyPr wrap="none">
            <a:spAutoFit/>
          </a:bodyPr>
          <a:lstStyle/>
          <a:p>
            <a:r>
              <a:rPr lang="en-US">
                <a:latin typeface="Tahoma" pitchFamily="34" charset="0"/>
              </a:rPr>
              <a:t>NER</a:t>
            </a:r>
          </a:p>
        </p:txBody>
      </p:sp>
      <p:sp>
        <p:nvSpPr>
          <p:cNvPr id="38925" name="Text Box 14"/>
          <p:cNvSpPr txBox="1">
            <a:spLocks noChangeArrowheads="1"/>
          </p:cNvSpPr>
          <p:nvPr/>
        </p:nvSpPr>
        <p:spPr bwMode="auto">
          <a:xfrm>
            <a:off x="8137525" y="4648200"/>
            <a:ext cx="827088" cy="376238"/>
          </a:xfrm>
          <a:prstGeom prst="rect">
            <a:avLst/>
          </a:prstGeom>
          <a:noFill/>
          <a:ln w="9525">
            <a:solidFill>
              <a:schemeClr val="tx1"/>
            </a:solidFill>
            <a:miter lim="800000"/>
            <a:headEnd/>
            <a:tailEnd/>
          </a:ln>
        </p:spPr>
        <p:txBody>
          <a:bodyPr wrap="none">
            <a:spAutoFit/>
          </a:bodyPr>
          <a:lstStyle/>
          <a:p>
            <a:r>
              <a:rPr lang="en-US">
                <a:latin typeface="Tahoma" pitchFamily="34" charset="0"/>
              </a:rPr>
              <a:t>Parser</a:t>
            </a:r>
          </a:p>
        </p:txBody>
      </p:sp>
      <p:sp>
        <p:nvSpPr>
          <p:cNvPr id="38926" name="Freeform 15"/>
          <p:cNvSpPr>
            <a:spLocks/>
          </p:cNvSpPr>
          <p:nvPr/>
        </p:nvSpPr>
        <p:spPr bwMode="auto">
          <a:xfrm>
            <a:off x="8061325" y="3810000"/>
            <a:ext cx="76200" cy="609600"/>
          </a:xfrm>
          <a:custGeom>
            <a:avLst/>
            <a:gdLst>
              <a:gd name="T0" fmla="*/ 76200 w 48"/>
              <a:gd name="T1" fmla="*/ 609600 h 384"/>
              <a:gd name="T2" fmla="*/ 0 w 48"/>
              <a:gd name="T3" fmla="*/ 609600 h 384"/>
              <a:gd name="T4" fmla="*/ 0 w 48"/>
              <a:gd name="T5" fmla="*/ 0 h 384"/>
              <a:gd name="T6" fmla="*/ 0 60000 65536"/>
              <a:gd name="T7" fmla="*/ 0 60000 65536"/>
              <a:gd name="T8" fmla="*/ 0 60000 65536"/>
              <a:gd name="T9" fmla="*/ 0 w 48"/>
              <a:gd name="T10" fmla="*/ 0 h 384"/>
              <a:gd name="T11" fmla="*/ 48 w 48"/>
              <a:gd name="T12" fmla="*/ 384 h 384"/>
            </a:gdLst>
            <a:ahLst/>
            <a:cxnLst>
              <a:cxn ang="T6">
                <a:pos x="T0" y="T1"/>
              </a:cxn>
              <a:cxn ang="T7">
                <a:pos x="T2" y="T3"/>
              </a:cxn>
              <a:cxn ang="T8">
                <a:pos x="T4" y="T5"/>
              </a:cxn>
            </a:cxnLst>
            <a:rect l="T9" t="T10" r="T11" b="T12"/>
            <a:pathLst>
              <a:path w="48" h="384">
                <a:moveTo>
                  <a:pt x="48" y="384"/>
                </a:moveTo>
                <a:lnTo>
                  <a:pt x="0" y="384"/>
                </a:lnTo>
                <a:lnTo>
                  <a:pt x="0" y="0"/>
                </a:lnTo>
              </a:path>
            </a:pathLst>
          </a:custGeom>
          <a:noFill/>
          <a:ln w="9525" cap="flat" cmpd="sng">
            <a:solidFill>
              <a:schemeClr val="tx1"/>
            </a:solidFill>
            <a:prstDash val="solid"/>
            <a:miter lim="800000"/>
            <a:headEnd type="none" w="med" len="med"/>
            <a:tailEnd type="triangle" w="med" len="med"/>
          </a:ln>
        </p:spPr>
        <p:txBody>
          <a:bodyPr wrap="none"/>
          <a:lstStyle/>
          <a:p>
            <a:endParaRPr lang="en-US"/>
          </a:p>
        </p:txBody>
      </p:sp>
      <p:sp>
        <p:nvSpPr>
          <p:cNvPr id="38927" name="Freeform 16"/>
          <p:cNvSpPr>
            <a:spLocks/>
          </p:cNvSpPr>
          <p:nvPr/>
        </p:nvSpPr>
        <p:spPr bwMode="auto">
          <a:xfrm>
            <a:off x="7908925" y="3810000"/>
            <a:ext cx="228600" cy="990600"/>
          </a:xfrm>
          <a:custGeom>
            <a:avLst/>
            <a:gdLst>
              <a:gd name="T0" fmla="*/ 228600 w 144"/>
              <a:gd name="T1" fmla="*/ 990600 h 624"/>
              <a:gd name="T2" fmla="*/ 0 w 144"/>
              <a:gd name="T3" fmla="*/ 990600 h 624"/>
              <a:gd name="T4" fmla="*/ 0 w 144"/>
              <a:gd name="T5" fmla="*/ 0 h 624"/>
              <a:gd name="T6" fmla="*/ 0 60000 65536"/>
              <a:gd name="T7" fmla="*/ 0 60000 65536"/>
              <a:gd name="T8" fmla="*/ 0 60000 65536"/>
              <a:gd name="T9" fmla="*/ 0 w 144"/>
              <a:gd name="T10" fmla="*/ 0 h 624"/>
              <a:gd name="T11" fmla="*/ 144 w 144"/>
              <a:gd name="T12" fmla="*/ 624 h 624"/>
            </a:gdLst>
            <a:ahLst/>
            <a:cxnLst>
              <a:cxn ang="T6">
                <a:pos x="T0" y="T1"/>
              </a:cxn>
              <a:cxn ang="T7">
                <a:pos x="T2" y="T3"/>
              </a:cxn>
              <a:cxn ang="T8">
                <a:pos x="T4" y="T5"/>
              </a:cxn>
            </a:cxnLst>
            <a:rect l="T9" t="T10" r="T11" b="T12"/>
            <a:pathLst>
              <a:path w="144" h="624">
                <a:moveTo>
                  <a:pt x="144" y="624"/>
                </a:moveTo>
                <a:lnTo>
                  <a:pt x="0" y="624"/>
                </a:lnTo>
                <a:lnTo>
                  <a:pt x="0" y="0"/>
                </a:lnTo>
              </a:path>
            </a:pathLst>
          </a:custGeom>
          <a:noFill/>
          <a:ln w="9525" cap="flat" cmpd="sng">
            <a:solidFill>
              <a:schemeClr val="tx1"/>
            </a:solidFill>
            <a:prstDash val="solid"/>
            <a:miter lim="800000"/>
            <a:headEnd type="none" w="med" len="med"/>
            <a:tailEnd type="triangle" w="med" len="med"/>
          </a:ln>
        </p:spPr>
        <p:txBody>
          <a:bodyPr wrap="none"/>
          <a:lstStyle/>
          <a:p>
            <a:endParaRPr lang="en-US"/>
          </a:p>
        </p:txBody>
      </p:sp>
      <p:sp>
        <p:nvSpPr>
          <p:cNvPr id="38928" name="Freeform 17"/>
          <p:cNvSpPr>
            <a:spLocks/>
          </p:cNvSpPr>
          <p:nvPr/>
        </p:nvSpPr>
        <p:spPr bwMode="auto">
          <a:xfrm>
            <a:off x="7756525" y="3810000"/>
            <a:ext cx="381000" cy="1447800"/>
          </a:xfrm>
          <a:custGeom>
            <a:avLst/>
            <a:gdLst>
              <a:gd name="T0" fmla="*/ 381000 w 240"/>
              <a:gd name="T1" fmla="*/ 1447800 h 912"/>
              <a:gd name="T2" fmla="*/ 0 w 240"/>
              <a:gd name="T3" fmla="*/ 1447800 h 912"/>
              <a:gd name="T4" fmla="*/ 0 w 240"/>
              <a:gd name="T5" fmla="*/ 0 h 912"/>
              <a:gd name="T6" fmla="*/ 0 60000 65536"/>
              <a:gd name="T7" fmla="*/ 0 60000 65536"/>
              <a:gd name="T8" fmla="*/ 0 60000 65536"/>
              <a:gd name="T9" fmla="*/ 0 w 240"/>
              <a:gd name="T10" fmla="*/ 0 h 912"/>
              <a:gd name="T11" fmla="*/ 240 w 240"/>
              <a:gd name="T12" fmla="*/ 912 h 912"/>
            </a:gdLst>
            <a:ahLst/>
            <a:cxnLst>
              <a:cxn ang="T6">
                <a:pos x="T0" y="T1"/>
              </a:cxn>
              <a:cxn ang="T7">
                <a:pos x="T2" y="T3"/>
              </a:cxn>
              <a:cxn ang="T8">
                <a:pos x="T4" y="T5"/>
              </a:cxn>
            </a:cxnLst>
            <a:rect l="T9" t="T10" r="T11" b="T12"/>
            <a:pathLst>
              <a:path w="240" h="912">
                <a:moveTo>
                  <a:pt x="240" y="912"/>
                </a:moveTo>
                <a:lnTo>
                  <a:pt x="0" y="912"/>
                </a:lnTo>
                <a:lnTo>
                  <a:pt x="0" y="0"/>
                </a:lnTo>
              </a:path>
            </a:pathLst>
          </a:custGeom>
          <a:noFill/>
          <a:ln w="9525" cap="flat" cmpd="sng">
            <a:solidFill>
              <a:schemeClr val="tx1"/>
            </a:solidFill>
            <a:prstDash val="solid"/>
            <a:miter lim="800000"/>
            <a:headEnd type="none" w="med" len="med"/>
            <a:tailEnd type="triangle" w="med" len="med"/>
          </a:ln>
        </p:spPr>
        <p:txBody>
          <a:bodyPr wrap="none"/>
          <a:lstStyle/>
          <a:p>
            <a:endParaRPr lang="en-US"/>
          </a:p>
        </p:txBody>
      </p:sp>
      <p:sp>
        <p:nvSpPr>
          <p:cNvPr id="1433618" name="Text Box 18"/>
          <p:cNvSpPr txBox="1">
            <a:spLocks noChangeArrowheads="1"/>
          </p:cNvSpPr>
          <p:nvPr/>
        </p:nvSpPr>
        <p:spPr bwMode="auto">
          <a:xfrm>
            <a:off x="5394326" y="4343401"/>
            <a:ext cx="1222375" cy="650875"/>
          </a:xfrm>
          <a:prstGeom prst="rect">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a:latin typeface="Tahoma" pitchFamily="80" charset="0"/>
              </a:rPr>
              <a:t>Document</a:t>
            </a:r>
          </a:p>
          <a:p>
            <a:pPr>
              <a:defRPr/>
            </a:pPr>
            <a:r>
              <a:rPr lang="en-US">
                <a:latin typeface="Tahoma" pitchFamily="80" charset="0"/>
              </a:rPr>
              <a:t>Retrieval</a:t>
            </a:r>
          </a:p>
        </p:txBody>
      </p:sp>
      <p:grpSp>
        <p:nvGrpSpPr>
          <p:cNvPr id="38930" name="Group 19"/>
          <p:cNvGrpSpPr>
            <a:grpSpLocks/>
          </p:cNvGrpSpPr>
          <p:nvPr/>
        </p:nvGrpSpPr>
        <p:grpSpPr bwMode="auto">
          <a:xfrm>
            <a:off x="5622925" y="5410200"/>
            <a:ext cx="838200" cy="838200"/>
            <a:chOff x="2352" y="3456"/>
            <a:chExt cx="528" cy="528"/>
          </a:xfrm>
        </p:grpSpPr>
        <p:sp>
          <p:nvSpPr>
            <p:cNvPr id="38952" name="Oval 20"/>
            <p:cNvSpPr>
              <a:spLocks noChangeArrowheads="1"/>
            </p:cNvSpPr>
            <p:nvPr/>
          </p:nvSpPr>
          <p:spPr bwMode="auto">
            <a:xfrm>
              <a:off x="2352" y="3456"/>
              <a:ext cx="528" cy="144"/>
            </a:xfrm>
            <a:prstGeom prst="ellipse">
              <a:avLst/>
            </a:prstGeom>
            <a:solidFill>
              <a:schemeClr val="bg1"/>
            </a:solidFill>
            <a:ln w="9525">
              <a:solidFill>
                <a:schemeClr val="tx1"/>
              </a:solidFill>
              <a:miter lim="800000"/>
              <a:headEnd/>
              <a:tailEnd/>
            </a:ln>
          </p:spPr>
          <p:txBody>
            <a:bodyPr wrap="none" anchor="ctr"/>
            <a:lstStyle/>
            <a:p>
              <a:endParaRPr lang="en-US" sz="1600">
                <a:latin typeface="Times New Roman" pitchFamily="18" charset="0"/>
              </a:endParaRPr>
            </a:p>
          </p:txBody>
        </p:sp>
        <p:sp>
          <p:nvSpPr>
            <p:cNvPr id="38953" name="Oval 21"/>
            <p:cNvSpPr>
              <a:spLocks noChangeArrowheads="1"/>
            </p:cNvSpPr>
            <p:nvPr/>
          </p:nvSpPr>
          <p:spPr bwMode="auto">
            <a:xfrm>
              <a:off x="2352" y="3840"/>
              <a:ext cx="528" cy="144"/>
            </a:xfrm>
            <a:prstGeom prst="ellipse">
              <a:avLst/>
            </a:prstGeom>
            <a:solidFill>
              <a:schemeClr val="bg1"/>
            </a:solidFill>
            <a:ln w="9525">
              <a:solidFill>
                <a:schemeClr val="tx1"/>
              </a:solidFill>
              <a:miter lim="800000"/>
              <a:headEnd/>
              <a:tailEnd/>
            </a:ln>
          </p:spPr>
          <p:txBody>
            <a:bodyPr wrap="none" anchor="ctr"/>
            <a:lstStyle/>
            <a:p>
              <a:pPr algn="ctr"/>
              <a:endParaRPr lang="es-ES_tradnl" sz="2400">
                <a:latin typeface="Tahoma" pitchFamily="34" charset="0"/>
              </a:endParaRPr>
            </a:p>
          </p:txBody>
        </p:sp>
        <p:sp>
          <p:nvSpPr>
            <p:cNvPr id="38954" name="Line 22"/>
            <p:cNvSpPr>
              <a:spLocks noChangeShapeType="1"/>
            </p:cNvSpPr>
            <p:nvPr/>
          </p:nvSpPr>
          <p:spPr bwMode="auto">
            <a:xfrm>
              <a:off x="2352" y="3552"/>
              <a:ext cx="0" cy="336"/>
            </a:xfrm>
            <a:prstGeom prst="line">
              <a:avLst/>
            </a:prstGeom>
            <a:noFill/>
            <a:ln w="9525">
              <a:solidFill>
                <a:schemeClr val="tx1"/>
              </a:solidFill>
              <a:miter lim="800000"/>
              <a:headEnd/>
              <a:tailEnd/>
            </a:ln>
          </p:spPr>
          <p:txBody>
            <a:bodyPr wrap="none"/>
            <a:lstStyle/>
            <a:p>
              <a:endParaRPr lang="en-US"/>
            </a:p>
          </p:txBody>
        </p:sp>
        <p:sp>
          <p:nvSpPr>
            <p:cNvPr id="38955" name="Line 23"/>
            <p:cNvSpPr>
              <a:spLocks noChangeShapeType="1"/>
            </p:cNvSpPr>
            <p:nvPr/>
          </p:nvSpPr>
          <p:spPr bwMode="auto">
            <a:xfrm>
              <a:off x="2880" y="3552"/>
              <a:ext cx="0" cy="336"/>
            </a:xfrm>
            <a:prstGeom prst="line">
              <a:avLst/>
            </a:prstGeom>
            <a:noFill/>
            <a:ln w="9525">
              <a:solidFill>
                <a:schemeClr val="tx1"/>
              </a:solidFill>
              <a:miter lim="800000"/>
              <a:headEnd/>
              <a:tailEnd/>
            </a:ln>
          </p:spPr>
          <p:txBody>
            <a:bodyPr wrap="none"/>
            <a:lstStyle/>
            <a:p>
              <a:endParaRPr lang="en-US"/>
            </a:p>
          </p:txBody>
        </p:sp>
      </p:grpSp>
      <p:sp>
        <p:nvSpPr>
          <p:cNvPr id="38931" name="Line 24"/>
          <p:cNvSpPr>
            <a:spLocks noChangeShapeType="1"/>
          </p:cNvSpPr>
          <p:nvPr/>
        </p:nvSpPr>
        <p:spPr bwMode="auto">
          <a:xfrm>
            <a:off x="4479925" y="3505200"/>
            <a:ext cx="838200" cy="0"/>
          </a:xfrm>
          <a:prstGeom prst="line">
            <a:avLst/>
          </a:prstGeom>
          <a:noFill/>
          <a:ln w="9525">
            <a:solidFill>
              <a:schemeClr val="tx1"/>
            </a:solidFill>
            <a:miter lim="800000"/>
            <a:headEnd/>
            <a:tailEnd type="triangle" w="med" len="med"/>
          </a:ln>
        </p:spPr>
        <p:txBody>
          <a:bodyPr wrap="none"/>
          <a:lstStyle/>
          <a:p>
            <a:endParaRPr lang="en-US"/>
          </a:p>
        </p:txBody>
      </p:sp>
      <p:sp>
        <p:nvSpPr>
          <p:cNvPr id="38932" name="Text Box 25"/>
          <p:cNvSpPr txBox="1">
            <a:spLocks noChangeArrowheads="1"/>
          </p:cNvSpPr>
          <p:nvPr/>
        </p:nvSpPr>
        <p:spPr bwMode="auto">
          <a:xfrm>
            <a:off x="4479925" y="3221039"/>
            <a:ext cx="833438" cy="274637"/>
          </a:xfrm>
          <a:prstGeom prst="rect">
            <a:avLst/>
          </a:prstGeom>
          <a:noFill/>
          <a:ln w="9525">
            <a:noFill/>
            <a:miter lim="800000"/>
            <a:headEnd/>
            <a:tailEnd/>
          </a:ln>
        </p:spPr>
        <p:txBody>
          <a:bodyPr wrap="none">
            <a:spAutoFit/>
          </a:bodyPr>
          <a:lstStyle/>
          <a:p>
            <a:r>
              <a:rPr lang="en-US" sz="1200">
                <a:latin typeface="Tahoma" pitchFamily="34" charset="0"/>
              </a:rPr>
              <a:t>Keywords</a:t>
            </a:r>
          </a:p>
        </p:txBody>
      </p:sp>
      <p:sp>
        <p:nvSpPr>
          <p:cNvPr id="38933" name="Line 26"/>
          <p:cNvSpPr>
            <a:spLocks noChangeShapeType="1"/>
          </p:cNvSpPr>
          <p:nvPr/>
        </p:nvSpPr>
        <p:spPr bwMode="auto">
          <a:xfrm>
            <a:off x="6003925" y="3886200"/>
            <a:ext cx="0" cy="381000"/>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38934" name="Line 27"/>
          <p:cNvSpPr>
            <a:spLocks noChangeShapeType="1"/>
          </p:cNvSpPr>
          <p:nvPr/>
        </p:nvSpPr>
        <p:spPr bwMode="auto">
          <a:xfrm>
            <a:off x="6003925" y="5105400"/>
            <a:ext cx="0" cy="457200"/>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38935" name="Line 28"/>
          <p:cNvSpPr>
            <a:spLocks noChangeShapeType="1"/>
          </p:cNvSpPr>
          <p:nvPr/>
        </p:nvSpPr>
        <p:spPr bwMode="auto">
          <a:xfrm>
            <a:off x="6613525" y="3505200"/>
            <a:ext cx="838200" cy="0"/>
          </a:xfrm>
          <a:prstGeom prst="line">
            <a:avLst/>
          </a:prstGeom>
          <a:noFill/>
          <a:ln w="9525">
            <a:solidFill>
              <a:schemeClr val="tx1"/>
            </a:solidFill>
            <a:miter lim="800000"/>
            <a:headEnd/>
            <a:tailEnd type="triangle" w="med" len="med"/>
          </a:ln>
        </p:spPr>
        <p:txBody>
          <a:bodyPr wrap="none"/>
          <a:lstStyle/>
          <a:p>
            <a:endParaRPr lang="en-US"/>
          </a:p>
        </p:txBody>
      </p:sp>
      <p:sp>
        <p:nvSpPr>
          <p:cNvPr id="38936" name="Text Box 29"/>
          <p:cNvSpPr txBox="1">
            <a:spLocks noChangeArrowheads="1"/>
          </p:cNvSpPr>
          <p:nvPr/>
        </p:nvSpPr>
        <p:spPr bwMode="auto">
          <a:xfrm>
            <a:off x="6542089" y="3200400"/>
            <a:ext cx="796925" cy="274638"/>
          </a:xfrm>
          <a:prstGeom prst="rect">
            <a:avLst/>
          </a:prstGeom>
          <a:noFill/>
          <a:ln w="9525">
            <a:noFill/>
            <a:miter lim="800000"/>
            <a:headEnd/>
            <a:tailEnd/>
          </a:ln>
        </p:spPr>
        <p:txBody>
          <a:bodyPr wrap="none">
            <a:spAutoFit/>
          </a:bodyPr>
          <a:lstStyle/>
          <a:p>
            <a:r>
              <a:rPr lang="en-US" sz="1200">
                <a:latin typeface="Tahoma" pitchFamily="34" charset="0"/>
              </a:rPr>
              <a:t>Passages</a:t>
            </a:r>
          </a:p>
        </p:txBody>
      </p:sp>
      <p:sp>
        <p:nvSpPr>
          <p:cNvPr id="38937" name="Freeform 30"/>
          <p:cNvSpPr>
            <a:spLocks/>
          </p:cNvSpPr>
          <p:nvPr/>
        </p:nvSpPr>
        <p:spPr bwMode="auto">
          <a:xfrm>
            <a:off x="4479925" y="2971800"/>
            <a:ext cx="2971800" cy="228600"/>
          </a:xfrm>
          <a:custGeom>
            <a:avLst/>
            <a:gdLst>
              <a:gd name="T0" fmla="*/ 0 w 1872"/>
              <a:gd name="T1" fmla="*/ 228600 h 144"/>
              <a:gd name="T2" fmla="*/ 304800 w 1872"/>
              <a:gd name="T3" fmla="*/ 228600 h 144"/>
              <a:gd name="T4" fmla="*/ 304800 w 1872"/>
              <a:gd name="T5" fmla="*/ 0 h 144"/>
              <a:gd name="T6" fmla="*/ 2362200 w 1872"/>
              <a:gd name="T7" fmla="*/ 0 h 144"/>
              <a:gd name="T8" fmla="*/ 2362200 w 1872"/>
              <a:gd name="T9" fmla="*/ 152400 h 144"/>
              <a:gd name="T10" fmla="*/ 2362200 w 1872"/>
              <a:gd name="T11" fmla="*/ 228600 h 144"/>
              <a:gd name="T12" fmla="*/ 2971800 w 1872"/>
              <a:gd name="T13" fmla="*/ 228600 h 144"/>
              <a:gd name="T14" fmla="*/ 0 60000 65536"/>
              <a:gd name="T15" fmla="*/ 0 60000 65536"/>
              <a:gd name="T16" fmla="*/ 0 60000 65536"/>
              <a:gd name="T17" fmla="*/ 0 60000 65536"/>
              <a:gd name="T18" fmla="*/ 0 60000 65536"/>
              <a:gd name="T19" fmla="*/ 0 60000 65536"/>
              <a:gd name="T20" fmla="*/ 0 60000 65536"/>
              <a:gd name="T21" fmla="*/ 0 w 1872"/>
              <a:gd name="T22" fmla="*/ 0 h 144"/>
              <a:gd name="T23" fmla="*/ 1872 w 1872"/>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2" h="144">
                <a:moveTo>
                  <a:pt x="0" y="144"/>
                </a:moveTo>
                <a:lnTo>
                  <a:pt x="192" y="144"/>
                </a:lnTo>
                <a:lnTo>
                  <a:pt x="192" y="0"/>
                </a:lnTo>
                <a:lnTo>
                  <a:pt x="1488" y="0"/>
                </a:lnTo>
                <a:lnTo>
                  <a:pt x="1488" y="96"/>
                </a:lnTo>
                <a:lnTo>
                  <a:pt x="1488" y="144"/>
                </a:lnTo>
                <a:lnTo>
                  <a:pt x="1872" y="144"/>
                </a:lnTo>
              </a:path>
            </a:pathLst>
          </a:custGeom>
          <a:noFill/>
          <a:ln w="9525" cap="flat" cmpd="sng">
            <a:solidFill>
              <a:schemeClr val="tx1"/>
            </a:solidFill>
            <a:prstDash val="solid"/>
            <a:miter lim="800000"/>
            <a:headEnd type="none" w="med" len="med"/>
            <a:tailEnd type="triangle" w="med" len="med"/>
          </a:ln>
        </p:spPr>
        <p:txBody>
          <a:bodyPr wrap="none"/>
          <a:lstStyle/>
          <a:p>
            <a:endParaRPr lang="en-US"/>
          </a:p>
        </p:txBody>
      </p:sp>
      <p:sp>
        <p:nvSpPr>
          <p:cNvPr id="38938" name="Text Box 31"/>
          <p:cNvSpPr txBox="1">
            <a:spLocks noChangeArrowheads="1"/>
          </p:cNvSpPr>
          <p:nvPr/>
        </p:nvSpPr>
        <p:spPr bwMode="auto">
          <a:xfrm>
            <a:off x="4800601" y="2697164"/>
            <a:ext cx="1525097" cy="276999"/>
          </a:xfrm>
          <a:prstGeom prst="rect">
            <a:avLst/>
          </a:prstGeom>
          <a:noFill/>
          <a:ln w="9525">
            <a:noFill/>
            <a:miter lim="800000"/>
            <a:headEnd/>
            <a:tailEnd/>
          </a:ln>
        </p:spPr>
        <p:txBody>
          <a:bodyPr wrap="none">
            <a:spAutoFit/>
          </a:bodyPr>
          <a:lstStyle/>
          <a:p>
            <a:r>
              <a:rPr lang="en-US" sz="1200">
                <a:latin typeface="Tahoma" pitchFamily="34" charset="0"/>
              </a:rPr>
              <a:t>Question Semantics</a:t>
            </a:r>
          </a:p>
        </p:txBody>
      </p:sp>
      <p:grpSp>
        <p:nvGrpSpPr>
          <p:cNvPr id="38939" name="Group 32"/>
          <p:cNvGrpSpPr>
            <a:grpSpLocks/>
          </p:cNvGrpSpPr>
          <p:nvPr/>
        </p:nvGrpSpPr>
        <p:grpSpPr bwMode="auto">
          <a:xfrm>
            <a:off x="1828800" y="1981200"/>
            <a:ext cx="3703638" cy="1066800"/>
            <a:chOff x="192" y="1248"/>
            <a:chExt cx="2333" cy="672"/>
          </a:xfrm>
        </p:grpSpPr>
        <p:sp>
          <p:nvSpPr>
            <p:cNvPr id="38950" name="Text Box 33"/>
            <p:cNvSpPr txBox="1">
              <a:spLocks noChangeArrowheads="1"/>
            </p:cNvSpPr>
            <p:nvPr/>
          </p:nvSpPr>
          <p:spPr bwMode="auto">
            <a:xfrm>
              <a:off x="192" y="1248"/>
              <a:ext cx="2333" cy="372"/>
            </a:xfrm>
            <a:prstGeom prst="rect">
              <a:avLst/>
            </a:prstGeom>
            <a:noFill/>
            <a:ln w="9525">
              <a:solidFill>
                <a:schemeClr val="hlink"/>
              </a:solidFill>
              <a:miter lim="800000"/>
              <a:headEnd/>
              <a:tailEnd/>
            </a:ln>
          </p:spPr>
          <p:txBody>
            <a:bodyPr wrap="none">
              <a:spAutoFit/>
            </a:bodyPr>
            <a:lstStyle/>
            <a:p>
              <a:r>
                <a:rPr lang="en-US" sz="1600">
                  <a:latin typeface="Tahoma" pitchFamily="34" charset="0"/>
                </a:rPr>
                <a:t>Captures the semantics of the question</a:t>
              </a:r>
            </a:p>
            <a:p>
              <a:r>
                <a:rPr lang="en-US" sz="1600">
                  <a:latin typeface="Tahoma" pitchFamily="34" charset="0"/>
                </a:rPr>
                <a:t>Selects keywords for PR</a:t>
              </a:r>
              <a:endParaRPr lang="en-US" sz="2400">
                <a:latin typeface="Tahoma" pitchFamily="34" charset="0"/>
              </a:endParaRPr>
            </a:p>
          </p:txBody>
        </p:sp>
        <p:sp>
          <p:nvSpPr>
            <p:cNvPr id="38951" name="Line 34"/>
            <p:cNvSpPr>
              <a:spLocks noChangeShapeType="1"/>
            </p:cNvSpPr>
            <p:nvPr/>
          </p:nvSpPr>
          <p:spPr bwMode="auto">
            <a:xfrm flipH="1">
              <a:off x="1584" y="1632"/>
              <a:ext cx="144" cy="288"/>
            </a:xfrm>
            <a:prstGeom prst="line">
              <a:avLst/>
            </a:prstGeom>
            <a:noFill/>
            <a:ln w="9525">
              <a:solidFill>
                <a:schemeClr val="hlink"/>
              </a:solidFill>
              <a:miter lim="800000"/>
              <a:headEnd/>
              <a:tailEnd/>
            </a:ln>
          </p:spPr>
          <p:txBody>
            <a:bodyPr wrap="none"/>
            <a:lstStyle/>
            <a:p>
              <a:endParaRPr lang="en-US"/>
            </a:p>
          </p:txBody>
        </p:sp>
      </p:grpSp>
      <p:grpSp>
        <p:nvGrpSpPr>
          <p:cNvPr id="38940" name="Group 35"/>
          <p:cNvGrpSpPr>
            <a:grpSpLocks/>
          </p:cNvGrpSpPr>
          <p:nvPr/>
        </p:nvGrpSpPr>
        <p:grpSpPr bwMode="auto">
          <a:xfrm>
            <a:off x="4419601" y="1219200"/>
            <a:ext cx="2828925" cy="1828800"/>
            <a:chOff x="1824" y="768"/>
            <a:chExt cx="1782" cy="1152"/>
          </a:xfrm>
        </p:grpSpPr>
        <p:sp>
          <p:nvSpPr>
            <p:cNvPr id="38948" name="Text Box 36"/>
            <p:cNvSpPr txBox="1">
              <a:spLocks noChangeArrowheads="1"/>
            </p:cNvSpPr>
            <p:nvPr/>
          </p:nvSpPr>
          <p:spPr bwMode="auto">
            <a:xfrm>
              <a:off x="1824" y="768"/>
              <a:ext cx="1782" cy="372"/>
            </a:xfrm>
            <a:prstGeom prst="rect">
              <a:avLst/>
            </a:prstGeom>
            <a:noFill/>
            <a:ln w="9525">
              <a:solidFill>
                <a:schemeClr val="hlink"/>
              </a:solidFill>
              <a:miter lim="800000"/>
              <a:headEnd/>
              <a:tailEnd/>
            </a:ln>
          </p:spPr>
          <p:txBody>
            <a:bodyPr wrap="none">
              <a:spAutoFit/>
            </a:bodyPr>
            <a:lstStyle/>
            <a:p>
              <a:r>
                <a:rPr lang="en-US" sz="1600">
                  <a:latin typeface="Tahoma" pitchFamily="34" charset="0"/>
                </a:rPr>
                <a:t>Extracts and ranks passages</a:t>
              </a:r>
            </a:p>
            <a:p>
              <a:r>
                <a:rPr lang="en-US" sz="1600">
                  <a:latin typeface="Tahoma" pitchFamily="34" charset="0"/>
                </a:rPr>
                <a:t>using surface-text techniques</a:t>
              </a:r>
              <a:endParaRPr lang="en-US" sz="2400">
                <a:latin typeface="Tahoma" pitchFamily="34" charset="0"/>
              </a:endParaRPr>
            </a:p>
          </p:txBody>
        </p:sp>
        <p:sp>
          <p:nvSpPr>
            <p:cNvPr id="38949" name="Line 37"/>
            <p:cNvSpPr>
              <a:spLocks noChangeShapeType="1"/>
            </p:cNvSpPr>
            <p:nvPr/>
          </p:nvSpPr>
          <p:spPr bwMode="auto">
            <a:xfrm flipH="1">
              <a:off x="2928" y="1152"/>
              <a:ext cx="336" cy="768"/>
            </a:xfrm>
            <a:prstGeom prst="line">
              <a:avLst/>
            </a:prstGeom>
            <a:noFill/>
            <a:ln w="9525">
              <a:solidFill>
                <a:schemeClr val="hlink"/>
              </a:solidFill>
              <a:miter lim="800000"/>
              <a:headEnd/>
              <a:tailEnd/>
            </a:ln>
          </p:spPr>
          <p:txBody>
            <a:bodyPr wrap="none"/>
            <a:lstStyle/>
            <a:p>
              <a:endParaRPr lang="en-US"/>
            </a:p>
          </p:txBody>
        </p:sp>
      </p:grpSp>
      <p:grpSp>
        <p:nvGrpSpPr>
          <p:cNvPr id="38941" name="Group 38"/>
          <p:cNvGrpSpPr>
            <a:grpSpLocks/>
          </p:cNvGrpSpPr>
          <p:nvPr/>
        </p:nvGrpSpPr>
        <p:grpSpPr bwMode="auto">
          <a:xfrm>
            <a:off x="6934200" y="2057400"/>
            <a:ext cx="2649538" cy="990600"/>
            <a:chOff x="3408" y="1296"/>
            <a:chExt cx="1669" cy="624"/>
          </a:xfrm>
        </p:grpSpPr>
        <p:sp>
          <p:nvSpPr>
            <p:cNvPr id="38946" name="Text Box 39"/>
            <p:cNvSpPr txBox="1">
              <a:spLocks noChangeArrowheads="1"/>
            </p:cNvSpPr>
            <p:nvPr/>
          </p:nvSpPr>
          <p:spPr bwMode="auto">
            <a:xfrm>
              <a:off x="3408" y="1296"/>
              <a:ext cx="1669" cy="372"/>
            </a:xfrm>
            <a:prstGeom prst="rect">
              <a:avLst/>
            </a:prstGeom>
            <a:noFill/>
            <a:ln w="9525">
              <a:solidFill>
                <a:schemeClr val="hlink"/>
              </a:solidFill>
              <a:miter lim="800000"/>
              <a:headEnd/>
              <a:tailEnd/>
            </a:ln>
          </p:spPr>
          <p:txBody>
            <a:bodyPr wrap="none">
              <a:spAutoFit/>
            </a:bodyPr>
            <a:lstStyle/>
            <a:p>
              <a:r>
                <a:rPr lang="en-US" sz="1600">
                  <a:latin typeface="Tahoma" pitchFamily="34" charset="0"/>
                </a:rPr>
                <a:t>Extracts and ranks answers</a:t>
              </a:r>
            </a:p>
            <a:p>
              <a:r>
                <a:rPr lang="en-US" sz="1600">
                  <a:latin typeface="Tahoma" pitchFamily="34" charset="0"/>
                </a:rPr>
                <a:t>using NL techniques</a:t>
              </a:r>
              <a:endParaRPr lang="en-US" sz="2400">
                <a:latin typeface="Tahoma" pitchFamily="34" charset="0"/>
              </a:endParaRPr>
            </a:p>
          </p:txBody>
        </p:sp>
        <p:sp>
          <p:nvSpPr>
            <p:cNvPr id="38947" name="Line 40"/>
            <p:cNvSpPr>
              <a:spLocks noChangeShapeType="1"/>
            </p:cNvSpPr>
            <p:nvPr/>
          </p:nvSpPr>
          <p:spPr bwMode="auto">
            <a:xfrm flipH="1">
              <a:off x="4224" y="1680"/>
              <a:ext cx="96" cy="240"/>
            </a:xfrm>
            <a:prstGeom prst="line">
              <a:avLst/>
            </a:prstGeom>
            <a:noFill/>
            <a:ln w="9525">
              <a:solidFill>
                <a:schemeClr val="hlink"/>
              </a:solidFill>
              <a:miter lim="800000"/>
              <a:headEnd/>
              <a:tailEnd/>
            </a:ln>
          </p:spPr>
          <p:txBody>
            <a:bodyPr wrap="none"/>
            <a:lstStyle/>
            <a:p>
              <a:endParaRPr lang="en-US"/>
            </a:p>
          </p:txBody>
        </p:sp>
      </p:grpSp>
      <p:sp>
        <p:nvSpPr>
          <p:cNvPr id="38942" name="AutoShape 41"/>
          <p:cNvSpPr>
            <a:spLocks noChangeArrowheads="1"/>
          </p:cNvSpPr>
          <p:nvPr/>
        </p:nvSpPr>
        <p:spPr bwMode="auto">
          <a:xfrm>
            <a:off x="2590800" y="3200400"/>
            <a:ext cx="457200" cy="381000"/>
          </a:xfrm>
          <a:prstGeom prst="rightArrow">
            <a:avLst>
              <a:gd name="adj1" fmla="val 50000"/>
              <a:gd name="adj2" fmla="val 30000"/>
            </a:avLst>
          </a:prstGeom>
          <a:solidFill>
            <a:schemeClr val="bg1"/>
          </a:solidFill>
          <a:ln w="9525">
            <a:solidFill>
              <a:schemeClr val="tx1"/>
            </a:solidFill>
            <a:miter lim="800000"/>
            <a:headEnd/>
            <a:tailEnd/>
          </a:ln>
        </p:spPr>
        <p:txBody>
          <a:bodyPr wrap="none" anchor="ctr"/>
          <a:lstStyle/>
          <a:p>
            <a:endParaRPr lang="en-US" sz="1600">
              <a:latin typeface="Times New Roman" pitchFamily="18" charset="0"/>
            </a:endParaRPr>
          </a:p>
        </p:txBody>
      </p:sp>
      <p:sp>
        <p:nvSpPr>
          <p:cNvPr id="38943" name="AutoShape 42"/>
          <p:cNvSpPr>
            <a:spLocks noChangeArrowheads="1"/>
          </p:cNvSpPr>
          <p:nvPr/>
        </p:nvSpPr>
        <p:spPr bwMode="auto">
          <a:xfrm>
            <a:off x="8839200" y="3200400"/>
            <a:ext cx="457200" cy="381000"/>
          </a:xfrm>
          <a:prstGeom prst="rightArrow">
            <a:avLst>
              <a:gd name="adj1" fmla="val 50000"/>
              <a:gd name="adj2" fmla="val 30000"/>
            </a:avLst>
          </a:prstGeom>
          <a:solidFill>
            <a:schemeClr val="bg1"/>
          </a:solidFill>
          <a:ln w="9525">
            <a:solidFill>
              <a:schemeClr val="tx1"/>
            </a:solidFill>
            <a:miter lim="800000"/>
            <a:headEnd/>
            <a:tailEnd/>
          </a:ln>
        </p:spPr>
        <p:txBody>
          <a:bodyPr wrap="none" anchor="ctr"/>
          <a:lstStyle/>
          <a:p>
            <a:endParaRPr lang="en-US" sz="1600">
              <a:latin typeface="Times New Roman" pitchFamily="18" charset="0"/>
            </a:endParaRPr>
          </a:p>
        </p:txBody>
      </p:sp>
      <p:sp>
        <p:nvSpPr>
          <p:cNvPr id="38944" name="Text Box 43"/>
          <p:cNvSpPr txBox="1">
            <a:spLocks noChangeArrowheads="1"/>
          </p:cNvSpPr>
          <p:nvPr/>
        </p:nvSpPr>
        <p:spPr bwMode="auto">
          <a:xfrm>
            <a:off x="2006600" y="3048000"/>
            <a:ext cx="508000" cy="641350"/>
          </a:xfrm>
          <a:prstGeom prst="rect">
            <a:avLst/>
          </a:prstGeom>
          <a:noFill/>
          <a:ln w="9525">
            <a:noFill/>
            <a:miter lim="800000"/>
            <a:headEnd/>
            <a:tailEnd/>
          </a:ln>
        </p:spPr>
        <p:txBody>
          <a:bodyPr wrap="none">
            <a:spAutoFit/>
          </a:bodyPr>
          <a:lstStyle/>
          <a:p>
            <a:r>
              <a:rPr lang="en-US" sz="3600">
                <a:latin typeface="Tahoma" pitchFamily="34" charset="0"/>
              </a:rPr>
              <a:t>Q</a:t>
            </a:r>
          </a:p>
        </p:txBody>
      </p:sp>
      <p:sp>
        <p:nvSpPr>
          <p:cNvPr id="38945" name="Text Box 44"/>
          <p:cNvSpPr txBox="1">
            <a:spLocks noChangeArrowheads="1"/>
          </p:cNvSpPr>
          <p:nvPr/>
        </p:nvSpPr>
        <p:spPr bwMode="auto">
          <a:xfrm>
            <a:off x="9296400" y="3048000"/>
            <a:ext cx="458788" cy="641350"/>
          </a:xfrm>
          <a:prstGeom prst="rect">
            <a:avLst/>
          </a:prstGeom>
          <a:noFill/>
          <a:ln w="9525">
            <a:noFill/>
            <a:miter lim="800000"/>
            <a:headEnd/>
            <a:tailEnd/>
          </a:ln>
        </p:spPr>
        <p:txBody>
          <a:bodyPr wrap="none">
            <a:spAutoFit/>
          </a:bodyPr>
          <a:lstStyle/>
          <a:p>
            <a:r>
              <a:rPr lang="en-US" sz="3600">
                <a:latin typeface="Tahoma" pitchFamily="34" charset="0"/>
              </a:rPr>
              <a:t>A</a:t>
            </a:r>
          </a:p>
        </p:txBody>
      </p:sp>
      <p:sp>
        <p:nvSpPr>
          <p:cNvPr id="38957" name="Rectangle 45"/>
          <p:cNvSpPr>
            <a:spLocks noGrp="1" noChangeArrowheads="1"/>
          </p:cNvSpPr>
          <p:nvPr>
            <p:ph type="title"/>
          </p:nvPr>
        </p:nvSpPr>
        <p:spPr/>
        <p:txBody>
          <a:bodyPr/>
          <a:lstStyle/>
          <a:p>
            <a:r>
              <a:rPr lang="en-US"/>
              <a:t>Answer Extraction</a:t>
            </a:r>
          </a:p>
        </p:txBody>
      </p:sp>
    </p:spTree>
    <p:extLst>
      <p:ext uri="{BB962C8B-B14F-4D97-AF65-F5344CB8AC3E}">
        <p14:creationId xmlns:p14="http://schemas.microsoft.com/office/powerpoint/2010/main" val="2120384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7" name="Rectangle 3"/>
          <p:cNvSpPr>
            <a:spLocks noChangeArrowheads="1"/>
          </p:cNvSpPr>
          <p:nvPr/>
        </p:nvSpPr>
        <p:spPr bwMode="auto">
          <a:xfrm>
            <a:off x="2438401" y="2286000"/>
            <a:ext cx="8107363" cy="3276600"/>
          </a:xfrm>
          <a:prstGeom prst="rect">
            <a:avLst/>
          </a:prstGeom>
          <a:noFill/>
          <a:ln w="9525">
            <a:noFill/>
            <a:miter lim="800000"/>
            <a:headEnd/>
            <a:tailEnd/>
          </a:ln>
        </p:spPr>
        <p:txBody>
          <a:bodyPr/>
          <a:lstStyle/>
          <a:p>
            <a:pPr marL="342900" indent="-342900" eaLnBrk="0" hangingPunct="0">
              <a:spcBef>
                <a:spcPct val="20000"/>
              </a:spcBef>
              <a:buClr>
                <a:schemeClr val="accent1"/>
              </a:buClr>
              <a:buSzPct val="70000"/>
              <a:buFont typeface="Monotype Sorts"/>
              <a:buChar char="n"/>
            </a:pPr>
            <a:r>
              <a:rPr kumimoji="1" lang="en-US" sz="2400">
                <a:latin typeface="Tahoma" pitchFamily="34" charset="0"/>
              </a:rPr>
              <a:t>Answer type: </a:t>
            </a:r>
            <a:r>
              <a:rPr kumimoji="1" lang="en-US" sz="2400">
                <a:solidFill>
                  <a:srgbClr val="006600"/>
                </a:solidFill>
                <a:latin typeface="Tahoma" pitchFamily="34" charset="0"/>
              </a:rPr>
              <a:t>Person</a:t>
            </a:r>
          </a:p>
          <a:p>
            <a:pPr marL="342900" indent="-342900" eaLnBrk="0" hangingPunct="0">
              <a:spcBef>
                <a:spcPct val="20000"/>
              </a:spcBef>
              <a:buClr>
                <a:schemeClr val="accent1"/>
              </a:buClr>
              <a:buSzPct val="70000"/>
              <a:buFont typeface="Monotype Sorts"/>
              <a:buChar char="n"/>
            </a:pPr>
            <a:r>
              <a:rPr kumimoji="1" lang="en-US" sz="2400">
                <a:latin typeface="Tahoma" pitchFamily="34" charset="0"/>
              </a:rPr>
              <a:t>Text passage: </a:t>
            </a:r>
          </a:p>
          <a:p>
            <a:pPr marL="742950" lvl="1" indent="-285750" eaLnBrk="0" hangingPunct="0">
              <a:spcBef>
                <a:spcPct val="20000"/>
              </a:spcBef>
              <a:buClr>
                <a:schemeClr val="accent1"/>
              </a:buClr>
              <a:buSzPct val="70000"/>
            </a:pPr>
            <a:r>
              <a:rPr kumimoji="1" lang="en-US" sz="2000">
                <a:latin typeface="Tahoma" pitchFamily="34" charset="0"/>
              </a:rPr>
              <a:t>	“</a:t>
            </a:r>
            <a:r>
              <a:rPr kumimoji="1" lang="en-US" sz="2000">
                <a:solidFill>
                  <a:schemeClr val="accent2"/>
                </a:solidFill>
                <a:latin typeface="Tahoma" pitchFamily="34" charset="0"/>
              </a:rPr>
              <a:t>Among them was Christa McAuliffe, the first private citizen to fly in space. Karen Allen, best known for her starring role in “Raiders of the Lost Ark”, plays McAuliffe. Brian Kerwin is featured as shuttle pilot Mike</a:t>
            </a:r>
            <a:r>
              <a:rPr kumimoji="1" lang="en-US" sz="2000" u="sng">
                <a:solidFill>
                  <a:schemeClr val="accent2"/>
                </a:solidFill>
                <a:latin typeface="Tahoma" pitchFamily="34" charset="0"/>
              </a:rPr>
              <a:t> </a:t>
            </a:r>
            <a:r>
              <a:rPr kumimoji="1" lang="en-US" sz="2000">
                <a:solidFill>
                  <a:schemeClr val="accent2"/>
                </a:solidFill>
                <a:latin typeface="Tahoma" pitchFamily="34" charset="0"/>
              </a:rPr>
              <a:t>Smith...”</a:t>
            </a:r>
            <a:endParaRPr kumimoji="1" lang="en-US" sz="2400">
              <a:solidFill>
                <a:srgbClr val="006600"/>
              </a:solidFill>
              <a:latin typeface="Tahoma" pitchFamily="34" charset="0"/>
            </a:endParaRPr>
          </a:p>
        </p:txBody>
      </p:sp>
      <p:sp>
        <p:nvSpPr>
          <p:cNvPr id="39939" name="Text Box 4"/>
          <p:cNvSpPr txBox="1">
            <a:spLocks noChangeArrowheads="1"/>
          </p:cNvSpPr>
          <p:nvPr/>
        </p:nvSpPr>
        <p:spPr bwMode="auto">
          <a:xfrm>
            <a:off x="2743200" y="1727200"/>
            <a:ext cx="5913438" cy="406400"/>
          </a:xfrm>
          <a:prstGeom prst="rect">
            <a:avLst/>
          </a:prstGeom>
          <a:noFill/>
          <a:ln w="9525">
            <a:solidFill>
              <a:schemeClr val="accent2"/>
            </a:solidFill>
            <a:miter lim="800000"/>
            <a:headEnd/>
            <a:tailEnd/>
          </a:ln>
        </p:spPr>
        <p:txBody>
          <a:bodyPr wrap="none">
            <a:spAutoFit/>
          </a:bodyPr>
          <a:lstStyle/>
          <a:p>
            <a:pPr eaLnBrk="0" hangingPunct="0"/>
            <a:r>
              <a:rPr lang="en-US" sz="2000">
                <a:latin typeface="Tahoma" pitchFamily="34" charset="0"/>
              </a:rPr>
              <a:t>Q066: </a:t>
            </a:r>
            <a:r>
              <a:rPr kumimoji="1" lang="en-US" sz="2000">
                <a:latin typeface="Tahoma" pitchFamily="34" charset="0"/>
              </a:rPr>
              <a:t>Name the first private citizen to fly in space.</a:t>
            </a:r>
          </a:p>
        </p:txBody>
      </p:sp>
      <p:sp>
        <p:nvSpPr>
          <p:cNvPr id="39941" name="Rectangle 5"/>
          <p:cNvSpPr>
            <a:spLocks noGrp="1" noChangeArrowheads="1"/>
          </p:cNvSpPr>
          <p:nvPr>
            <p:ph type="title"/>
          </p:nvPr>
        </p:nvSpPr>
        <p:spPr/>
        <p:txBody>
          <a:bodyPr/>
          <a:lstStyle/>
          <a:p>
            <a:r>
              <a:rPr lang="en-US"/>
              <a:t>Ranking Candidate Answers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ED728B4-D907-5742-B77C-F178BAB8ABAE}"/>
                  </a:ext>
                </a:extLst>
              </p14:cNvPr>
              <p14:cNvContentPartPr/>
              <p14:nvPr/>
            </p14:nvContentPartPr>
            <p14:xfrm>
              <a:off x="2133360" y="3050280"/>
              <a:ext cx="8286120" cy="2545920"/>
            </p14:xfrm>
          </p:contentPart>
        </mc:Choice>
        <mc:Fallback>
          <p:pic>
            <p:nvPicPr>
              <p:cNvPr id="2" name="Ink 1">
                <a:extLst>
                  <a:ext uri="{FF2B5EF4-FFF2-40B4-BE49-F238E27FC236}">
                    <a16:creationId xmlns:a16="http://schemas.microsoft.com/office/drawing/2014/main" id="{FED728B4-D907-5742-B77C-F178BAB8ABAE}"/>
                  </a:ext>
                </a:extLst>
              </p:cNvPr>
              <p:cNvPicPr/>
              <p:nvPr/>
            </p:nvPicPr>
            <p:blipFill>
              <a:blip r:embed="rId3"/>
              <a:stretch>
                <a:fillRect/>
              </a:stretch>
            </p:blipFill>
            <p:spPr>
              <a:xfrm>
                <a:off x="2124000" y="3040920"/>
                <a:ext cx="8304840" cy="2564640"/>
              </a:xfrm>
              <a:prstGeom prst="rect">
                <a:avLst/>
              </a:prstGeom>
            </p:spPr>
          </p:pic>
        </mc:Fallback>
      </mc:AlternateContent>
    </p:spTree>
    <p:extLst>
      <p:ext uri="{BB962C8B-B14F-4D97-AF65-F5344CB8AC3E}">
        <p14:creationId xmlns:p14="http://schemas.microsoft.com/office/powerpoint/2010/main" val="300823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62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4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1" name="Rectangle 3"/>
          <p:cNvSpPr>
            <a:spLocks noChangeArrowheads="1"/>
          </p:cNvSpPr>
          <p:nvPr/>
        </p:nvSpPr>
        <p:spPr bwMode="auto">
          <a:xfrm>
            <a:off x="2438401" y="2286000"/>
            <a:ext cx="8107363" cy="3276600"/>
          </a:xfrm>
          <a:prstGeom prst="rect">
            <a:avLst/>
          </a:prstGeom>
          <a:noFill/>
          <a:ln w="9525">
            <a:noFill/>
            <a:miter lim="800000"/>
            <a:headEnd/>
            <a:tailEnd/>
          </a:ln>
        </p:spPr>
        <p:txBody>
          <a:bodyPr/>
          <a:lstStyle/>
          <a:p>
            <a:pPr marL="342900" indent="-342900" eaLnBrk="0" hangingPunct="0">
              <a:spcBef>
                <a:spcPct val="20000"/>
              </a:spcBef>
              <a:buClr>
                <a:schemeClr val="accent1"/>
              </a:buClr>
              <a:buSzPct val="70000"/>
              <a:buFont typeface="Monotype Sorts"/>
              <a:buChar char="n"/>
            </a:pPr>
            <a:r>
              <a:rPr kumimoji="1" lang="en-US" sz="2400">
                <a:latin typeface="Tahoma" pitchFamily="34" charset="0"/>
              </a:rPr>
              <a:t>Answer type: </a:t>
            </a:r>
            <a:r>
              <a:rPr kumimoji="1" lang="en-US" sz="2400">
                <a:solidFill>
                  <a:srgbClr val="006600"/>
                </a:solidFill>
                <a:latin typeface="Tahoma" pitchFamily="34" charset="0"/>
              </a:rPr>
              <a:t>Person</a:t>
            </a:r>
          </a:p>
          <a:p>
            <a:pPr marL="342900" indent="-342900" eaLnBrk="0" hangingPunct="0">
              <a:spcBef>
                <a:spcPct val="20000"/>
              </a:spcBef>
              <a:buClr>
                <a:schemeClr val="accent1"/>
              </a:buClr>
              <a:buSzPct val="70000"/>
              <a:buFont typeface="Monotype Sorts"/>
              <a:buChar char="n"/>
            </a:pPr>
            <a:r>
              <a:rPr kumimoji="1" lang="en-US" sz="2400">
                <a:latin typeface="Tahoma" pitchFamily="34" charset="0"/>
              </a:rPr>
              <a:t>Text passage: </a:t>
            </a:r>
          </a:p>
          <a:p>
            <a:pPr marL="742950" lvl="1" indent="-285750" eaLnBrk="0" hangingPunct="0">
              <a:spcBef>
                <a:spcPct val="20000"/>
              </a:spcBef>
              <a:buClr>
                <a:schemeClr val="accent1"/>
              </a:buClr>
              <a:buSzPct val="70000"/>
            </a:pPr>
            <a:r>
              <a:rPr kumimoji="1" lang="en-US" sz="2000">
                <a:latin typeface="Tahoma" pitchFamily="34" charset="0"/>
              </a:rPr>
              <a:t>	“</a:t>
            </a:r>
            <a:r>
              <a:rPr kumimoji="1" lang="en-US" sz="2000">
                <a:solidFill>
                  <a:schemeClr val="accent2"/>
                </a:solidFill>
                <a:latin typeface="Tahoma" pitchFamily="34" charset="0"/>
              </a:rPr>
              <a:t>Among them was </a:t>
            </a:r>
            <a:r>
              <a:rPr kumimoji="1" lang="en-US" sz="2000">
                <a:solidFill>
                  <a:srgbClr val="FF3300"/>
                </a:solidFill>
                <a:latin typeface="Tahoma" pitchFamily="34" charset="0"/>
              </a:rPr>
              <a:t>Christa McAuliffe</a:t>
            </a:r>
            <a:r>
              <a:rPr kumimoji="1" lang="en-US" sz="2000">
                <a:solidFill>
                  <a:schemeClr val="accent2"/>
                </a:solidFill>
                <a:latin typeface="Tahoma" pitchFamily="34" charset="0"/>
              </a:rPr>
              <a:t>, the first private citizen to fly in space. </a:t>
            </a:r>
            <a:r>
              <a:rPr kumimoji="1" lang="en-US" sz="2000">
                <a:solidFill>
                  <a:srgbClr val="FF3300"/>
                </a:solidFill>
                <a:latin typeface="Tahoma" pitchFamily="34" charset="0"/>
              </a:rPr>
              <a:t>Karen Allen</a:t>
            </a:r>
            <a:r>
              <a:rPr kumimoji="1" lang="en-US" sz="2000">
                <a:solidFill>
                  <a:schemeClr val="accent2"/>
                </a:solidFill>
                <a:latin typeface="Tahoma" pitchFamily="34" charset="0"/>
              </a:rPr>
              <a:t>, best known for her starring role in “Raiders of the Lost Ark”, plays </a:t>
            </a:r>
            <a:r>
              <a:rPr kumimoji="1" lang="en-US" sz="2000">
                <a:solidFill>
                  <a:srgbClr val="FF3300"/>
                </a:solidFill>
                <a:latin typeface="Tahoma" pitchFamily="34" charset="0"/>
              </a:rPr>
              <a:t>McAuliffe</a:t>
            </a:r>
            <a:r>
              <a:rPr kumimoji="1" lang="en-US" sz="2000">
                <a:solidFill>
                  <a:schemeClr val="accent2"/>
                </a:solidFill>
                <a:latin typeface="Tahoma" pitchFamily="34" charset="0"/>
              </a:rPr>
              <a:t>. </a:t>
            </a:r>
            <a:r>
              <a:rPr kumimoji="1" lang="en-US" sz="2000">
                <a:solidFill>
                  <a:srgbClr val="FF3300"/>
                </a:solidFill>
                <a:latin typeface="Tahoma" pitchFamily="34" charset="0"/>
              </a:rPr>
              <a:t>Brian Kerwin</a:t>
            </a:r>
            <a:r>
              <a:rPr kumimoji="1" lang="en-US" sz="2000">
                <a:solidFill>
                  <a:schemeClr val="accent2"/>
                </a:solidFill>
                <a:latin typeface="Tahoma" pitchFamily="34" charset="0"/>
              </a:rPr>
              <a:t> is featured as shuttle pilot </a:t>
            </a:r>
            <a:r>
              <a:rPr kumimoji="1" lang="en-US" sz="2000">
                <a:solidFill>
                  <a:srgbClr val="FF3300"/>
                </a:solidFill>
                <a:latin typeface="Tahoma" pitchFamily="34" charset="0"/>
              </a:rPr>
              <a:t>Mike</a:t>
            </a:r>
            <a:r>
              <a:rPr kumimoji="1" lang="en-US" sz="2000" u="sng">
                <a:solidFill>
                  <a:srgbClr val="FF3300"/>
                </a:solidFill>
                <a:latin typeface="Tahoma" pitchFamily="34" charset="0"/>
              </a:rPr>
              <a:t> </a:t>
            </a:r>
            <a:r>
              <a:rPr kumimoji="1" lang="en-US" sz="2000">
                <a:solidFill>
                  <a:srgbClr val="FF3300"/>
                </a:solidFill>
                <a:latin typeface="Tahoma" pitchFamily="34" charset="0"/>
              </a:rPr>
              <a:t>Smith</a:t>
            </a:r>
            <a:r>
              <a:rPr kumimoji="1" lang="en-US" sz="2000">
                <a:solidFill>
                  <a:schemeClr val="accent2"/>
                </a:solidFill>
                <a:latin typeface="Tahoma" pitchFamily="34" charset="0"/>
              </a:rPr>
              <a:t>...”</a:t>
            </a:r>
            <a:endParaRPr kumimoji="1" lang="en-US" sz="2400">
              <a:solidFill>
                <a:schemeClr val="accent2"/>
              </a:solidFill>
              <a:latin typeface="Tahoma" pitchFamily="34" charset="0"/>
            </a:endParaRPr>
          </a:p>
          <a:p>
            <a:pPr marL="342900" indent="-342900" eaLnBrk="0" hangingPunct="0">
              <a:spcBef>
                <a:spcPct val="20000"/>
              </a:spcBef>
              <a:buClr>
                <a:schemeClr val="accent1"/>
              </a:buClr>
              <a:buSzPct val="70000"/>
              <a:buFont typeface="Monotype Sorts"/>
              <a:buChar char="n"/>
            </a:pPr>
            <a:r>
              <a:rPr kumimoji="1" lang="en-US" sz="2800">
                <a:latin typeface="Tahoma" pitchFamily="34" charset="0"/>
              </a:rPr>
              <a:t>Best candidate answer: </a:t>
            </a:r>
            <a:r>
              <a:rPr kumimoji="1" lang="en-US" sz="2800">
                <a:solidFill>
                  <a:srgbClr val="FF3300"/>
                </a:solidFill>
                <a:latin typeface="Tahoma" pitchFamily="34" charset="0"/>
              </a:rPr>
              <a:t>Christa McAuliffe</a:t>
            </a:r>
          </a:p>
          <a:p>
            <a:pPr marL="342900" indent="-342900" eaLnBrk="0" hangingPunct="0">
              <a:spcBef>
                <a:spcPct val="20000"/>
              </a:spcBef>
              <a:buClr>
                <a:schemeClr val="accent1"/>
              </a:buClr>
              <a:buSzPct val="70000"/>
              <a:buFont typeface="Monotype Sorts"/>
              <a:buChar char="n"/>
            </a:pPr>
            <a:r>
              <a:rPr kumimoji="1" lang="en-US" sz="2800">
                <a:latin typeface="Tahoma" pitchFamily="34" charset="0"/>
              </a:rPr>
              <a:t>How is this determined?</a:t>
            </a:r>
            <a:endParaRPr kumimoji="1" lang="en-US" sz="2800" b="1">
              <a:latin typeface="Comic Sans MS" pitchFamily="66" charset="0"/>
            </a:endParaRPr>
          </a:p>
        </p:txBody>
      </p:sp>
      <p:sp>
        <p:nvSpPr>
          <p:cNvPr id="40963" name="Text Box 4"/>
          <p:cNvSpPr txBox="1">
            <a:spLocks noChangeArrowheads="1"/>
          </p:cNvSpPr>
          <p:nvPr/>
        </p:nvSpPr>
        <p:spPr bwMode="auto">
          <a:xfrm>
            <a:off x="2743201" y="1436688"/>
            <a:ext cx="5910263" cy="406400"/>
          </a:xfrm>
          <a:prstGeom prst="rect">
            <a:avLst/>
          </a:prstGeom>
          <a:noFill/>
          <a:ln w="9525">
            <a:solidFill>
              <a:schemeClr val="accent2"/>
            </a:solidFill>
            <a:miter lim="800000"/>
            <a:headEnd/>
            <a:tailEnd/>
          </a:ln>
        </p:spPr>
        <p:txBody>
          <a:bodyPr wrap="none">
            <a:spAutoFit/>
          </a:bodyPr>
          <a:lstStyle/>
          <a:p>
            <a:pPr eaLnBrk="0" hangingPunct="0"/>
            <a:r>
              <a:rPr lang="en-US" sz="2000">
                <a:latin typeface="Tahoma" pitchFamily="34" charset="0"/>
              </a:rPr>
              <a:t>Q066: </a:t>
            </a:r>
            <a:r>
              <a:rPr kumimoji="1" lang="en-US" sz="2000">
                <a:latin typeface="Tahoma" pitchFamily="34" charset="0"/>
              </a:rPr>
              <a:t>Name the first private citizen to fly in space.</a:t>
            </a:r>
          </a:p>
        </p:txBody>
      </p:sp>
      <p:sp>
        <p:nvSpPr>
          <p:cNvPr id="40965" name="Rectangle 5"/>
          <p:cNvSpPr>
            <a:spLocks noGrp="1" noChangeArrowheads="1"/>
          </p:cNvSpPr>
          <p:nvPr>
            <p:ph type="title"/>
          </p:nvPr>
        </p:nvSpPr>
        <p:spPr/>
        <p:txBody>
          <a:bodyPr/>
          <a:lstStyle/>
          <a:p>
            <a:r>
              <a:rPr lang="en-US"/>
              <a:t>Ranking Candidate Answers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C7487E2-E092-6343-A0AC-2890F92606A4}"/>
                  </a:ext>
                </a:extLst>
              </p14:cNvPr>
              <p14:cNvContentPartPr/>
              <p14:nvPr/>
            </p14:nvContentPartPr>
            <p14:xfrm>
              <a:off x="7301160" y="3006360"/>
              <a:ext cx="2537280" cy="539280"/>
            </p14:xfrm>
          </p:contentPart>
        </mc:Choice>
        <mc:Fallback>
          <p:pic>
            <p:nvPicPr>
              <p:cNvPr id="2" name="Ink 1">
                <a:extLst>
                  <a:ext uri="{FF2B5EF4-FFF2-40B4-BE49-F238E27FC236}">
                    <a16:creationId xmlns:a16="http://schemas.microsoft.com/office/drawing/2014/main" id="{CC7487E2-E092-6343-A0AC-2890F92606A4}"/>
                  </a:ext>
                </a:extLst>
              </p:cNvPr>
              <p:cNvPicPr/>
              <p:nvPr/>
            </p:nvPicPr>
            <p:blipFill>
              <a:blip r:embed="rId3"/>
              <a:stretch>
                <a:fillRect/>
              </a:stretch>
            </p:blipFill>
            <p:spPr>
              <a:xfrm>
                <a:off x="7291800" y="2997000"/>
                <a:ext cx="2556000" cy="558000"/>
              </a:xfrm>
              <a:prstGeom prst="rect">
                <a:avLst/>
              </a:prstGeom>
            </p:spPr>
          </p:pic>
        </mc:Fallback>
      </mc:AlternateContent>
    </p:spTree>
    <p:extLst>
      <p:ext uri="{BB962C8B-B14F-4D97-AF65-F5344CB8AC3E}">
        <p14:creationId xmlns:p14="http://schemas.microsoft.com/office/powerpoint/2010/main" val="16945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565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5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5"/>
          <p:cNvSpPr>
            <a:spLocks noGrp="1" noChangeArrowheads="1"/>
          </p:cNvSpPr>
          <p:nvPr>
            <p:ph type="title"/>
          </p:nvPr>
        </p:nvSpPr>
        <p:spPr/>
        <p:txBody>
          <a:bodyPr/>
          <a:lstStyle/>
          <a:p>
            <a:r>
              <a:rPr lang="en-US"/>
              <a:t>Features Used in Answer Ranking</a:t>
            </a:r>
          </a:p>
        </p:txBody>
      </p:sp>
      <p:sp>
        <p:nvSpPr>
          <p:cNvPr id="41985" name="Rectangle 3"/>
          <p:cNvSpPr>
            <a:spLocks noGrp="1" noChangeArrowheads="1"/>
          </p:cNvSpPr>
          <p:nvPr>
            <p:ph type="body" idx="1"/>
          </p:nvPr>
        </p:nvSpPr>
        <p:spPr/>
        <p:txBody>
          <a:bodyPr/>
          <a:lstStyle/>
          <a:p>
            <a:pPr>
              <a:lnSpc>
                <a:spcPct val="90000"/>
              </a:lnSpc>
            </a:pPr>
            <a:r>
              <a:rPr lang="en-US" sz="2100"/>
              <a:t>Number of question terms matched in the answer passage</a:t>
            </a:r>
          </a:p>
          <a:p>
            <a:pPr>
              <a:lnSpc>
                <a:spcPct val="90000"/>
              </a:lnSpc>
            </a:pPr>
            <a:r>
              <a:rPr lang="en-US" sz="2100"/>
              <a:t>Number of question terms matched in the same phrase as the candidate answer</a:t>
            </a:r>
          </a:p>
          <a:p>
            <a:pPr>
              <a:lnSpc>
                <a:spcPct val="90000"/>
              </a:lnSpc>
            </a:pPr>
            <a:r>
              <a:rPr lang="en-US" sz="2100"/>
              <a:t>Number of question terms matched in the same sentence as the candidate answer</a:t>
            </a:r>
          </a:p>
          <a:p>
            <a:pPr>
              <a:lnSpc>
                <a:spcPct val="90000"/>
              </a:lnSpc>
            </a:pPr>
            <a:r>
              <a:rPr lang="en-US" sz="2100"/>
              <a:t>Flag set to 1 if the candidate answer is followed by a punctuation sign</a:t>
            </a:r>
          </a:p>
          <a:p>
            <a:pPr>
              <a:lnSpc>
                <a:spcPct val="90000"/>
              </a:lnSpc>
            </a:pPr>
            <a:r>
              <a:rPr lang="en-US" sz="2100"/>
              <a:t>Number of question terms matched, separated from the candidate answer by at most three words and one comma</a:t>
            </a:r>
          </a:p>
          <a:p>
            <a:pPr>
              <a:lnSpc>
                <a:spcPct val="90000"/>
              </a:lnSpc>
            </a:pPr>
            <a:r>
              <a:rPr lang="en-US" sz="2100"/>
              <a:t>Number of terms occurring in the same order in the answer passage as in the question</a:t>
            </a:r>
          </a:p>
          <a:p>
            <a:pPr>
              <a:lnSpc>
                <a:spcPct val="90000"/>
              </a:lnSpc>
            </a:pPr>
            <a:r>
              <a:rPr lang="en-US" sz="2100"/>
              <a:t>Average distance from candidate answer to question term matches</a:t>
            </a:r>
            <a:endParaRPr lang="en-US" sz="1600"/>
          </a:p>
        </p:txBody>
      </p:sp>
      <p:sp>
        <p:nvSpPr>
          <p:cNvPr id="41987" name="Text Box 4"/>
          <p:cNvSpPr txBox="1">
            <a:spLocks noChangeArrowheads="1"/>
          </p:cNvSpPr>
          <p:nvPr/>
        </p:nvSpPr>
        <p:spPr bwMode="auto">
          <a:xfrm>
            <a:off x="2016126" y="5951538"/>
            <a:ext cx="1038225" cy="336550"/>
          </a:xfrm>
          <a:prstGeom prst="rect">
            <a:avLst/>
          </a:prstGeom>
          <a:noFill/>
          <a:ln w="9525">
            <a:noFill/>
            <a:miter lim="800000"/>
            <a:headEnd/>
            <a:tailEnd/>
          </a:ln>
        </p:spPr>
        <p:txBody>
          <a:bodyPr wrap="none">
            <a:spAutoFit/>
          </a:bodyPr>
          <a:lstStyle/>
          <a:p>
            <a:pPr algn="ctr"/>
            <a:r>
              <a:rPr lang="en-US" sz="1600">
                <a:latin typeface="Tahoma" pitchFamily="34" charset="0"/>
              </a:rPr>
              <a:t>SIGIR ‘01</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49E302A-4DA2-4C40-9FA4-0F2B2EDDBB8B}"/>
                  </a:ext>
                </a:extLst>
              </p14:cNvPr>
              <p14:cNvContentPartPr/>
              <p14:nvPr/>
            </p14:nvContentPartPr>
            <p14:xfrm>
              <a:off x="248760" y="1588680"/>
              <a:ext cx="8745840" cy="4066200"/>
            </p14:xfrm>
          </p:contentPart>
        </mc:Choice>
        <mc:Fallback>
          <p:pic>
            <p:nvPicPr>
              <p:cNvPr id="2" name="Ink 1">
                <a:extLst>
                  <a:ext uri="{FF2B5EF4-FFF2-40B4-BE49-F238E27FC236}">
                    <a16:creationId xmlns:a16="http://schemas.microsoft.com/office/drawing/2014/main" id="{F49E302A-4DA2-4C40-9FA4-0F2B2EDDBB8B}"/>
                  </a:ext>
                </a:extLst>
              </p:cNvPr>
              <p:cNvPicPr/>
              <p:nvPr/>
            </p:nvPicPr>
            <p:blipFill>
              <a:blip r:embed="rId3"/>
              <a:stretch>
                <a:fillRect/>
              </a:stretch>
            </p:blipFill>
            <p:spPr>
              <a:xfrm>
                <a:off x="239400" y="1579320"/>
                <a:ext cx="8764560" cy="4084920"/>
              </a:xfrm>
              <a:prstGeom prst="rect">
                <a:avLst/>
              </a:prstGeom>
            </p:spPr>
          </p:pic>
        </mc:Fallback>
      </mc:AlternateContent>
    </p:spTree>
    <p:extLst>
      <p:ext uri="{BB962C8B-B14F-4D97-AF65-F5344CB8AC3E}">
        <p14:creationId xmlns:p14="http://schemas.microsoft.com/office/powerpoint/2010/main" val="3254498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p:txBody>
          <a:bodyPr/>
          <a:lstStyle/>
          <a:p>
            <a:r>
              <a:rPr lang="en-US"/>
              <a:t>How does this approach compare to IE-based Q/A?</a:t>
            </a:r>
          </a:p>
        </p:txBody>
      </p:sp>
      <p:sp>
        <p:nvSpPr>
          <p:cNvPr id="43009" name="Content Placeholder 1"/>
          <p:cNvSpPr>
            <a:spLocks noGrp="1"/>
          </p:cNvSpPr>
          <p:nvPr>
            <p:ph type="body" idx="1"/>
          </p:nvPr>
        </p:nvSpPr>
        <p:spPr/>
        <p:txBody>
          <a:bodyPr/>
          <a:lstStyle/>
          <a:p>
            <a:r>
              <a:rPr lang="en-US"/>
              <a:t>When was Barack Obama born?</a:t>
            </a:r>
          </a:p>
          <a:p>
            <a:r>
              <a:rPr lang="en-US"/>
              <a:t>Where was George Bush born?</a:t>
            </a:r>
          </a:p>
          <a:p>
            <a:r>
              <a:rPr lang="en-US"/>
              <a:t>What college did John McCain attend?</a:t>
            </a:r>
          </a:p>
          <a:p>
            <a:r>
              <a:rPr lang="en-US"/>
              <a:t>When did John F Kennedy die?</a:t>
            </a:r>
            <a:br>
              <a:rPr lang="en-US"/>
            </a:br>
            <a:endParaRPr lang="en-US"/>
          </a:p>
          <a:p>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E52D1AF-205F-AA48-BFD2-44493C292883}"/>
                  </a:ext>
                </a:extLst>
              </p14:cNvPr>
              <p14:cNvContentPartPr/>
              <p14:nvPr/>
            </p14:nvContentPartPr>
            <p14:xfrm>
              <a:off x="1137600" y="2298600"/>
              <a:ext cx="5915880" cy="214200"/>
            </p14:xfrm>
          </p:contentPart>
        </mc:Choice>
        <mc:Fallback>
          <p:pic>
            <p:nvPicPr>
              <p:cNvPr id="2" name="Ink 1">
                <a:extLst>
                  <a:ext uri="{FF2B5EF4-FFF2-40B4-BE49-F238E27FC236}">
                    <a16:creationId xmlns:a16="http://schemas.microsoft.com/office/drawing/2014/main" id="{8E52D1AF-205F-AA48-BFD2-44493C292883}"/>
                  </a:ext>
                </a:extLst>
              </p:cNvPr>
              <p:cNvPicPr/>
              <p:nvPr/>
            </p:nvPicPr>
            <p:blipFill>
              <a:blip r:embed="rId3"/>
              <a:stretch>
                <a:fillRect/>
              </a:stretch>
            </p:blipFill>
            <p:spPr>
              <a:xfrm>
                <a:off x="1128240" y="2289240"/>
                <a:ext cx="5934600" cy="232920"/>
              </a:xfrm>
              <a:prstGeom prst="rect">
                <a:avLst/>
              </a:prstGeom>
            </p:spPr>
          </p:pic>
        </mc:Fallback>
      </mc:AlternateContent>
    </p:spTree>
    <p:extLst>
      <p:ext uri="{BB962C8B-B14F-4D97-AF65-F5344CB8AC3E}">
        <p14:creationId xmlns:p14="http://schemas.microsoft.com/office/powerpoint/2010/main" val="57457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r>
              <a:rPr lang="en-US"/>
              <a:t>Is Q/A Different on the Web?</a:t>
            </a:r>
          </a:p>
        </p:txBody>
      </p:sp>
      <p:sp>
        <p:nvSpPr>
          <p:cNvPr id="48129" name="Rectangle 3"/>
          <p:cNvSpPr>
            <a:spLocks noGrp="1" noChangeArrowheads="1"/>
          </p:cNvSpPr>
          <p:nvPr>
            <p:ph type="body" idx="1"/>
          </p:nvPr>
        </p:nvSpPr>
        <p:spPr/>
        <p:txBody>
          <a:bodyPr/>
          <a:lstStyle/>
          <a:p>
            <a:pPr>
              <a:lnSpc>
                <a:spcPct val="90000"/>
              </a:lnSpc>
            </a:pPr>
            <a:r>
              <a:rPr lang="en-US"/>
              <a:t>In TREC (and most commercial applications), retrieval is performed against a small closed collection of texts</a:t>
            </a:r>
          </a:p>
          <a:p>
            <a:pPr>
              <a:lnSpc>
                <a:spcPct val="90000"/>
              </a:lnSpc>
            </a:pPr>
            <a:r>
              <a:rPr lang="en-US"/>
              <a:t>More noise on the Web and more diversity</a:t>
            </a:r>
          </a:p>
          <a:p>
            <a:pPr lvl="1">
              <a:lnSpc>
                <a:spcPct val="90000"/>
              </a:lnSpc>
            </a:pPr>
            <a:r>
              <a:rPr lang="en-US"/>
              <a:t>Different formats</a:t>
            </a:r>
          </a:p>
          <a:p>
            <a:pPr lvl="1">
              <a:lnSpc>
                <a:spcPct val="90000"/>
              </a:lnSpc>
            </a:pPr>
            <a:r>
              <a:rPr lang="en-US"/>
              <a:t>Different genres</a:t>
            </a:r>
          </a:p>
          <a:p>
            <a:pPr>
              <a:lnSpc>
                <a:spcPct val="90000"/>
              </a:lnSpc>
            </a:pPr>
            <a:r>
              <a:rPr lang="en-US"/>
              <a:t>How likely are you to find the actual question you asked?</a:t>
            </a:r>
          </a:p>
          <a:p>
            <a:pPr>
              <a:lnSpc>
                <a:spcPct val="90000"/>
              </a:lnSpc>
            </a:pPr>
            <a:r>
              <a:rPr lang="en-US"/>
              <a:t>How likely are you to find a declarative version of your question?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4EE88FF-B4E0-4146-97ED-2E7852C573AE}"/>
                  </a:ext>
                </a:extLst>
              </p14:cNvPr>
              <p14:cNvContentPartPr/>
              <p14:nvPr/>
            </p14:nvContentPartPr>
            <p14:xfrm>
              <a:off x="123840" y="1757880"/>
              <a:ext cx="4580280" cy="4059000"/>
            </p14:xfrm>
          </p:contentPart>
        </mc:Choice>
        <mc:Fallback>
          <p:pic>
            <p:nvPicPr>
              <p:cNvPr id="2" name="Ink 1">
                <a:extLst>
                  <a:ext uri="{FF2B5EF4-FFF2-40B4-BE49-F238E27FC236}">
                    <a16:creationId xmlns:a16="http://schemas.microsoft.com/office/drawing/2014/main" id="{64EE88FF-B4E0-4146-97ED-2E7852C573AE}"/>
                  </a:ext>
                </a:extLst>
              </p:cNvPr>
              <p:cNvPicPr/>
              <p:nvPr/>
            </p:nvPicPr>
            <p:blipFill>
              <a:blip r:embed="rId3"/>
              <a:stretch>
                <a:fillRect/>
              </a:stretch>
            </p:blipFill>
            <p:spPr>
              <a:xfrm>
                <a:off x="114480" y="1748520"/>
                <a:ext cx="4599000" cy="4077720"/>
              </a:xfrm>
              <a:prstGeom prst="rect">
                <a:avLst/>
              </a:prstGeom>
            </p:spPr>
          </p:pic>
        </mc:Fallback>
      </mc:AlternateContent>
    </p:spTree>
    <p:extLst>
      <p:ext uri="{BB962C8B-B14F-4D97-AF65-F5344CB8AC3E}">
        <p14:creationId xmlns:p14="http://schemas.microsoft.com/office/powerpoint/2010/main" val="384986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answering</a:t>
            </a:r>
          </a:p>
        </p:txBody>
      </p:sp>
      <p:sp>
        <p:nvSpPr>
          <p:cNvPr id="3" name="Content Placeholder 2"/>
          <p:cNvSpPr>
            <a:spLocks noGrp="1"/>
          </p:cNvSpPr>
          <p:nvPr>
            <p:ph idx="1"/>
          </p:nvPr>
        </p:nvSpPr>
        <p:spPr/>
        <p:txBody>
          <a:bodyPr/>
          <a:lstStyle/>
          <a:p>
            <a:r>
              <a:rPr lang="en-US" dirty="0"/>
              <a:t>Go beyond search</a:t>
            </a:r>
          </a:p>
        </p:txBody>
      </p:sp>
      <p:sp>
        <p:nvSpPr>
          <p:cNvPr id="4" name="Footer Placeholder 3"/>
          <p:cNvSpPr>
            <a:spLocks noGrp="1"/>
          </p:cNvSpPr>
          <p:nvPr>
            <p:ph type="ftr" sz="quarter" idx="11"/>
          </p:nvPr>
        </p:nvSpPr>
        <p:spPr/>
        <p:txBody>
          <a:bodyPr/>
          <a:lstStyle/>
          <a:p>
            <a:r>
              <a:rPr lang="en-US"/>
              <a:t>CS6501– Natural Language Processing</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4</a:t>
            </a:fld>
            <a:endParaRPr lang="en-US" dirty="0"/>
          </a:p>
        </p:txBody>
      </p:sp>
      <p:pic>
        <p:nvPicPr>
          <p:cNvPr id="11" name="Picture 10"/>
          <p:cNvPicPr>
            <a:picLocks noChangeAspect="1"/>
          </p:cNvPicPr>
          <p:nvPr/>
        </p:nvPicPr>
        <p:blipFill>
          <a:blip r:embed="rId2"/>
          <a:stretch>
            <a:fillRect/>
          </a:stretch>
        </p:blipFill>
        <p:spPr>
          <a:xfrm>
            <a:off x="3023039" y="2451922"/>
            <a:ext cx="5587561" cy="3725041"/>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68C6D8B1-F7F5-A94F-B71A-C94581E60816}"/>
                  </a:ext>
                </a:extLst>
              </p14:cNvPr>
              <p14:cNvContentPartPr/>
              <p14:nvPr/>
            </p14:nvContentPartPr>
            <p14:xfrm>
              <a:off x="4930560" y="6675480"/>
              <a:ext cx="1194840" cy="360"/>
            </p14:xfrm>
          </p:contentPart>
        </mc:Choice>
        <mc:Fallback>
          <p:pic>
            <p:nvPicPr>
              <p:cNvPr id="6" name="Ink 5">
                <a:extLst>
                  <a:ext uri="{FF2B5EF4-FFF2-40B4-BE49-F238E27FC236}">
                    <a16:creationId xmlns:a16="http://schemas.microsoft.com/office/drawing/2014/main" id="{68C6D8B1-F7F5-A94F-B71A-C94581E60816}"/>
                  </a:ext>
                </a:extLst>
              </p:cNvPr>
              <p:cNvPicPr/>
              <p:nvPr/>
            </p:nvPicPr>
            <p:blipFill>
              <a:blip r:embed="rId4"/>
              <a:stretch>
                <a:fillRect/>
              </a:stretch>
            </p:blipFill>
            <p:spPr>
              <a:xfrm>
                <a:off x="4921200" y="6666120"/>
                <a:ext cx="1213560" cy="19080"/>
              </a:xfrm>
              <a:prstGeom prst="rect">
                <a:avLst/>
              </a:prstGeom>
            </p:spPr>
          </p:pic>
        </mc:Fallback>
      </mc:AlternateContent>
    </p:spTree>
    <p:extLst>
      <p:ext uri="{BB962C8B-B14F-4D97-AF65-F5344CB8AC3E}">
        <p14:creationId xmlns:p14="http://schemas.microsoft.com/office/powerpoint/2010/main" val="3168971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1124745"/>
            <a:ext cx="8229600" cy="4525963"/>
          </a:xfrm>
        </p:spPr>
        <p:txBody>
          <a:bodyPr/>
          <a:lstStyle/>
          <a:p>
            <a:r>
              <a:rPr lang="en-US" altLang="zh-CN" sz="2000" dirty="0">
                <a:latin typeface="Times New Roman" pitchFamily="18" charset="0"/>
                <a:cs typeface="Times New Roman" pitchFamily="18" charset="0"/>
              </a:rPr>
              <a:t>Intuitive ways of </a:t>
            </a:r>
            <a:r>
              <a:rPr lang="en-US" altLang="zh-CN" sz="2000" dirty="0">
                <a:solidFill>
                  <a:srgbClr val="FF0000"/>
                </a:solidFill>
                <a:latin typeface="Times New Roman" pitchFamily="18" charset="0"/>
                <a:cs typeface="Times New Roman" pitchFamily="18" charset="0"/>
              </a:rPr>
              <a:t>accessing RDF data </a:t>
            </a:r>
            <a:r>
              <a:rPr lang="en-US" altLang="zh-CN" sz="2000" dirty="0">
                <a:latin typeface="Times New Roman" pitchFamily="18" charset="0"/>
                <a:cs typeface="Times New Roman" pitchFamily="18" charset="0"/>
              </a:rPr>
              <a:t>become more and more important.</a:t>
            </a:r>
            <a:endParaRPr lang="zh-CN" altLang="zh-CN" sz="2000" dirty="0">
              <a:latin typeface="Times New Roman" pitchFamily="18" charset="0"/>
              <a:cs typeface="Times New Roman" pitchFamily="18" charset="0"/>
            </a:endParaRPr>
          </a:p>
          <a:p>
            <a:r>
              <a:rPr lang="en-US" altLang="zh-CN" sz="2000" dirty="0">
                <a:solidFill>
                  <a:srgbClr val="FF0000"/>
                </a:solidFill>
                <a:latin typeface="Times New Roman" pitchFamily="18" charset="0"/>
                <a:cs typeface="Times New Roman" pitchFamily="18" charset="0"/>
              </a:rPr>
              <a:t>Question answering </a:t>
            </a:r>
            <a:r>
              <a:rPr lang="en-US" altLang="zh-CN" sz="2000" dirty="0">
                <a:latin typeface="Times New Roman" pitchFamily="18" charset="0"/>
                <a:cs typeface="Times New Roman" pitchFamily="18" charset="0"/>
              </a:rPr>
              <a:t>approaches have been proposed as a good compromise between</a:t>
            </a:r>
            <a:r>
              <a:rPr lang="en-US" altLang="zh-CN" sz="2000" dirty="0">
                <a:solidFill>
                  <a:schemeClr val="accent3">
                    <a:lumMod val="60000"/>
                    <a:lumOff val="40000"/>
                  </a:schemeClr>
                </a:solidFill>
                <a:latin typeface="Times New Roman" pitchFamily="18" charset="0"/>
                <a:cs typeface="Times New Roman" pitchFamily="18" charset="0"/>
              </a:rPr>
              <a:t> </a:t>
            </a:r>
            <a:r>
              <a:rPr lang="en-US" altLang="zh-CN" sz="2000" u="sng" dirty="0">
                <a:uFill>
                  <a:solidFill>
                    <a:srgbClr val="0070C0"/>
                  </a:solidFill>
                </a:uFill>
                <a:latin typeface="Times New Roman" pitchFamily="18" charset="0"/>
                <a:cs typeface="Times New Roman" pitchFamily="18" charset="0"/>
              </a:rPr>
              <a:t>intuitiveness and expressivity</a:t>
            </a:r>
            <a:r>
              <a:rPr lang="en-US" altLang="zh-CN" sz="2000" u="sng" dirty="0">
                <a:solidFill>
                  <a:srgbClr val="0070C0"/>
                </a:solidFill>
                <a:latin typeface="Times New Roman" pitchFamily="18" charset="0"/>
                <a:cs typeface="Times New Roman" pitchFamily="18" charset="0"/>
              </a:rPr>
              <a:t>.</a:t>
            </a:r>
          </a:p>
          <a:p>
            <a:endParaRPr lang="en-US" altLang="zh-CN" dirty="0"/>
          </a:p>
          <a:p>
            <a:pPr>
              <a:buNone/>
            </a:pPr>
            <a:r>
              <a:rPr lang="en-US" altLang="zh-CN" sz="2000" dirty="0">
                <a:latin typeface="Arial" pitchFamily="34" charset="0"/>
                <a:cs typeface="Arial" pitchFamily="34" charset="0"/>
              </a:rPr>
              <a:t>   </a:t>
            </a:r>
            <a:r>
              <a:rPr lang="en-US" altLang="zh-CN" sz="2000" dirty="0">
                <a:latin typeface="Times New Roman" pitchFamily="18" charset="0"/>
                <a:cs typeface="Times New Roman" pitchFamily="18" charset="0"/>
              </a:rPr>
              <a:t>general way:  a </a:t>
            </a:r>
            <a:r>
              <a:rPr lang="en-US" altLang="zh-CN" sz="2000" u="sng" dirty="0">
                <a:solidFill>
                  <a:srgbClr val="0070C0"/>
                </a:solidFill>
                <a:latin typeface="Times New Roman" pitchFamily="18" charset="0"/>
                <a:cs typeface="Times New Roman" pitchFamily="18" charset="0"/>
              </a:rPr>
              <a:t>triple-based</a:t>
            </a:r>
            <a:r>
              <a:rPr lang="en-US" altLang="zh-CN" sz="2000" dirty="0">
                <a:latin typeface="Times New Roman" pitchFamily="18" charset="0"/>
                <a:cs typeface="Times New Roman" pitchFamily="18" charset="0"/>
              </a:rPr>
              <a:t> representation </a:t>
            </a:r>
          </a:p>
          <a:p>
            <a:pPr>
              <a:buNone/>
            </a:pPr>
            <a:endParaRPr lang="en-US" altLang="zh-CN" sz="1600" dirty="0">
              <a:latin typeface="Times New Roman" pitchFamily="18" charset="0"/>
              <a:cs typeface="Times New Roman" pitchFamily="18" charset="0"/>
            </a:endParaRPr>
          </a:p>
          <a:p>
            <a:pPr lvl="1">
              <a:buNone/>
            </a:pPr>
            <a:r>
              <a:rPr lang="en-US" altLang="zh-CN" sz="1600" dirty="0">
                <a:latin typeface="Times New Roman" pitchFamily="18" charset="0"/>
                <a:cs typeface="Times New Roman" pitchFamily="18" charset="0"/>
              </a:rPr>
              <a:t>	e.g. Who wrote The </a:t>
            </a:r>
            <a:r>
              <a:rPr lang="en-US" altLang="zh-CN" sz="1600" dirty="0" err="1">
                <a:latin typeface="Times New Roman" pitchFamily="18" charset="0"/>
                <a:cs typeface="Times New Roman" pitchFamily="18" charset="0"/>
              </a:rPr>
              <a:t>Neverending</a:t>
            </a:r>
            <a:r>
              <a:rPr lang="en-US" altLang="zh-CN" sz="1600" dirty="0">
                <a:latin typeface="Times New Roman" pitchFamily="18" charset="0"/>
                <a:cs typeface="Times New Roman" pitchFamily="18" charset="0"/>
              </a:rPr>
              <a:t> Story? (</a:t>
            </a:r>
            <a:r>
              <a:rPr lang="en-US" altLang="zh-CN" sz="1600" dirty="0" err="1">
                <a:latin typeface="Times New Roman" pitchFamily="18" charset="0"/>
                <a:cs typeface="Times New Roman" pitchFamily="18" charset="0"/>
              </a:rPr>
              <a:t>PowerAqua</a:t>
            </a:r>
            <a:r>
              <a:rPr lang="en-US" altLang="zh-CN" sz="1600" dirty="0">
                <a:latin typeface="Times New Roman" pitchFamily="18" charset="0"/>
                <a:cs typeface="Times New Roman" pitchFamily="18" charset="0"/>
              </a:rPr>
              <a:t>): 	</a:t>
            </a:r>
          </a:p>
          <a:p>
            <a:pPr lvl="1">
              <a:buNone/>
            </a:pPr>
            <a:r>
              <a:rPr lang="en-US" altLang="zh-CN" sz="1600" dirty="0">
                <a:latin typeface="Times New Roman" pitchFamily="18" charset="0"/>
                <a:cs typeface="Times New Roman" pitchFamily="18" charset="0"/>
              </a:rPr>
              <a:t>		&lt;[</a:t>
            </a:r>
            <a:r>
              <a:rPr lang="en-US" altLang="zh-CN" sz="1600" dirty="0" err="1">
                <a:latin typeface="Times New Roman" pitchFamily="18" charset="0"/>
                <a:cs typeface="Times New Roman" pitchFamily="18" charset="0"/>
              </a:rPr>
              <a:t>person,organization</a:t>
            </a:r>
            <a:r>
              <a:rPr lang="en-US" altLang="zh-CN" sz="1600" dirty="0">
                <a:latin typeface="Times New Roman" pitchFamily="18" charset="0"/>
                <a:cs typeface="Times New Roman" pitchFamily="18" charset="0"/>
              </a:rPr>
              <a:t>], wrote, </a:t>
            </a:r>
            <a:r>
              <a:rPr lang="en-US" altLang="zh-CN" sz="1600" dirty="0" err="1">
                <a:latin typeface="Times New Roman" pitchFamily="18" charset="0"/>
                <a:cs typeface="Times New Roman" pitchFamily="18" charset="0"/>
              </a:rPr>
              <a:t>Neverending</a:t>
            </a:r>
            <a:r>
              <a:rPr lang="en-US" altLang="zh-CN" sz="1600" dirty="0">
                <a:latin typeface="Times New Roman" pitchFamily="18" charset="0"/>
                <a:cs typeface="Times New Roman" pitchFamily="18" charset="0"/>
              </a:rPr>
              <a:t> Story&gt;.</a:t>
            </a:r>
            <a:endParaRPr lang="zh-CN" altLang="zh-CN" sz="1600" dirty="0">
              <a:latin typeface="Times New Roman" pitchFamily="18" charset="0"/>
              <a:cs typeface="Times New Roman" pitchFamily="18" charset="0"/>
            </a:endParaRPr>
          </a:p>
          <a:p>
            <a:pPr lvl="1">
              <a:buNone/>
            </a:pPr>
            <a:r>
              <a:rPr lang="en-US" altLang="zh-CN" sz="1600" dirty="0">
                <a:latin typeface="Times New Roman" pitchFamily="18" charset="0"/>
                <a:cs typeface="Times New Roman" pitchFamily="18" charset="0"/>
              </a:rPr>
              <a:t>		&lt;Writer, IS_A, Person&gt;</a:t>
            </a:r>
            <a:endParaRPr lang="zh-CN" altLang="zh-CN" sz="1600" dirty="0">
              <a:latin typeface="Times New Roman" pitchFamily="18" charset="0"/>
              <a:cs typeface="Times New Roman" pitchFamily="18" charset="0"/>
            </a:endParaRPr>
          </a:p>
          <a:p>
            <a:pPr lvl="1">
              <a:buNone/>
            </a:pPr>
            <a:r>
              <a:rPr lang="en-US" altLang="zh-CN" sz="1600" dirty="0">
                <a:latin typeface="Times New Roman" pitchFamily="18" charset="0"/>
                <a:cs typeface="Times New Roman" pitchFamily="18" charset="0"/>
              </a:rPr>
              <a:t>		&lt;Writer, author, The </a:t>
            </a:r>
            <a:r>
              <a:rPr lang="en-US" altLang="zh-CN" sz="1600" dirty="0" err="1">
                <a:latin typeface="Times New Roman" pitchFamily="18" charset="0"/>
                <a:cs typeface="Times New Roman" pitchFamily="18" charset="0"/>
              </a:rPr>
              <a:t>Neverending</a:t>
            </a:r>
            <a:r>
              <a:rPr lang="en-US" altLang="zh-CN" sz="1600" dirty="0">
                <a:latin typeface="Times New Roman" pitchFamily="18" charset="0"/>
                <a:cs typeface="Times New Roman" pitchFamily="18" charset="0"/>
              </a:rPr>
              <a:t> Story&gt;</a:t>
            </a:r>
            <a:endParaRPr lang="zh-CN" altLang="zh-CN" sz="1600" dirty="0">
              <a:latin typeface="Times New Roman" pitchFamily="18" charset="0"/>
              <a:cs typeface="Times New Roman" pitchFamily="18" charset="0"/>
            </a:endParaRPr>
          </a:p>
          <a:p>
            <a:pPr>
              <a:buNone/>
            </a:pPr>
            <a:r>
              <a:rPr lang="en-US" altLang="zh-CN" sz="2000" dirty="0">
                <a:latin typeface="Arial" pitchFamily="34" charset="0"/>
                <a:cs typeface="Arial" pitchFamily="34" charset="0"/>
              </a:rPr>
              <a:t> </a:t>
            </a:r>
          </a:p>
          <a:p>
            <a:endParaRPr lang="zh-CN" altLang="en-US" dirty="0"/>
          </a:p>
        </p:txBody>
      </p:sp>
      <p:sp>
        <p:nvSpPr>
          <p:cNvPr id="3" name="标题 2"/>
          <p:cNvSpPr>
            <a:spLocks noGrp="1"/>
          </p:cNvSpPr>
          <p:nvPr>
            <p:ph type="title"/>
          </p:nvPr>
        </p:nvSpPr>
        <p:spPr>
          <a:xfrm>
            <a:off x="1981200" y="116632"/>
            <a:ext cx="8229600" cy="1143000"/>
          </a:xfrm>
        </p:spPr>
        <p:txBody>
          <a:bodyPr>
            <a:normAutofit/>
          </a:bodyPr>
          <a:lstStyle/>
          <a:p>
            <a:r>
              <a:rPr lang="en-US" altLang="zh-CN" sz="3600" dirty="0"/>
              <a:t>QA over Semi-Structured data</a:t>
            </a:r>
            <a:endParaRPr lang="zh-CN" altLang="en-US" sz="36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9CB589C-5F26-914C-BCE2-F27B45CCEDA3}"/>
                  </a:ext>
                </a:extLst>
              </p14:cNvPr>
              <p14:cNvContentPartPr/>
              <p14:nvPr/>
            </p14:nvContentPartPr>
            <p14:xfrm>
              <a:off x="1169640" y="435960"/>
              <a:ext cx="7202880" cy="4499640"/>
            </p14:xfrm>
          </p:contentPart>
        </mc:Choice>
        <mc:Fallback>
          <p:pic>
            <p:nvPicPr>
              <p:cNvPr id="4" name="Ink 3">
                <a:extLst>
                  <a:ext uri="{FF2B5EF4-FFF2-40B4-BE49-F238E27FC236}">
                    <a16:creationId xmlns:a16="http://schemas.microsoft.com/office/drawing/2014/main" id="{F9CB589C-5F26-914C-BCE2-F27B45CCEDA3}"/>
                  </a:ext>
                </a:extLst>
              </p:cNvPr>
              <p:cNvPicPr/>
              <p:nvPr/>
            </p:nvPicPr>
            <p:blipFill>
              <a:blip r:embed="rId3"/>
              <a:stretch>
                <a:fillRect/>
              </a:stretch>
            </p:blipFill>
            <p:spPr>
              <a:xfrm>
                <a:off x="1160280" y="426600"/>
                <a:ext cx="7221600" cy="4518360"/>
              </a:xfrm>
              <a:prstGeom prst="rect">
                <a:avLst/>
              </a:prstGeom>
            </p:spPr>
          </p:pic>
        </mc:Fallback>
      </mc:AlternateContent>
    </p:spTree>
    <p:extLst>
      <p:ext uri="{BB962C8B-B14F-4D97-AF65-F5344CB8AC3E}">
        <p14:creationId xmlns:p14="http://schemas.microsoft.com/office/powerpoint/2010/main" val="3842465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476672"/>
            <a:ext cx="8229600" cy="5472608"/>
          </a:xfrm>
        </p:spPr>
        <p:txBody>
          <a:bodyPr>
            <a:normAutofit/>
          </a:bodyPr>
          <a:lstStyle/>
          <a:p>
            <a:pPr>
              <a:buNone/>
            </a:pPr>
            <a:r>
              <a:rPr lang="en-US" altLang="zh-CN" sz="1600" dirty="0">
                <a:latin typeface="Times New Roman" pitchFamily="18" charset="0"/>
                <a:cs typeface="Times New Roman" pitchFamily="18" charset="0"/>
              </a:rPr>
              <a:t>1.  (a) Which cities have more than three universities?</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(b) &lt;[cities], more than,  universities three&gt;</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(c) SELECT ?y WHERE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?x </a:t>
            </a:r>
            <a:r>
              <a:rPr lang="en-US" altLang="zh-CN" sz="1600" dirty="0" err="1">
                <a:latin typeface="Times New Roman" pitchFamily="18" charset="0"/>
                <a:cs typeface="Times New Roman" pitchFamily="18" charset="0"/>
              </a:rPr>
              <a:t>rdf:type</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onto:University</a:t>
            </a:r>
            <a:r>
              <a:rPr lang="en-US" altLang="zh-CN" sz="1600" dirty="0">
                <a:latin typeface="Times New Roman" pitchFamily="18" charset="0"/>
                <a:cs typeface="Times New Roman" pitchFamily="18" charset="0"/>
              </a:rPr>
              <a:t>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?x </a:t>
            </a:r>
            <a:r>
              <a:rPr lang="en-US" altLang="zh-CN" sz="1600" dirty="0" err="1">
                <a:latin typeface="Times New Roman" pitchFamily="18" charset="0"/>
                <a:cs typeface="Times New Roman" pitchFamily="18" charset="0"/>
              </a:rPr>
              <a:t>onto:city</a:t>
            </a:r>
            <a:r>
              <a:rPr lang="en-US" altLang="zh-CN" sz="1600" dirty="0">
                <a:latin typeface="Times New Roman" pitchFamily="18" charset="0"/>
                <a:cs typeface="Times New Roman" pitchFamily="18" charset="0"/>
              </a:rPr>
              <a:t> ?y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HAVING (COUNT(?x) &gt; 3)</a:t>
            </a:r>
          </a:p>
          <a:p>
            <a:pPr>
              <a:buNone/>
            </a:pP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2.  (a) Who produced the most films?</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(b)&lt;[</a:t>
            </a:r>
            <a:r>
              <a:rPr lang="en-US" altLang="zh-CN" sz="1600" dirty="0" err="1">
                <a:latin typeface="Times New Roman" pitchFamily="18" charset="0"/>
                <a:cs typeface="Times New Roman" pitchFamily="18" charset="0"/>
              </a:rPr>
              <a:t>person,organization</a:t>
            </a:r>
            <a:r>
              <a:rPr lang="en-US" altLang="zh-CN" sz="1600" dirty="0">
                <a:latin typeface="Times New Roman" pitchFamily="18" charset="0"/>
                <a:cs typeface="Times New Roman" pitchFamily="18" charset="0"/>
              </a:rPr>
              <a:t>],  produced, most films&gt;</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(c) SELECT ?y WHERE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?x </a:t>
            </a:r>
            <a:r>
              <a:rPr lang="en-US" altLang="zh-CN" sz="1600" dirty="0" err="1">
                <a:latin typeface="Times New Roman" pitchFamily="18" charset="0"/>
                <a:cs typeface="Times New Roman" pitchFamily="18" charset="0"/>
              </a:rPr>
              <a:t>rdf:type</a:t>
            </a:r>
            <a:r>
              <a:rPr lang="en-US" altLang="zh-CN" sz="1600" dirty="0">
                <a:latin typeface="Times New Roman" pitchFamily="18" charset="0"/>
                <a:cs typeface="Times New Roman" pitchFamily="18" charset="0"/>
              </a:rPr>
              <a:t> </a:t>
            </a:r>
            <a:r>
              <a:rPr lang="en-US" altLang="zh-CN" sz="1600" dirty="0" err="1">
                <a:latin typeface="Times New Roman" pitchFamily="18" charset="0"/>
                <a:cs typeface="Times New Roman" pitchFamily="18" charset="0"/>
              </a:rPr>
              <a:t>onto:Film</a:t>
            </a:r>
            <a:r>
              <a:rPr lang="en-US" altLang="zh-CN" sz="1600" dirty="0">
                <a:latin typeface="Times New Roman" pitchFamily="18" charset="0"/>
                <a:cs typeface="Times New Roman" pitchFamily="18" charset="0"/>
              </a:rPr>
              <a:t>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?x </a:t>
            </a:r>
            <a:r>
              <a:rPr lang="en-US" altLang="zh-CN" sz="1600" dirty="0" err="1">
                <a:latin typeface="Times New Roman" pitchFamily="18" charset="0"/>
                <a:cs typeface="Times New Roman" pitchFamily="18" charset="0"/>
              </a:rPr>
              <a:t>onto:producer</a:t>
            </a:r>
            <a:r>
              <a:rPr lang="en-US" altLang="zh-CN" sz="1600" dirty="0">
                <a:latin typeface="Times New Roman" pitchFamily="18" charset="0"/>
                <a:cs typeface="Times New Roman" pitchFamily="18" charset="0"/>
              </a:rPr>
              <a:t> ?y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ORDER BY DESC(COUNT(?x)) OFFSET 0 LIMIT 0</a:t>
            </a:r>
            <a:endParaRPr lang="zh-CN" altLang="zh-CN" sz="1600" dirty="0">
              <a:latin typeface="Times New Roman" pitchFamily="18" charset="0"/>
              <a:cs typeface="Times New Roman" pitchFamily="18" charset="0"/>
            </a:endParaRPr>
          </a:p>
          <a:p>
            <a:endParaRPr lang="zh-CN" altLang="en-US" dirty="0"/>
          </a:p>
        </p:txBody>
      </p:sp>
      <p:sp>
        <p:nvSpPr>
          <p:cNvPr id="7" name="TextBox 6"/>
          <p:cNvSpPr txBox="1"/>
          <p:nvPr/>
        </p:nvSpPr>
        <p:spPr>
          <a:xfrm>
            <a:off x="6744072" y="1556792"/>
            <a:ext cx="3384376" cy="1292662"/>
          </a:xfrm>
          <a:prstGeom prst="rect">
            <a:avLst/>
          </a:prstGeom>
          <a:noFill/>
        </p:spPr>
        <p:txBody>
          <a:bodyPr wrap="square" rtlCol="0">
            <a:spAutoFit/>
          </a:bodyPr>
          <a:lstStyle/>
          <a:p>
            <a:r>
              <a:rPr lang="en-US" altLang="zh-CN" sz="2000" dirty="0">
                <a:latin typeface="Times New Roman" pitchFamily="18" charset="0"/>
                <a:cs typeface="Times New Roman" pitchFamily="18" charset="0"/>
              </a:rPr>
              <a:t>the original </a:t>
            </a:r>
            <a:r>
              <a:rPr lang="en-US" altLang="zh-CN" sz="2000" dirty="0">
                <a:solidFill>
                  <a:srgbClr val="FF0000"/>
                </a:solidFill>
                <a:latin typeface="Times New Roman" pitchFamily="18" charset="0"/>
                <a:cs typeface="Times New Roman" pitchFamily="18" charset="0"/>
              </a:rPr>
              <a:t>semantic structure </a:t>
            </a:r>
            <a:r>
              <a:rPr lang="en-US" altLang="zh-CN" sz="2000" dirty="0">
                <a:latin typeface="Times New Roman" pitchFamily="18" charset="0"/>
                <a:cs typeface="Times New Roman" pitchFamily="18" charset="0"/>
              </a:rPr>
              <a:t>of the question can not be faithfully captured using triples.</a:t>
            </a:r>
            <a:endParaRPr lang="zh-CN" altLang="zh-CN" sz="2000" dirty="0">
              <a:latin typeface="Times New Roman" pitchFamily="18" charset="0"/>
              <a:cs typeface="Times New Roman" pitchFamily="18" charset="0"/>
            </a:endParaRPr>
          </a:p>
          <a:p>
            <a:endParaRPr lang="zh-CN" altLang="en-US" dirty="0"/>
          </a:p>
        </p:txBody>
      </p:sp>
      <p:sp>
        <p:nvSpPr>
          <p:cNvPr id="8" name="矩形 7"/>
          <p:cNvSpPr/>
          <p:nvPr/>
        </p:nvSpPr>
        <p:spPr>
          <a:xfrm>
            <a:off x="6744072" y="1484784"/>
            <a:ext cx="3384376" cy="129614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6168008" y="1052736"/>
            <a:ext cx="576064" cy="4320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168008" y="2780928"/>
            <a:ext cx="576064" cy="3600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20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f1.jpg"/>
          <p:cNvPicPr>
            <a:picLocks noChangeAspect="1"/>
          </p:cNvPicPr>
          <p:nvPr/>
        </p:nvPicPr>
        <p:blipFill>
          <a:blip r:embed="rId2" cstate="print"/>
          <a:stretch>
            <a:fillRect/>
          </a:stretch>
        </p:blipFill>
        <p:spPr>
          <a:xfrm>
            <a:off x="2567608" y="1052736"/>
            <a:ext cx="6979928" cy="4536504"/>
          </a:xfrm>
          <a:prstGeom prst="rect">
            <a:avLst/>
          </a:prstGeom>
        </p:spPr>
      </p:pic>
      <p:sp>
        <p:nvSpPr>
          <p:cNvPr id="8" name="矩形 7"/>
          <p:cNvSpPr/>
          <p:nvPr/>
        </p:nvSpPr>
        <p:spPr>
          <a:xfrm>
            <a:off x="4007768" y="1196752"/>
            <a:ext cx="1080120" cy="57606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639616" y="1196752"/>
            <a:ext cx="1584176" cy="369332"/>
          </a:xfrm>
          <a:prstGeom prst="rect">
            <a:avLst/>
          </a:prstGeom>
          <a:noFill/>
        </p:spPr>
        <p:txBody>
          <a:bodyPr wrap="square" rtlCol="0">
            <a:spAutoFit/>
          </a:bodyPr>
          <a:lstStyle/>
          <a:p>
            <a:r>
              <a:rPr lang="en-US" altLang="zh-CN" dirty="0">
                <a:solidFill>
                  <a:srgbClr val="FF0000"/>
                </a:solidFill>
              </a:rPr>
              <a:t>POS tagger</a:t>
            </a:r>
            <a:endParaRPr lang="zh-CN" altLang="en-US" dirty="0">
              <a:solidFill>
                <a:srgbClr val="FF0000"/>
              </a:solidFill>
            </a:endParaRPr>
          </a:p>
        </p:txBody>
      </p:sp>
      <p:sp>
        <p:nvSpPr>
          <p:cNvPr id="13" name="流程图: 过程 12"/>
          <p:cNvSpPr/>
          <p:nvPr/>
        </p:nvSpPr>
        <p:spPr>
          <a:xfrm>
            <a:off x="8184232" y="3212976"/>
            <a:ext cx="1224136" cy="792088"/>
          </a:xfrm>
          <a:prstGeom prst="flowChartProcess">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过程 13"/>
          <p:cNvSpPr/>
          <p:nvPr/>
        </p:nvSpPr>
        <p:spPr>
          <a:xfrm>
            <a:off x="6600056" y="4437112"/>
            <a:ext cx="1512168" cy="612648"/>
          </a:xfrm>
          <a:prstGeom prst="flowChartProcess">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L 形 17"/>
          <p:cNvSpPr/>
          <p:nvPr/>
        </p:nvSpPr>
        <p:spPr>
          <a:xfrm rot="10800000">
            <a:off x="5159896" y="1052736"/>
            <a:ext cx="4104456" cy="1872208"/>
          </a:xfrm>
          <a:prstGeom prst="corner">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1457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p:bldP spid="10" grpId="1"/>
      <p:bldP spid="13" grpId="0" animBg="1"/>
      <p:bldP spid="14" grpId="0"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404664"/>
            <a:ext cx="8229600" cy="5472608"/>
          </a:xfrm>
        </p:spPr>
        <p:txBody>
          <a:bodyPr>
            <a:normAutofit/>
          </a:bodyPr>
          <a:lstStyle/>
          <a:p>
            <a:pPr>
              <a:buNone/>
            </a:pPr>
            <a:r>
              <a:rPr lang="en-US" altLang="zh-CN" sz="2000" dirty="0">
                <a:solidFill>
                  <a:srgbClr val="0070C0"/>
                </a:solidFill>
                <a:latin typeface="Times New Roman" pitchFamily="18" charset="0"/>
                <a:cs typeface="Times New Roman" pitchFamily="18" charset="0"/>
              </a:rPr>
              <a:t>Who produced the most films?</a:t>
            </a:r>
          </a:p>
          <a:p>
            <a:pPr>
              <a:buNone/>
            </a:pPr>
            <a:r>
              <a:rPr lang="en-US" altLang="zh-CN" sz="2000" dirty="0">
                <a:solidFill>
                  <a:srgbClr val="FF0000"/>
                </a:solidFill>
                <a:latin typeface="Times New Roman" pitchFamily="18" charset="0"/>
                <a:cs typeface="Times New Roman" pitchFamily="18" charset="0"/>
              </a:rPr>
              <a:t>POS tagger</a:t>
            </a:r>
            <a:endParaRPr lang="zh-CN" altLang="zh-CN" sz="2000" dirty="0">
              <a:solidFill>
                <a:srgbClr val="FF0000"/>
              </a:solidFill>
              <a:latin typeface="Times New Roman" pitchFamily="18" charset="0"/>
              <a:cs typeface="Times New Roman" pitchFamily="18" charset="0"/>
            </a:endParaRPr>
          </a:p>
          <a:p>
            <a:pPr>
              <a:buNone/>
            </a:pPr>
            <a:r>
              <a:rPr lang="en-US" altLang="zh-CN" sz="2000" dirty="0">
                <a:solidFill>
                  <a:srgbClr val="002060"/>
                </a:solidFill>
                <a:latin typeface="Times New Roman" pitchFamily="18" charset="0"/>
                <a:cs typeface="Times New Roman" pitchFamily="18" charset="0"/>
              </a:rPr>
              <a:t>(a) </a:t>
            </a:r>
            <a:r>
              <a:rPr lang="en-US" altLang="zh-CN" sz="2000" u="sng" dirty="0">
                <a:solidFill>
                  <a:srgbClr val="0070C0"/>
                </a:solidFill>
                <a:latin typeface="Times New Roman" pitchFamily="18" charset="0"/>
                <a:cs typeface="Times New Roman" pitchFamily="18" charset="0"/>
              </a:rPr>
              <a:t>who/WP produced/VBD the/DT most/JJS films/NNS</a:t>
            </a:r>
          </a:p>
          <a:p>
            <a:pPr>
              <a:buNone/>
            </a:pPr>
            <a:endParaRPr lang="en-US" altLang="zh-CN" sz="2000" u="sng" dirty="0">
              <a:solidFill>
                <a:srgbClr val="0070C0"/>
              </a:solidFill>
              <a:latin typeface="Times New Roman" pitchFamily="18" charset="0"/>
              <a:cs typeface="Times New Roman" pitchFamily="18" charset="0"/>
            </a:endParaRPr>
          </a:p>
          <a:p>
            <a:pPr>
              <a:buNone/>
            </a:pPr>
            <a:r>
              <a:rPr lang="en-US" altLang="zh-CN" sz="2000" dirty="0">
                <a:solidFill>
                  <a:srgbClr val="FF0000"/>
                </a:solidFill>
                <a:latin typeface="Times New Roman" pitchFamily="18" charset="0"/>
                <a:cs typeface="Times New Roman" pitchFamily="18" charset="0"/>
              </a:rPr>
              <a:t>Parsing and template generation</a:t>
            </a:r>
          </a:p>
          <a:p>
            <a:r>
              <a:rPr lang="en-US" altLang="zh-CN" sz="2000" dirty="0">
                <a:latin typeface="Times New Roman" pitchFamily="18" charset="0"/>
                <a:cs typeface="Times New Roman" pitchFamily="18" charset="0"/>
              </a:rPr>
              <a:t>Domain independent lexicon:</a:t>
            </a:r>
            <a:endParaRPr lang="zh-CN" altLang="zh-CN" sz="2000" dirty="0">
              <a:latin typeface="Times New Roman" pitchFamily="18" charset="0"/>
              <a:cs typeface="Times New Roman" pitchFamily="18" charset="0"/>
            </a:endParaRPr>
          </a:p>
          <a:p>
            <a:pPr>
              <a:buNone/>
            </a:pPr>
            <a:r>
              <a:rPr lang="en-US" altLang="zh-CN" sz="2000" dirty="0">
                <a:latin typeface="Times New Roman" pitchFamily="18" charset="0"/>
                <a:cs typeface="Times New Roman" pitchFamily="18" charset="0"/>
              </a:rPr>
              <a:t>	107 entries: light verbs ,question words ,determiners, negation words, coordination and the like. </a:t>
            </a:r>
            <a:endParaRPr lang="zh-CN" altLang="zh-CN" sz="2000" dirty="0">
              <a:latin typeface="Times New Roman" pitchFamily="18" charset="0"/>
              <a:cs typeface="Times New Roman" pitchFamily="18" charset="0"/>
            </a:endParaRPr>
          </a:p>
          <a:p>
            <a:pPr>
              <a:buNone/>
            </a:pPr>
            <a:r>
              <a:rPr lang="en-US" altLang="zh-CN" sz="2000" dirty="0">
                <a:solidFill>
                  <a:srgbClr val="002060"/>
                </a:solidFill>
                <a:latin typeface="Times New Roman" pitchFamily="18" charset="0"/>
                <a:cs typeface="Times New Roman" pitchFamily="18" charset="0"/>
              </a:rPr>
              <a:t>(b) </a:t>
            </a:r>
            <a:r>
              <a:rPr lang="en-US" altLang="zh-CN" sz="2000" u="sng" dirty="0">
                <a:solidFill>
                  <a:srgbClr val="0070C0"/>
                </a:solidFill>
                <a:latin typeface="Times New Roman" pitchFamily="18" charset="0"/>
                <a:cs typeface="Times New Roman" pitchFamily="18" charset="0"/>
              </a:rPr>
              <a:t>Covered tokens: who, the most, the, most</a:t>
            </a:r>
          </a:p>
          <a:p>
            <a:r>
              <a:rPr lang="en-US" altLang="zh-CN" sz="2000" dirty="0">
                <a:latin typeface="Times New Roman" pitchFamily="18" charset="0"/>
                <a:cs typeface="Times New Roman" pitchFamily="18" charset="0"/>
              </a:rPr>
              <a:t>Domain dependent lexicon:      built on-the-fly.</a:t>
            </a:r>
            <a:endParaRPr lang="zh-CN" altLang="zh-CN" sz="2000" dirty="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POS tag </a:t>
            </a:r>
            <a:r>
              <a:rPr lang="zh-CN" altLang="zh-CN" sz="2000" dirty="0"/>
              <a:t>——</a:t>
            </a:r>
            <a:r>
              <a:rPr lang="en-US" altLang="zh-CN" sz="2000" dirty="0"/>
              <a:t>&gt; </a:t>
            </a:r>
            <a:r>
              <a:rPr lang="en-US" altLang="zh-CN" sz="2000" dirty="0">
                <a:latin typeface="Times New Roman" pitchFamily="18" charset="0"/>
                <a:cs typeface="Times New Roman" pitchFamily="18" charset="0"/>
              </a:rPr>
              <a:t>syntactic and semantic properties. </a:t>
            </a:r>
          </a:p>
          <a:p>
            <a:pPr>
              <a:buNone/>
            </a:pPr>
            <a:r>
              <a:rPr lang="en-US" altLang="zh-CN" sz="2000" dirty="0">
                <a:solidFill>
                  <a:srgbClr val="002060"/>
                </a:solidFill>
                <a:latin typeface="Times New Roman" pitchFamily="18" charset="0"/>
                <a:cs typeface="Times New Roman" pitchFamily="18" charset="0"/>
              </a:rPr>
              <a:t>(c) </a:t>
            </a:r>
            <a:r>
              <a:rPr lang="en-US" altLang="zh-CN" sz="2000" u="sng" dirty="0">
                <a:solidFill>
                  <a:srgbClr val="0070C0"/>
                </a:solidFill>
                <a:latin typeface="Times New Roman" pitchFamily="18" charset="0"/>
                <a:cs typeface="Times New Roman" pitchFamily="18" charset="0"/>
              </a:rPr>
              <a:t>Building entries for: produced/VBD, films/NNS</a:t>
            </a:r>
            <a:endParaRPr lang="zh-CN" altLang="zh-CN" sz="2000" u="sng" dirty="0">
              <a:solidFill>
                <a:srgbClr val="0070C0"/>
              </a:solidFill>
              <a:latin typeface="Times New Roman" pitchFamily="18" charset="0"/>
              <a:cs typeface="Times New Roman" pitchFamily="18" charset="0"/>
            </a:endParaRPr>
          </a:p>
          <a:p>
            <a:pPr>
              <a:buNone/>
            </a:pPr>
            <a:endParaRPr lang="zh-CN" altLang="zh-CN" sz="2000" dirty="0">
              <a:latin typeface="Times New Roman" pitchFamily="18" charset="0"/>
              <a:cs typeface="Times New Roman" pitchFamily="18" charset="0"/>
            </a:endParaRPr>
          </a:p>
          <a:p>
            <a:pPr>
              <a:buNone/>
            </a:pPr>
            <a:r>
              <a:rPr lang="en-US" altLang="zh-CN" sz="2000" dirty="0">
                <a:latin typeface="Times New Roman" pitchFamily="18" charset="0"/>
                <a:cs typeface="Times New Roman" pitchFamily="18" charset="0"/>
              </a:rPr>
              <a:t>	</a:t>
            </a:r>
            <a:endParaRPr lang="zh-CN" altLang="zh-CN" sz="2000" dirty="0">
              <a:latin typeface="Times New Roman" pitchFamily="18" charset="0"/>
              <a:cs typeface="Times New Roman" pitchFamily="18" charset="0"/>
            </a:endParaRPr>
          </a:p>
          <a:p>
            <a:pPr>
              <a:buNone/>
            </a:pPr>
            <a:endParaRPr lang="zh-CN" alt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72485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476672"/>
            <a:ext cx="8229600" cy="5688632"/>
          </a:xfrm>
        </p:spPr>
        <p:txBody>
          <a:bodyPr>
            <a:normAutofit/>
          </a:bodyPr>
          <a:lstStyle/>
          <a:p>
            <a:r>
              <a:rPr lang="en-US" altLang="zh-CN" sz="2000" dirty="0">
                <a:latin typeface="Times New Roman" pitchFamily="18" charset="0"/>
                <a:cs typeface="Times New Roman" pitchFamily="18" charset="0"/>
              </a:rPr>
              <a:t>POS tag </a:t>
            </a:r>
            <a:r>
              <a:rPr lang="zh-CN" altLang="zh-CN" sz="2000" dirty="0"/>
              <a:t>——</a:t>
            </a:r>
            <a:r>
              <a:rPr lang="en-US" altLang="zh-CN" sz="2000" dirty="0"/>
              <a:t>&gt; </a:t>
            </a:r>
            <a:r>
              <a:rPr lang="en-US" altLang="zh-CN" sz="2000" dirty="0">
                <a:latin typeface="Times New Roman" pitchFamily="18" charset="0"/>
                <a:cs typeface="Times New Roman" pitchFamily="18" charset="0"/>
              </a:rPr>
              <a:t>syntactic and semantic properties. </a:t>
            </a:r>
          </a:p>
          <a:p>
            <a:pPr>
              <a:buNone/>
            </a:pPr>
            <a:endParaRPr lang="en-US" altLang="zh-CN" sz="2000" dirty="0">
              <a:latin typeface="Times New Roman" pitchFamily="18" charset="0"/>
              <a:cs typeface="Times New Roman" pitchFamily="18" charset="0"/>
            </a:endParaRPr>
          </a:p>
          <a:p>
            <a:pPr>
              <a:buNone/>
            </a:pPr>
            <a:r>
              <a:rPr lang="en-US" altLang="zh-CN" sz="2000" dirty="0">
                <a:solidFill>
                  <a:srgbClr val="FF0000"/>
                </a:solidFill>
              </a:rPr>
              <a:t>Heuristics:</a:t>
            </a:r>
            <a:endParaRPr lang="zh-CN" altLang="zh-CN" sz="2000" dirty="0">
              <a:solidFill>
                <a:srgbClr val="FF0000"/>
              </a:solidFill>
            </a:endParaRPr>
          </a:p>
          <a:p>
            <a:pPr>
              <a:buFont typeface="Wingdings" pitchFamily="2" charset="2"/>
              <a:buChar char="ü"/>
            </a:pPr>
            <a:r>
              <a:rPr lang="en-US" altLang="zh-CN" sz="2000" dirty="0">
                <a:latin typeface="Times New Roman" pitchFamily="18" charset="0"/>
                <a:cs typeface="Times New Roman" pitchFamily="18" charset="0"/>
              </a:rPr>
              <a:t>Named entities ,  resources.</a:t>
            </a:r>
          </a:p>
          <a:p>
            <a:pPr>
              <a:buFont typeface="Wingdings" pitchFamily="2" charset="2"/>
              <a:buChar char="ü"/>
            </a:pPr>
            <a:r>
              <a:rPr lang="en-US" altLang="zh-CN" sz="2000" dirty="0">
                <a:latin typeface="Times New Roman" pitchFamily="18" charset="0"/>
                <a:cs typeface="Times New Roman" pitchFamily="18" charset="0"/>
              </a:rPr>
              <a:t>Nouns , classes,  properties.</a:t>
            </a:r>
            <a:endParaRPr lang="zh-CN" altLang="zh-CN" sz="2000" dirty="0">
              <a:latin typeface="Times New Roman" pitchFamily="18" charset="0"/>
              <a:cs typeface="Times New Roman" pitchFamily="18" charset="0"/>
            </a:endParaRPr>
          </a:p>
          <a:p>
            <a:pPr>
              <a:buFont typeface="Wingdings" pitchFamily="2" charset="2"/>
              <a:buChar char="ü"/>
            </a:pPr>
            <a:r>
              <a:rPr lang="en-US" altLang="zh-CN" sz="2000" dirty="0">
                <a:latin typeface="Times New Roman" pitchFamily="18" charset="0"/>
                <a:cs typeface="Times New Roman" pitchFamily="18" charset="0"/>
              </a:rPr>
              <a:t>Verbs,  properties. If no contribution, instead by noun  </a:t>
            </a:r>
          </a:p>
          <a:p>
            <a:pPr>
              <a:buNone/>
            </a:pPr>
            <a:r>
              <a:rPr lang="en-US" altLang="zh-CN" sz="2000" dirty="0">
                <a:latin typeface="Times New Roman" pitchFamily="18" charset="0"/>
                <a:cs typeface="Times New Roman" pitchFamily="18" charset="0"/>
              </a:rPr>
              <a:t>	(Which cities have more than 2 million inhabitants?)</a:t>
            </a:r>
          </a:p>
          <a:p>
            <a:pPr>
              <a:buNone/>
            </a:pPr>
            <a:endParaRPr lang="en-US" altLang="zh-CN" sz="2000" dirty="0">
              <a:latin typeface="Times New Roman" pitchFamily="18" charset="0"/>
              <a:cs typeface="Times New Roman" pitchFamily="18" charset="0"/>
            </a:endParaRPr>
          </a:p>
          <a:p>
            <a:pPr>
              <a:buNone/>
            </a:pPr>
            <a:endParaRPr lang="en-US" altLang="zh-CN" sz="2000" dirty="0">
              <a:latin typeface="Times New Roman" pitchFamily="18" charset="0"/>
              <a:cs typeface="Times New Roman" pitchFamily="18" charset="0"/>
            </a:endParaRPr>
          </a:p>
          <a:p>
            <a:pPr>
              <a:buNone/>
            </a:pPr>
            <a:endParaRPr lang="en-US" altLang="zh-CN" sz="2000" dirty="0">
              <a:latin typeface="Times New Roman" pitchFamily="18" charset="0"/>
              <a:cs typeface="Times New Roman" pitchFamily="18" charset="0"/>
            </a:endParaRPr>
          </a:p>
          <a:p>
            <a:pPr>
              <a:buNone/>
            </a:pPr>
            <a:endParaRPr lang="en-US" altLang="zh-CN" sz="2000" dirty="0">
              <a:latin typeface="Times New Roman" pitchFamily="18" charset="0"/>
              <a:cs typeface="Times New Roman" pitchFamily="18" charset="0"/>
            </a:endParaRPr>
          </a:p>
          <a:p>
            <a:pPr>
              <a:buNone/>
            </a:pPr>
            <a:endParaRPr lang="en-US" altLang="zh-CN" sz="2000" dirty="0">
              <a:latin typeface="Times New Roman" pitchFamily="18" charset="0"/>
              <a:cs typeface="Times New Roman" pitchFamily="18" charset="0"/>
            </a:endParaRPr>
          </a:p>
          <a:p>
            <a:pPr>
              <a:buNone/>
            </a:pPr>
            <a:endParaRPr lang="en-US" altLang="zh-CN" sz="2000" dirty="0">
              <a:latin typeface="Times New Roman" pitchFamily="18" charset="0"/>
              <a:cs typeface="Times New Roman" pitchFamily="18" charset="0"/>
            </a:endParaRPr>
          </a:p>
          <a:p>
            <a:pPr>
              <a:buNone/>
            </a:pPr>
            <a:r>
              <a:rPr lang="en-US" altLang="zh-CN" sz="2000" dirty="0">
                <a:latin typeface="Times New Roman" pitchFamily="18" charset="0"/>
                <a:cs typeface="Times New Roman" pitchFamily="18" charset="0"/>
              </a:rPr>
              <a:t>   </a:t>
            </a:r>
            <a:r>
              <a:rPr lang="en-US" altLang="zh-CN" sz="2000" dirty="0">
                <a:solidFill>
                  <a:srgbClr val="0070C0"/>
                </a:solidFill>
                <a:latin typeface="Times New Roman" pitchFamily="18" charset="0"/>
                <a:cs typeface="Times New Roman" pitchFamily="18" charset="0"/>
              </a:rPr>
              <a:t>syntactic representation        		 semantic representation</a:t>
            </a:r>
          </a:p>
          <a:p>
            <a:pPr>
              <a:buNone/>
            </a:pPr>
            <a:endParaRPr lang="en-US" altLang="zh-CN" sz="2000" dirty="0">
              <a:latin typeface="Times New Roman" pitchFamily="18" charset="0"/>
              <a:cs typeface="Times New Roman" pitchFamily="18" charset="0"/>
            </a:endParaRPr>
          </a:p>
          <a:p>
            <a:pPr>
              <a:buNone/>
            </a:pPr>
            <a:endParaRPr lang="zh-CN" altLang="zh-CN" sz="2000" dirty="0">
              <a:latin typeface="Times New Roman" pitchFamily="18" charset="0"/>
              <a:cs typeface="Times New Roman" pitchFamily="18" charset="0"/>
            </a:endParaRPr>
          </a:p>
          <a:p>
            <a:pPr>
              <a:buFont typeface="Wingdings" pitchFamily="2" charset="2"/>
              <a:buChar char="ü"/>
            </a:pPr>
            <a:endParaRPr lang="en-US" altLang="zh-CN" sz="2000" dirty="0">
              <a:latin typeface="Times New Roman" pitchFamily="18" charset="0"/>
              <a:cs typeface="Times New Roman" pitchFamily="18" charset="0"/>
            </a:endParaRPr>
          </a:p>
          <a:p>
            <a:endParaRPr lang="zh-CN" altLang="en-US" dirty="0"/>
          </a:p>
        </p:txBody>
      </p:sp>
      <p:pic>
        <p:nvPicPr>
          <p:cNvPr id="4" name="图片 3" descr="6.jpg"/>
          <p:cNvPicPr>
            <a:picLocks noChangeAspect="1"/>
          </p:cNvPicPr>
          <p:nvPr/>
        </p:nvPicPr>
        <p:blipFill>
          <a:blip r:embed="rId2" cstate="print"/>
          <a:stretch>
            <a:fillRect/>
          </a:stretch>
        </p:blipFill>
        <p:spPr>
          <a:xfrm>
            <a:off x="2207568" y="3140968"/>
            <a:ext cx="2966810" cy="1800200"/>
          </a:xfrm>
          <a:prstGeom prst="rect">
            <a:avLst/>
          </a:prstGeom>
        </p:spPr>
      </p:pic>
      <p:pic>
        <p:nvPicPr>
          <p:cNvPr id="5" name="图片 4" descr="7.jpg"/>
          <p:cNvPicPr>
            <a:picLocks noChangeAspect="1"/>
          </p:cNvPicPr>
          <p:nvPr/>
        </p:nvPicPr>
        <p:blipFill>
          <a:blip r:embed="rId3" cstate="print"/>
          <a:stretch>
            <a:fillRect/>
          </a:stretch>
        </p:blipFill>
        <p:spPr>
          <a:xfrm>
            <a:off x="5447928" y="3429000"/>
            <a:ext cx="4896544" cy="1224136"/>
          </a:xfrm>
          <a:prstGeom prst="rect">
            <a:avLst/>
          </a:prstGeom>
        </p:spPr>
      </p:pic>
    </p:spTree>
    <p:extLst>
      <p:ext uri="{BB962C8B-B14F-4D97-AF65-F5344CB8AC3E}">
        <p14:creationId xmlns:p14="http://schemas.microsoft.com/office/powerpoint/2010/main" val="3041226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03512" y="404665"/>
            <a:ext cx="8784976" cy="5246043"/>
          </a:xfrm>
        </p:spPr>
        <p:txBody>
          <a:bodyPr>
            <a:normAutofit lnSpcReduction="10000"/>
          </a:bodyPr>
          <a:lstStyle/>
          <a:p>
            <a:pPr>
              <a:buNone/>
            </a:pPr>
            <a:r>
              <a:rPr lang="en-US" altLang="zh-CN" sz="1600" dirty="0">
                <a:latin typeface="Times New Roman" pitchFamily="18" charset="0"/>
                <a:cs typeface="Times New Roman" pitchFamily="18" charset="0"/>
              </a:rPr>
              <a:t>	</a:t>
            </a:r>
            <a:r>
              <a:rPr lang="en-US" altLang="zh-CN" sz="2000" dirty="0">
                <a:solidFill>
                  <a:srgbClr val="0070C0"/>
                </a:solidFill>
                <a:latin typeface="Times New Roman" pitchFamily="18" charset="0"/>
                <a:cs typeface="Times New Roman" pitchFamily="18" charset="0"/>
              </a:rPr>
              <a:t>SPARQL templates:</a:t>
            </a:r>
          </a:p>
          <a:p>
            <a:pPr>
              <a:buNone/>
            </a:pPr>
            <a:r>
              <a:rPr lang="en-US" altLang="zh-CN" sz="2000" dirty="0">
                <a:latin typeface="Times New Roman" pitchFamily="18" charset="0"/>
                <a:cs typeface="Times New Roman" pitchFamily="18" charset="0"/>
              </a:rPr>
              <a:t>	Who produced the most films?</a:t>
            </a:r>
            <a:endParaRPr lang="zh-CN" altLang="zh-CN" sz="20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(a) SELECT ?x WHERE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?x ?p ?y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?y </a:t>
            </a:r>
            <a:r>
              <a:rPr lang="en-US" altLang="zh-CN" sz="1600" dirty="0" err="1">
                <a:latin typeface="Times New Roman" pitchFamily="18" charset="0"/>
                <a:cs typeface="Times New Roman" pitchFamily="18" charset="0"/>
              </a:rPr>
              <a:t>rdf:type</a:t>
            </a:r>
            <a:r>
              <a:rPr lang="en-US" altLang="zh-CN" sz="1600" dirty="0">
                <a:latin typeface="Times New Roman" pitchFamily="18" charset="0"/>
                <a:cs typeface="Times New Roman" pitchFamily="18" charset="0"/>
              </a:rPr>
              <a:t> ?c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ORDER BY DESC(COUNT(?y)) LIMIT 1 OFFSET 0</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Slots:</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&lt;?c, class, films&gt;</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&lt;?p, property, produced&gt;</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(b) SELECT ?x WHERE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?x ?p ?y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ORDER BY DESC(COUNT(?y)) LIMIT 1 OFFSET 0</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Slots:</a:t>
            </a:r>
            <a:endParaRPr lang="zh-CN" altLang="zh-CN" sz="1600" dirty="0">
              <a:latin typeface="Times New Roman" pitchFamily="18" charset="0"/>
              <a:cs typeface="Times New Roman" pitchFamily="18" charset="0"/>
            </a:endParaRPr>
          </a:p>
          <a:p>
            <a:pPr>
              <a:buNone/>
            </a:pPr>
            <a:r>
              <a:rPr lang="en-US" altLang="zh-CN" sz="1600" dirty="0">
                <a:latin typeface="Times New Roman" pitchFamily="18" charset="0"/>
                <a:cs typeface="Times New Roman" pitchFamily="18" charset="0"/>
              </a:rPr>
              <a:t>		&lt;?p, property, films&gt;</a:t>
            </a:r>
            <a:endParaRPr lang="zh-CN" altLang="zh-CN" sz="1600" dirty="0">
              <a:latin typeface="Times New Roman" pitchFamily="18" charset="0"/>
              <a:cs typeface="Times New Roman" pitchFamily="18" charset="0"/>
            </a:endParaRPr>
          </a:p>
          <a:p>
            <a:endParaRPr lang="zh-CN" altLang="en-US" dirty="0"/>
          </a:p>
        </p:txBody>
      </p:sp>
    </p:spTree>
    <p:extLst>
      <p:ext uri="{BB962C8B-B14F-4D97-AF65-F5344CB8AC3E}">
        <p14:creationId xmlns:p14="http://schemas.microsoft.com/office/powerpoint/2010/main" val="2771312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476672"/>
            <a:ext cx="8229600" cy="5400600"/>
          </a:xfrm>
        </p:spPr>
        <p:txBody>
          <a:bodyPr>
            <a:normAutofit/>
          </a:bodyPr>
          <a:lstStyle/>
          <a:p>
            <a:r>
              <a:rPr lang="en-US" altLang="zh-CN" sz="2000" dirty="0">
                <a:solidFill>
                  <a:srgbClr val="FF0000"/>
                </a:solidFill>
                <a:latin typeface="Times New Roman" pitchFamily="18" charset="0"/>
                <a:cs typeface="Times New Roman" pitchFamily="18" charset="0"/>
              </a:rPr>
              <a:t>Entity identification</a:t>
            </a:r>
          </a:p>
          <a:p>
            <a:pPr>
              <a:buNone/>
            </a:pPr>
            <a:r>
              <a:rPr lang="en-US" altLang="zh-CN" dirty="0"/>
              <a:t>	</a:t>
            </a:r>
            <a:r>
              <a:rPr lang="en-US" altLang="zh-CN" sz="2000" dirty="0">
                <a:latin typeface="Times New Roman" pitchFamily="18" charset="0"/>
                <a:cs typeface="Times New Roman" pitchFamily="18" charset="0"/>
              </a:rPr>
              <a:t>String s</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knowledge base K </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similar entity</a:t>
            </a:r>
          </a:p>
          <a:p>
            <a:pPr>
              <a:buFont typeface="Wingdings" pitchFamily="2" charset="2"/>
              <a:buChar char="l"/>
            </a:pPr>
            <a:r>
              <a:rPr lang="en-US" altLang="zh-CN" sz="2000" dirty="0">
                <a:latin typeface="Times New Roman" pitchFamily="18" charset="0"/>
                <a:cs typeface="Times New Roman" pitchFamily="18" charset="0"/>
              </a:rPr>
              <a:t>Generic approach</a:t>
            </a:r>
          </a:p>
          <a:p>
            <a:pPr>
              <a:buNone/>
            </a:pPr>
            <a:endParaRPr lang="en-US" altLang="zh-CN" sz="2000" dirty="0">
              <a:latin typeface="Times New Roman" pitchFamily="18" charset="0"/>
              <a:cs typeface="Times New Roman" pitchFamily="18" charset="0"/>
            </a:endParaRPr>
          </a:p>
          <a:p>
            <a:pPr>
              <a:buNone/>
            </a:pPr>
            <a:r>
              <a:rPr lang="en-US" altLang="zh-CN" sz="2000" dirty="0">
                <a:latin typeface="Times New Roman" pitchFamily="18" charset="0"/>
                <a:cs typeface="Times New Roman" pitchFamily="18" charset="0"/>
              </a:rPr>
              <a:t>S</a:t>
            </a:r>
          </a:p>
          <a:p>
            <a:pPr>
              <a:buFont typeface="Arial" pitchFamily="34" charset="0"/>
              <a:buChar char="•"/>
            </a:pPr>
            <a:endParaRPr lang="en-US" altLang="zh-CN" sz="2000" dirty="0">
              <a:latin typeface="Times New Roman" pitchFamily="18" charset="0"/>
              <a:cs typeface="Times New Roman" pitchFamily="18" charset="0"/>
            </a:endParaRPr>
          </a:p>
          <a:p>
            <a:pPr>
              <a:buNone/>
            </a:pPr>
            <a:endParaRPr lang="en-US" altLang="zh-CN" sz="2000" dirty="0"/>
          </a:p>
          <a:p>
            <a:pPr>
              <a:buNone/>
            </a:pPr>
            <a:endParaRPr lang="en-US" altLang="zh-CN" sz="2000" dirty="0">
              <a:latin typeface="Times New Roman" pitchFamily="18" charset="0"/>
              <a:cs typeface="Times New Roman" pitchFamily="18" charset="0"/>
            </a:endParaRPr>
          </a:p>
          <a:p>
            <a:pPr>
              <a:buFont typeface="Wingdings" pitchFamily="2" charset="2"/>
              <a:buChar char="l"/>
            </a:pPr>
            <a:r>
              <a:rPr lang="en-US" altLang="zh-CN" sz="2000" dirty="0">
                <a:latin typeface="Times New Roman" pitchFamily="18" charset="0"/>
                <a:cs typeface="Times New Roman" pitchFamily="18" charset="0"/>
              </a:rPr>
              <a:t>Property detection</a:t>
            </a:r>
          </a:p>
          <a:p>
            <a:pPr>
              <a:buNone/>
            </a:pPr>
            <a:r>
              <a:rPr lang="en-US" altLang="zh-CN" sz="2000" dirty="0">
                <a:latin typeface="Times New Roman" pitchFamily="18" charset="0"/>
                <a:cs typeface="Times New Roman" pitchFamily="18" charset="0"/>
              </a:rPr>
              <a:t>	Large number of expressions can be used to denote the same predicate.</a:t>
            </a:r>
          </a:p>
          <a:p>
            <a:pPr>
              <a:buNone/>
            </a:pPr>
            <a:r>
              <a:rPr lang="en-US" altLang="zh-CN" sz="2000" dirty="0">
                <a:latin typeface="Times New Roman" pitchFamily="18" charset="0"/>
                <a:cs typeface="Times New Roman" pitchFamily="18" charset="0"/>
              </a:rPr>
              <a:t>	(X, the creator of Y and Y is a book by X )</a:t>
            </a:r>
          </a:p>
          <a:p>
            <a:pPr>
              <a:buNone/>
            </a:pPr>
            <a:r>
              <a:rPr lang="en-US" altLang="zh-CN" sz="2000" dirty="0">
                <a:latin typeface="Times New Roman" pitchFamily="18" charset="0"/>
                <a:cs typeface="Times New Roman" pitchFamily="18" charset="0"/>
              </a:rPr>
              <a:t>	</a:t>
            </a:r>
          </a:p>
          <a:p>
            <a:pPr>
              <a:buNone/>
            </a:pPr>
            <a:r>
              <a:rPr lang="en-US" altLang="zh-CN" sz="2000" dirty="0">
                <a:latin typeface="Times New Roman" pitchFamily="18" charset="0"/>
                <a:cs typeface="Times New Roman" pitchFamily="18" charset="0"/>
              </a:rPr>
              <a:t>	BOA pattern library</a:t>
            </a:r>
          </a:p>
          <a:p>
            <a:pPr>
              <a:buNone/>
            </a:pPr>
            <a:endParaRPr lang="zh-CN" altLang="zh-CN" sz="2000" dirty="0">
              <a:latin typeface="Times New Roman" pitchFamily="18" charset="0"/>
              <a:cs typeface="Times New Roman" pitchFamily="18" charset="0"/>
            </a:endParaRPr>
          </a:p>
          <a:p>
            <a:pPr>
              <a:buNone/>
            </a:pPr>
            <a:endParaRPr lang="zh-CN" altLang="zh-CN" sz="2000" dirty="0">
              <a:latin typeface="Times New Roman" pitchFamily="18" charset="0"/>
              <a:cs typeface="Times New Roman" pitchFamily="18" charset="0"/>
            </a:endParaRPr>
          </a:p>
          <a:p>
            <a:pPr>
              <a:buNone/>
            </a:pPr>
            <a:endParaRPr lang="zh-CN" altLang="en-US" sz="2000" dirty="0">
              <a:latin typeface="Times New Roman" pitchFamily="18" charset="0"/>
              <a:cs typeface="Times New Roman" pitchFamily="18" charset="0"/>
            </a:endParaRPr>
          </a:p>
        </p:txBody>
      </p:sp>
      <p:sp>
        <p:nvSpPr>
          <p:cNvPr id="4" name="椭圆 3"/>
          <p:cNvSpPr/>
          <p:nvPr/>
        </p:nvSpPr>
        <p:spPr>
          <a:xfrm>
            <a:off x="3935760" y="1916832"/>
            <a:ext cx="1224136" cy="504056"/>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S(s)</a:t>
            </a:r>
            <a:endParaRPr lang="zh-CN" altLang="en-US" dirty="0"/>
          </a:p>
        </p:txBody>
      </p:sp>
      <p:cxnSp>
        <p:nvCxnSpPr>
          <p:cNvPr id="7" name="直接箭头连接符 6"/>
          <p:cNvCxnSpPr/>
          <p:nvPr/>
        </p:nvCxnSpPr>
        <p:spPr>
          <a:xfrm>
            <a:off x="2351584" y="2132856"/>
            <a:ext cx="1512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67608" y="1772816"/>
            <a:ext cx="1368152" cy="369332"/>
          </a:xfrm>
          <a:prstGeom prst="rect">
            <a:avLst/>
          </a:prstGeom>
          <a:noFill/>
        </p:spPr>
        <p:txBody>
          <a:bodyPr wrap="square" rtlCol="0">
            <a:spAutoFit/>
          </a:bodyPr>
          <a:lstStyle/>
          <a:p>
            <a:r>
              <a:rPr lang="en-US" altLang="zh-CN" dirty="0" err="1"/>
              <a:t>WordNet</a:t>
            </a:r>
            <a:r>
              <a:rPr lang="en-US" altLang="zh-CN" dirty="0"/>
              <a:t> </a:t>
            </a:r>
            <a:endParaRPr lang="zh-CN" altLang="en-US" dirty="0"/>
          </a:p>
        </p:txBody>
      </p:sp>
      <p:sp>
        <p:nvSpPr>
          <p:cNvPr id="9" name="椭圆 8"/>
          <p:cNvSpPr/>
          <p:nvPr/>
        </p:nvSpPr>
        <p:spPr>
          <a:xfrm>
            <a:off x="6312024" y="1844824"/>
            <a:ext cx="1440160" cy="576064"/>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Label(e)             </a:t>
            </a:r>
            <a:endParaRPr lang="zh-CN" altLang="en-US" dirty="0"/>
          </a:p>
        </p:txBody>
      </p:sp>
      <p:sp>
        <p:nvSpPr>
          <p:cNvPr id="10" name="椭圆 9"/>
          <p:cNvSpPr/>
          <p:nvPr/>
        </p:nvSpPr>
        <p:spPr>
          <a:xfrm>
            <a:off x="8328248" y="1844824"/>
            <a:ext cx="1728192" cy="576064"/>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Entities e</a:t>
            </a:r>
            <a:endParaRPr lang="zh-CN" altLang="en-US" dirty="0"/>
          </a:p>
        </p:txBody>
      </p:sp>
      <p:cxnSp>
        <p:nvCxnSpPr>
          <p:cNvPr id="12" name="直接连接符 11"/>
          <p:cNvCxnSpPr>
            <a:stCxn id="9" idx="6"/>
          </p:cNvCxnSpPr>
          <p:nvPr/>
        </p:nvCxnSpPr>
        <p:spPr>
          <a:xfrm>
            <a:off x="7752184" y="2132856"/>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9" idx="2"/>
          </p:cNvCxnSpPr>
          <p:nvPr/>
        </p:nvCxnSpPr>
        <p:spPr>
          <a:xfrm>
            <a:off x="5159896" y="2132856"/>
            <a:ext cx="115212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6" name="图片 25" descr="未命名.jpg"/>
          <p:cNvPicPr>
            <a:picLocks noChangeAspect="1"/>
          </p:cNvPicPr>
          <p:nvPr/>
        </p:nvPicPr>
        <p:blipFill>
          <a:blip r:embed="rId2" cstate="print"/>
          <a:stretch>
            <a:fillRect/>
          </a:stretch>
        </p:blipFill>
        <p:spPr>
          <a:xfrm>
            <a:off x="2639616" y="2564904"/>
            <a:ext cx="3543300" cy="666750"/>
          </a:xfrm>
          <a:prstGeom prst="rect">
            <a:avLst/>
          </a:prstGeom>
        </p:spPr>
      </p:pic>
    </p:spTree>
    <p:extLst>
      <p:ext uri="{BB962C8B-B14F-4D97-AF65-F5344CB8AC3E}">
        <p14:creationId xmlns:p14="http://schemas.microsoft.com/office/powerpoint/2010/main" val="37947606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91544" y="404664"/>
            <a:ext cx="8229600" cy="6453336"/>
          </a:xfrm>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pPr>
              <a:buFont typeface="Arial" pitchFamily="34" charset="0"/>
              <a:buChar char="•"/>
            </a:pPr>
            <a:r>
              <a:rPr lang="en-US" altLang="zh-CN" sz="2000" dirty="0">
                <a:latin typeface="Times New Roman" pitchFamily="18" charset="0"/>
                <a:cs typeface="Times New Roman" pitchFamily="18" charset="0"/>
              </a:rPr>
              <a:t>Pairs:  I(p)={(</a:t>
            </a:r>
            <a:r>
              <a:rPr lang="en-US" altLang="zh-CN" sz="2000" dirty="0" err="1">
                <a:latin typeface="Times New Roman" pitchFamily="18" charset="0"/>
                <a:cs typeface="Times New Roman" pitchFamily="18" charset="0"/>
              </a:rPr>
              <a:t>x,y</a:t>
            </a:r>
            <a:r>
              <a:rPr lang="en-US" altLang="zh-CN" sz="2000" dirty="0">
                <a:latin typeface="Times New Roman" pitchFamily="18" charset="0"/>
                <a:cs typeface="Times New Roman" pitchFamily="18" charset="0"/>
              </a:rPr>
              <a:t>):(x p y)</a:t>
            </a:r>
            <a:r>
              <a:rPr lang="zh-CN" altLang="zh-CN"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K}    </a:t>
            </a:r>
          </a:p>
          <a:p>
            <a:pPr>
              <a:buFont typeface="Arial" pitchFamily="34" charset="0"/>
              <a:buChar char="•"/>
            </a:pPr>
            <a:r>
              <a:rPr lang="en-US" altLang="zh-CN" sz="2000" dirty="0">
                <a:solidFill>
                  <a:srgbClr val="002060"/>
                </a:solidFill>
                <a:latin typeface="Times New Roman" pitchFamily="18" charset="0"/>
                <a:cs typeface="Times New Roman" pitchFamily="18" charset="0"/>
              </a:rPr>
              <a:t>NLE Ѳ </a:t>
            </a:r>
            <a:r>
              <a:rPr lang="en-US" altLang="zh-CN" sz="2000" dirty="0">
                <a:latin typeface="Times New Roman" pitchFamily="18" charset="0"/>
                <a:cs typeface="Times New Roman" pitchFamily="18" charset="0"/>
              </a:rPr>
              <a:t>:  the form  ?D? representation ?R? or ?R? representation ?D?</a:t>
            </a:r>
          </a:p>
          <a:p>
            <a:pPr>
              <a:buNone/>
            </a:pPr>
            <a:r>
              <a:rPr lang="en-US" altLang="zh-CN" sz="2000" b="1" dirty="0">
                <a:latin typeface="Times New Roman" pitchFamily="18" charset="0"/>
                <a:cs typeface="Times New Roman" pitchFamily="18" charset="0"/>
              </a:rPr>
              <a:t>Distinguish patterns that are Specific to property p .</a:t>
            </a:r>
            <a:endParaRPr lang="zh-CN" altLang="zh-CN" sz="2000" b="1" dirty="0">
              <a:latin typeface="Times New Roman" pitchFamily="18" charset="0"/>
              <a:cs typeface="Times New Roman" pitchFamily="18" charset="0"/>
            </a:endParaRPr>
          </a:p>
          <a:p>
            <a:r>
              <a:rPr lang="en-US" altLang="zh-CN" sz="2000" dirty="0">
                <a:solidFill>
                  <a:srgbClr val="0070C0"/>
                </a:solidFill>
                <a:latin typeface="Times New Roman" pitchFamily="18" charset="0"/>
                <a:cs typeface="Times New Roman" pitchFamily="18" charset="0"/>
              </a:rPr>
              <a:t>Support</a:t>
            </a:r>
            <a:endParaRPr lang="zh-CN" altLang="zh-CN" sz="2000" dirty="0">
              <a:solidFill>
                <a:srgbClr val="0070C0"/>
              </a:solidFill>
              <a:latin typeface="Times New Roman" pitchFamily="18" charset="0"/>
              <a:cs typeface="Times New Roman" pitchFamily="18" charset="0"/>
            </a:endParaRPr>
          </a:p>
          <a:p>
            <a:endParaRPr lang="zh-CN" altLang="zh-CN" sz="2000" dirty="0">
              <a:latin typeface="Times New Roman" pitchFamily="18" charset="0"/>
              <a:cs typeface="Times New Roman" pitchFamily="18" charset="0"/>
            </a:endParaRPr>
          </a:p>
          <a:p>
            <a:r>
              <a:rPr lang="en-US" altLang="zh-CN" sz="2000" dirty="0" err="1">
                <a:solidFill>
                  <a:srgbClr val="0070C0"/>
                </a:solidFill>
                <a:latin typeface="Times New Roman" pitchFamily="18" charset="0"/>
                <a:cs typeface="Times New Roman" pitchFamily="18" charset="0"/>
              </a:rPr>
              <a:t>Typicity</a:t>
            </a:r>
            <a:endParaRPr lang="zh-CN" altLang="zh-CN" sz="2000" dirty="0">
              <a:solidFill>
                <a:srgbClr val="0070C0"/>
              </a:solidFill>
              <a:latin typeface="Times New Roman" pitchFamily="18" charset="0"/>
              <a:cs typeface="Times New Roman" pitchFamily="18" charset="0"/>
            </a:endParaRPr>
          </a:p>
          <a:p>
            <a:endParaRPr lang="zh-CN" altLang="zh-CN" sz="2000" dirty="0">
              <a:latin typeface="Times New Roman" pitchFamily="18" charset="0"/>
              <a:cs typeface="Times New Roman" pitchFamily="18" charset="0"/>
            </a:endParaRPr>
          </a:p>
          <a:p>
            <a:r>
              <a:rPr lang="en-US" altLang="zh-CN" sz="2000" dirty="0">
                <a:solidFill>
                  <a:srgbClr val="0070C0"/>
                </a:solidFill>
                <a:latin typeface="Times New Roman" pitchFamily="18" charset="0"/>
                <a:cs typeface="Times New Roman" pitchFamily="18" charset="0"/>
              </a:rPr>
              <a:t>Specificity</a:t>
            </a:r>
            <a:endParaRPr lang="zh-CN" altLang="zh-CN" sz="2000" dirty="0">
              <a:solidFill>
                <a:srgbClr val="0070C0"/>
              </a:solidFill>
              <a:latin typeface="Times New Roman" pitchFamily="18" charset="0"/>
              <a:cs typeface="Times New Roman" pitchFamily="18" charset="0"/>
            </a:endParaRPr>
          </a:p>
          <a:p>
            <a:pPr>
              <a:buFont typeface="Arial" pitchFamily="34" charset="0"/>
              <a:buChar char="•"/>
            </a:pPr>
            <a:endParaRPr lang="en-US" altLang="zh-CN" sz="2000" dirty="0">
              <a:latin typeface="Times New Roman" pitchFamily="18" charset="0"/>
              <a:cs typeface="Times New Roman" pitchFamily="18" charset="0"/>
            </a:endParaRPr>
          </a:p>
          <a:p>
            <a:pPr>
              <a:buNone/>
            </a:pPr>
            <a:r>
              <a:rPr lang="en-US" altLang="zh-CN" sz="2000" dirty="0">
                <a:latin typeface="Times New Roman" pitchFamily="18" charset="0"/>
                <a:cs typeface="Times New Roman" pitchFamily="18" charset="0"/>
              </a:rPr>
              <a:t>			</a:t>
            </a:r>
          </a:p>
          <a:p>
            <a:pPr>
              <a:buNone/>
            </a:pPr>
            <a:endParaRPr lang="en-US" altLang="zh-CN" sz="2000" dirty="0">
              <a:latin typeface="Times New Roman" pitchFamily="18" charset="0"/>
              <a:cs typeface="Times New Roman" pitchFamily="18" charset="0"/>
            </a:endParaRPr>
          </a:p>
          <a:p>
            <a:pPr>
              <a:buNone/>
            </a:pPr>
            <a:endParaRPr lang="zh-CN" altLang="zh-CN" sz="2000" dirty="0">
              <a:latin typeface="Times New Roman" pitchFamily="18" charset="0"/>
              <a:cs typeface="Times New Roman" pitchFamily="18" charset="0"/>
            </a:endParaRPr>
          </a:p>
        </p:txBody>
      </p:sp>
      <p:sp>
        <p:nvSpPr>
          <p:cNvPr id="6" name="矩形 5"/>
          <p:cNvSpPr/>
          <p:nvPr/>
        </p:nvSpPr>
        <p:spPr>
          <a:xfrm>
            <a:off x="4079776" y="404664"/>
            <a:ext cx="1728192" cy="43204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latin typeface="Times New Roman" pitchFamily="18" charset="0"/>
                <a:cs typeface="Times New Roman" pitchFamily="18" charset="0"/>
              </a:rPr>
              <a:t>x     p     y</a:t>
            </a:r>
            <a:endParaRPr lang="zh-CN" altLang="en-US" dirty="0"/>
          </a:p>
        </p:txBody>
      </p:sp>
      <p:sp>
        <p:nvSpPr>
          <p:cNvPr id="7" name="椭圆 6"/>
          <p:cNvSpPr/>
          <p:nvPr/>
        </p:nvSpPr>
        <p:spPr>
          <a:xfrm>
            <a:off x="2279576" y="404664"/>
            <a:ext cx="1224136" cy="576064"/>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latin typeface="Times New Roman" pitchFamily="18" charset="0"/>
                <a:cs typeface="Times New Roman" pitchFamily="18" charset="0"/>
              </a:rPr>
              <a:t>pairs</a:t>
            </a:r>
            <a:endParaRPr lang="zh-CN" altLang="en-US" dirty="0"/>
          </a:p>
        </p:txBody>
      </p:sp>
      <p:sp>
        <p:nvSpPr>
          <p:cNvPr id="8" name="矩形 7"/>
          <p:cNvSpPr/>
          <p:nvPr/>
        </p:nvSpPr>
        <p:spPr>
          <a:xfrm>
            <a:off x="2135560" y="1340768"/>
            <a:ext cx="5040560" cy="7920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latin typeface="Times New Roman" pitchFamily="18" charset="0"/>
                <a:cs typeface="Times New Roman" pitchFamily="18" charset="0"/>
              </a:rPr>
              <a:t>Sentences: …"label(x) *label(y)" or "label(y) * label(x)"… </a:t>
            </a:r>
            <a:endParaRPr lang="zh-CN" altLang="en-US" dirty="0"/>
          </a:p>
        </p:txBody>
      </p:sp>
      <p:sp>
        <p:nvSpPr>
          <p:cNvPr id="9" name="椭圆 8"/>
          <p:cNvSpPr/>
          <p:nvPr/>
        </p:nvSpPr>
        <p:spPr>
          <a:xfrm>
            <a:off x="8112224" y="1340768"/>
            <a:ext cx="1224136" cy="576064"/>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latin typeface="Times New Roman" pitchFamily="18" charset="0"/>
                <a:cs typeface="Times New Roman" pitchFamily="18" charset="0"/>
              </a:rPr>
              <a:t>NLE Ѳ</a:t>
            </a:r>
            <a:endParaRPr lang="zh-CN" altLang="en-US" dirty="0"/>
          </a:p>
        </p:txBody>
      </p:sp>
      <p:sp>
        <p:nvSpPr>
          <p:cNvPr id="11" name="椭圆 10"/>
          <p:cNvSpPr/>
          <p:nvPr/>
        </p:nvSpPr>
        <p:spPr>
          <a:xfrm>
            <a:off x="6096000" y="2348880"/>
            <a:ext cx="1656184" cy="72008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latin typeface="Times New Roman" pitchFamily="18" charset="0"/>
                <a:cs typeface="Times New Roman" pitchFamily="18" charset="0"/>
              </a:rPr>
              <a:t>Pairs (p, Ѳ)</a:t>
            </a:r>
            <a:endParaRPr lang="zh-CN" altLang="en-US" dirty="0"/>
          </a:p>
        </p:txBody>
      </p:sp>
      <p:cxnSp>
        <p:nvCxnSpPr>
          <p:cNvPr id="13" name="直接箭头连接符 12"/>
          <p:cNvCxnSpPr/>
          <p:nvPr/>
        </p:nvCxnSpPr>
        <p:spPr>
          <a:xfrm>
            <a:off x="3503712" y="692696"/>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943872" y="836712"/>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3"/>
          </p:cNvCxnSpPr>
          <p:nvPr/>
        </p:nvCxnSpPr>
        <p:spPr>
          <a:xfrm flipV="1">
            <a:off x="7176120" y="1700808"/>
            <a:ext cx="1008112"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7680176" y="1988840"/>
            <a:ext cx="100811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112224" y="2564904"/>
            <a:ext cx="1440160" cy="369332"/>
          </a:xfrm>
          <a:prstGeom prst="rect">
            <a:avLst/>
          </a:prstGeom>
          <a:noFill/>
        </p:spPr>
        <p:txBody>
          <a:bodyPr wrap="square" rtlCol="0">
            <a:spAutoFit/>
          </a:bodyPr>
          <a:lstStyle/>
          <a:p>
            <a:r>
              <a:rPr lang="en-US" altLang="zh-CN" dirty="0">
                <a:solidFill>
                  <a:srgbClr val="FF0000"/>
                </a:solidFill>
                <a:latin typeface="Times New Roman" pitchFamily="18" charset="0"/>
                <a:cs typeface="Times New Roman" pitchFamily="18" charset="0"/>
              </a:rPr>
              <a:t>BOA patterns </a:t>
            </a:r>
            <a:endParaRPr lang="zh-CN" altLang="en-US" dirty="0">
              <a:solidFill>
                <a:srgbClr val="FF0000"/>
              </a:solidFill>
            </a:endParaRPr>
          </a:p>
        </p:txBody>
      </p:sp>
      <p:pic>
        <p:nvPicPr>
          <p:cNvPr id="26" name="图片 25" descr="support.jpg"/>
          <p:cNvPicPr>
            <a:picLocks noChangeAspect="1"/>
          </p:cNvPicPr>
          <p:nvPr/>
        </p:nvPicPr>
        <p:blipFill>
          <a:blip r:embed="rId3" cstate="print"/>
          <a:stretch>
            <a:fillRect/>
          </a:stretch>
        </p:blipFill>
        <p:spPr>
          <a:xfrm>
            <a:off x="4007768" y="3813796"/>
            <a:ext cx="4724400" cy="695325"/>
          </a:xfrm>
          <a:prstGeom prst="rect">
            <a:avLst/>
          </a:prstGeom>
        </p:spPr>
      </p:pic>
      <p:pic>
        <p:nvPicPr>
          <p:cNvPr id="27" name="图片 26" descr="typ.jpg"/>
          <p:cNvPicPr>
            <a:picLocks noChangeAspect="1"/>
          </p:cNvPicPr>
          <p:nvPr/>
        </p:nvPicPr>
        <p:blipFill>
          <a:blip r:embed="rId4" cstate="print"/>
          <a:stretch>
            <a:fillRect/>
          </a:stretch>
        </p:blipFill>
        <p:spPr>
          <a:xfrm>
            <a:off x="4027884" y="4433292"/>
            <a:ext cx="5524500" cy="723900"/>
          </a:xfrm>
          <a:prstGeom prst="rect">
            <a:avLst/>
          </a:prstGeom>
        </p:spPr>
      </p:pic>
      <p:pic>
        <p:nvPicPr>
          <p:cNvPr id="28" name="图片 27" descr="spec.jpg"/>
          <p:cNvPicPr>
            <a:picLocks noChangeAspect="1"/>
          </p:cNvPicPr>
          <p:nvPr/>
        </p:nvPicPr>
        <p:blipFill>
          <a:blip r:embed="rId5" cstate="print"/>
          <a:stretch>
            <a:fillRect/>
          </a:stretch>
        </p:blipFill>
        <p:spPr>
          <a:xfrm>
            <a:off x="4079776" y="5085185"/>
            <a:ext cx="2457450" cy="676275"/>
          </a:xfrm>
          <a:prstGeom prst="rect">
            <a:avLst/>
          </a:prstGeom>
        </p:spPr>
      </p:pic>
      <p:pic>
        <p:nvPicPr>
          <p:cNvPr id="29" name="图片 28" descr="c.jpg"/>
          <p:cNvPicPr>
            <a:picLocks noChangeAspect="1"/>
          </p:cNvPicPr>
          <p:nvPr/>
        </p:nvPicPr>
        <p:blipFill>
          <a:blip r:embed="rId6" cstate="print"/>
          <a:stretch>
            <a:fillRect/>
          </a:stretch>
        </p:blipFill>
        <p:spPr>
          <a:xfrm>
            <a:off x="4151785" y="6021288"/>
            <a:ext cx="3552825" cy="361950"/>
          </a:xfrm>
          <a:prstGeom prst="rect">
            <a:avLst/>
          </a:prstGeom>
        </p:spPr>
      </p:pic>
    </p:spTree>
    <p:extLst>
      <p:ext uri="{BB962C8B-B14F-4D97-AF65-F5344CB8AC3E}">
        <p14:creationId xmlns:p14="http://schemas.microsoft.com/office/powerpoint/2010/main" val="87976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404664"/>
            <a:ext cx="8229600" cy="5688632"/>
          </a:xfrm>
        </p:spPr>
        <p:txBody>
          <a:bodyPr/>
          <a:lstStyle/>
          <a:p>
            <a:pPr>
              <a:buNone/>
            </a:pPr>
            <a:r>
              <a:rPr lang="en-US" altLang="zh-CN" sz="2000" dirty="0">
                <a:solidFill>
                  <a:srgbClr val="FF0000"/>
                </a:solidFill>
                <a:latin typeface="Times New Roman" pitchFamily="18" charset="0"/>
                <a:cs typeface="Times New Roman" pitchFamily="18" charset="0"/>
              </a:rPr>
              <a:t>Query ranking and selection </a:t>
            </a:r>
          </a:p>
          <a:p>
            <a:pPr>
              <a:buNone/>
            </a:pPr>
            <a:endParaRPr lang="zh-CN" altLang="zh-CN" sz="2000" dirty="0">
              <a:solidFill>
                <a:srgbClr val="FF0000"/>
              </a:solidFill>
              <a:latin typeface="Times New Roman" pitchFamily="18" charset="0"/>
              <a:cs typeface="Times New Roman" pitchFamily="18" charset="0"/>
            </a:endParaRPr>
          </a:p>
          <a:p>
            <a:r>
              <a:rPr lang="en-US" altLang="zh-CN" sz="2000" dirty="0">
                <a:solidFill>
                  <a:srgbClr val="0070C0"/>
                </a:solidFill>
                <a:latin typeface="Times New Roman" pitchFamily="18" charset="0"/>
                <a:cs typeface="Times New Roman" pitchFamily="18" charset="0"/>
              </a:rPr>
              <a:t>String similarity, prominence of entities and the schema </a:t>
            </a:r>
            <a:r>
              <a:rPr lang="en-US" altLang="zh-CN" sz="2000" dirty="0">
                <a:latin typeface="Times New Roman" pitchFamily="18" charset="0"/>
                <a:cs typeface="Times New Roman" pitchFamily="18" charset="0"/>
              </a:rPr>
              <a:t>of the knowledge base to score a query.</a:t>
            </a:r>
          </a:p>
          <a:p>
            <a:endParaRPr lang="zh-CN" altLang="zh-CN" sz="2000" dirty="0"/>
          </a:p>
          <a:p>
            <a:pPr>
              <a:buNone/>
            </a:pPr>
            <a:r>
              <a:rPr lang="en-US" altLang="zh-CN" sz="2000" dirty="0"/>
              <a:t>  		</a:t>
            </a:r>
          </a:p>
          <a:p>
            <a:pPr>
              <a:buNone/>
            </a:pPr>
            <a:endParaRPr lang="en-US" altLang="zh-CN" sz="2000" dirty="0">
              <a:latin typeface="Times New Roman" pitchFamily="18" charset="0"/>
              <a:cs typeface="Times New Roman" pitchFamily="18" charset="0"/>
            </a:endParaRPr>
          </a:p>
          <a:p>
            <a:pPr>
              <a:buFont typeface="Arial" pitchFamily="34" charset="0"/>
              <a:buChar char="•"/>
            </a:pPr>
            <a:r>
              <a:rPr lang="en-US" altLang="zh-CN" sz="2000" dirty="0">
                <a:latin typeface="Times New Roman" pitchFamily="18" charset="0"/>
                <a:cs typeface="Times New Roman" pitchFamily="18" charset="0"/>
              </a:rPr>
              <a:t>   Entities score: </a:t>
            </a:r>
          </a:p>
          <a:p>
            <a:pPr>
              <a:buFont typeface="Arial" pitchFamily="34" charset="0"/>
              <a:buChar char="•"/>
            </a:pPr>
            <a:endParaRPr lang="en-US" altLang="zh-CN" sz="2000" dirty="0">
              <a:latin typeface="Times New Roman" pitchFamily="18" charset="0"/>
              <a:cs typeface="Times New Roman" pitchFamily="18" charset="0"/>
            </a:endParaRPr>
          </a:p>
          <a:p>
            <a:pPr>
              <a:buFont typeface="Arial" pitchFamily="34" charset="0"/>
              <a:buChar char="•"/>
            </a:pPr>
            <a:r>
              <a:rPr lang="en-US" altLang="zh-CN" sz="2000" dirty="0">
                <a:latin typeface="Times New Roman" pitchFamily="18" charset="0"/>
                <a:cs typeface="Times New Roman" pitchFamily="18" charset="0"/>
              </a:rPr>
              <a:t>   type checks on queries .   (?x p e  </a:t>
            </a:r>
            <a:r>
              <a:rPr lang="en-US" altLang="zh-CN" sz="2000" dirty="0" err="1">
                <a:latin typeface="Times New Roman" pitchFamily="18" charset="0"/>
                <a:cs typeface="Times New Roman" pitchFamily="18" charset="0"/>
              </a:rPr>
              <a:t>e</a:t>
            </a:r>
            <a:r>
              <a:rPr lang="en-US" altLang="zh-CN" sz="2000" dirty="0">
                <a:latin typeface="Times New Roman" pitchFamily="18" charset="0"/>
                <a:cs typeface="Times New Roman" pitchFamily="18" charset="0"/>
              </a:rPr>
              <a:t> p ?x )</a:t>
            </a:r>
          </a:p>
          <a:p>
            <a:pPr>
              <a:buNone/>
            </a:pPr>
            <a:endParaRPr lang="en-US" altLang="zh-CN" sz="2400" dirty="0"/>
          </a:p>
          <a:p>
            <a:pPr>
              <a:buNone/>
            </a:pPr>
            <a:r>
              <a:rPr lang="en-US" altLang="zh-CN" sz="2400" dirty="0">
                <a:latin typeface="Times New Roman" pitchFamily="18" charset="0"/>
                <a:cs typeface="Times New Roman" pitchFamily="18" charset="0"/>
              </a:rPr>
              <a:t>Return:</a:t>
            </a:r>
          </a:p>
          <a:p>
            <a:pPr>
              <a:buNone/>
            </a:pPr>
            <a:r>
              <a:rPr lang="en-US" altLang="zh-CN" sz="2400" dirty="0">
                <a:latin typeface="Times New Roman" pitchFamily="18" charset="0"/>
                <a:cs typeface="Times New Roman" pitchFamily="18" charset="0"/>
              </a:rPr>
              <a:t> the highest scored query with a non-empty result.</a:t>
            </a:r>
            <a:endParaRPr lang="zh-CN" altLang="zh-CN" sz="2400" dirty="0">
              <a:latin typeface="Times New Roman" pitchFamily="18" charset="0"/>
              <a:cs typeface="Times New Roman" pitchFamily="18" charset="0"/>
            </a:endParaRPr>
          </a:p>
          <a:p>
            <a:pPr>
              <a:buNone/>
            </a:pPr>
            <a:endParaRPr lang="en-US" altLang="zh-CN" dirty="0"/>
          </a:p>
          <a:p>
            <a:pPr>
              <a:buNone/>
            </a:pPr>
            <a:endParaRPr lang="en-US" altLang="zh-CN" dirty="0"/>
          </a:p>
          <a:p>
            <a:pPr>
              <a:buNone/>
            </a:pPr>
            <a:endParaRPr lang="en-US" altLang="zh-CN" dirty="0"/>
          </a:p>
        </p:txBody>
      </p:sp>
      <p:pic>
        <p:nvPicPr>
          <p:cNvPr id="4" name="图片 3" descr="rank1.jpg"/>
          <p:cNvPicPr>
            <a:picLocks noChangeAspect="1"/>
          </p:cNvPicPr>
          <p:nvPr/>
        </p:nvPicPr>
        <p:blipFill>
          <a:blip r:embed="rId2" cstate="print"/>
          <a:stretch>
            <a:fillRect/>
          </a:stretch>
        </p:blipFill>
        <p:spPr>
          <a:xfrm>
            <a:off x="3071665" y="1988840"/>
            <a:ext cx="4410075" cy="647700"/>
          </a:xfrm>
          <a:prstGeom prst="rect">
            <a:avLst/>
          </a:prstGeom>
        </p:spPr>
      </p:pic>
      <p:pic>
        <p:nvPicPr>
          <p:cNvPr id="5" name="图片 4" descr="rank2.jpg"/>
          <p:cNvPicPr>
            <a:picLocks noChangeAspect="1"/>
          </p:cNvPicPr>
          <p:nvPr/>
        </p:nvPicPr>
        <p:blipFill>
          <a:blip r:embed="rId3" cstate="print"/>
          <a:stretch>
            <a:fillRect/>
          </a:stretch>
        </p:blipFill>
        <p:spPr>
          <a:xfrm>
            <a:off x="4655840" y="2852937"/>
            <a:ext cx="4457700" cy="409575"/>
          </a:xfrm>
          <a:prstGeom prst="rect">
            <a:avLst/>
          </a:prstGeom>
        </p:spPr>
      </p:pic>
    </p:spTree>
    <p:extLst>
      <p:ext uri="{BB962C8B-B14F-4D97-AF65-F5344CB8AC3E}">
        <p14:creationId xmlns:p14="http://schemas.microsoft.com/office/powerpoint/2010/main" val="28225428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txBox="1">
            <a:spLocks noGrp="1"/>
          </p:cNvSpPr>
          <p:nvPr>
            <p:ph type="title" idx="4294967295"/>
          </p:nvPr>
        </p:nvSpPr>
        <p:spPr>
          <a:xfrm>
            <a:off x="1524001" y="1069948"/>
            <a:ext cx="5915025" cy="701731"/>
          </a:xfrm>
        </p:spPr>
        <p:txBody>
          <a:bodyPr>
            <a:spAutoFit/>
          </a:bodyPr>
          <a:lstStyle/>
          <a:p>
            <a:pPr lvl="0"/>
            <a:r>
              <a:rPr lang="en-IN" dirty="0"/>
              <a:t>NLIDB Introduction</a:t>
            </a:r>
          </a:p>
        </p:txBody>
      </p:sp>
      <p:pic>
        <p:nvPicPr>
          <p:cNvPr id="3" name="Picture Placeholder 2"/>
          <p:cNvPicPr>
            <a:picLocks noGrp="1" noChangeAspect="1"/>
          </p:cNvPicPr>
          <p:nvPr>
            <p:ph type="pic" idx="4294967295"/>
          </p:nvPr>
        </p:nvPicPr>
        <p:blipFill>
          <a:blip r:embed="rId3">
            <a:lum bright="-50000"/>
            <a:alphaModFix/>
          </a:blip>
          <a:srcRect/>
          <a:stretch>
            <a:fillRect/>
          </a:stretch>
        </p:blipFill>
        <p:spPr>
          <a:xfrm>
            <a:off x="9971088" y="3586163"/>
            <a:ext cx="696912" cy="862012"/>
          </a:xfrm>
        </p:spPr>
      </p:pic>
      <p:sp>
        <p:nvSpPr>
          <p:cNvPr id="4" name="Freeform 3"/>
          <p:cNvSpPr/>
          <p:nvPr/>
        </p:nvSpPr>
        <p:spPr>
          <a:xfrm>
            <a:off x="5810939" y="3833234"/>
            <a:ext cx="1653339" cy="44089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6000">
            <a:solidFill>
              <a:srgbClr val="579D1C"/>
            </a:solidFill>
            <a:prstDash val="solid"/>
          </a:ln>
        </p:spPr>
        <p:txBody>
          <a:bodyPr vert="horz" wrap="none" lIns="55112" tIns="32148" rIns="55112" bIns="32148" anchor="ctr" anchorCtr="0" compatLnSpc="0">
            <a:noAutofit/>
          </a:bodyPr>
          <a:lstStyle/>
          <a:p>
            <a:pPr algn="ctr" hangingPunct="0"/>
            <a:r>
              <a:rPr lang="en-IN" sz="919" dirty="0">
                <a:latin typeface="Arial" pitchFamily="18"/>
                <a:ea typeface="WenQuanYi Micro Hei" pitchFamily="2"/>
                <a:cs typeface="Lohit Hindi" pitchFamily="2"/>
              </a:rPr>
              <a:t>Natural Language Interface</a:t>
            </a:r>
          </a:p>
          <a:p>
            <a:pPr algn="ctr" hangingPunct="0"/>
            <a:r>
              <a:rPr lang="en-IN" sz="919" dirty="0">
                <a:latin typeface="Arial" pitchFamily="18"/>
                <a:ea typeface="WenQuanYi Micro Hei" pitchFamily="2"/>
                <a:cs typeface="Lohit Hindi" pitchFamily="2"/>
              </a:rPr>
              <a:t> to Databases</a:t>
            </a:r>
          </a:p>
          <a:p>
            <a:pPr algn="ctr" hangingPunct="0"/>
            <a:r>
              <a:rPr lang="en-IN" sz="919" dirty="0">
                <a:latin typeface="Arial" pitchFamily="18"/>
                <a:ea typeface="WenQuanYi Micro Hei" pitchFamily="2"/>
                <a:cs typeface="Lohit Hindi" pitchFamily="2"/>
              </a:rPr>
              <a:t>(NLIDB)</a:t>
            </a:r>
          </a:p>
        </p:txBody>
      </p:sp>
      <p:sp>
        <p:nvSpPr>
          <p:cNvPr id="5" name="Straight Connector 4"/>
          <p:cNvSpPr/>
          <p:nvPr/>
        </p:nvSpPr>
        <p:spPr>
          <a:xfrm>
            <a:off x="7455255" y="4053678"/>
            <a:ext cx="624595" cy="0"/>
          </a:xfrm>
          <a:prstGeom prst="line">
            <a:avLst/>
          </a:prstGeom>
          <a:noFill/>
          <a:ln w="0">
            <a:solidFill>
              <a:srgbClr val="000080"/>
            </a:solidFill>
            <a:prstDash val="solid"/>
            <a:tailEnd type="arrow"/>
          </a:ln>
        </p:spPr>
        <p:txBody>
          <a:bodyPr vert="horz" wrap="none" lIns="45926" tIns="22963" rIns="45926" bIns="22963" anchor="ctr" anchorCtr="0" compatLnSpc="0"/>
          <a:lstStyle/>
          <a:p>
            <a:pPr hangingPunct="0"/>
            <a:endParaRPr lang="en-IN" sz="919">
              <a:latin typeface="Arial" pitchFamily="18"/>
              <a:ea typeface="WenQuanYi Micro Hei" pitchFamily="2"/>
              <a:cs typeface="Lohit Hindi" pitchFamily="2"/>
            </a:endParaRPr>
          </a:p>
        </p:txBody>
      </p:sp>
      <p:sp>
        <p:nvSpPr>
          <p:cNvPr id="6" name="Freeform 5"/>
          <p:cNvSpPr/>
          <p:nvPr/>
        </p:nvSpPr>
        <p:spPr>
          <a:xfrm>
            <a:off x="4515985" y="2271745"/>
            <a:ext cx="367409" cy="404150"/>
          </a:xfrm>
          <a:custGeom>
            <a:avLst>
              <a:gd name="f0" fmla="val 17520"/>
            </a:avLst>
            <a:gdLst>
              <a:gd name="f1" fmla="val 10800000"/>
              <a:gd name="f2" fmla="val 5400000"/>
              <a:gd name="f3" fmla="val 180"/>
              <a:gd name="f4" fmla="val w"/>
              <a:gd name="f5" fmla="val h"/>
              <a:gd name="f6" fmla="*/ 5419351 1 1725033"/>
              <a:gd name="f7" fmla="val -2147483647"/>
              <a:gd name="f8" fmla="val 2147483647"/>
              <a:gd name="f9" fmla="val 15510"/>
              <a:gd name="f10" fmla="val 17520"/>
              <a:gd name="f11" fmla="*/ 10800 10800 1"/>
              <a:gd name="f12" fmla="+- 0 0 0"/>
              <a:gd name="f13" fmla="+- 0 0 360"/>
              <a:gd name="f14" fmla="val 10800"/>
              <a:gd name="f15" fmla="*/ 1165 1165 1"/>
              <a:gd name="f16" fmla="val 1165"/>
              <a:gd name="f17" fmla="val 4870"/>
              <a:gd name="f18" fmla="val 8680"/>
              <a:gd name="f19" fmla="val 12920"/>
              <a:gd name="f20" fmla="val 16730"/>
              <a:gd name="f21" fmla="*/ f4 1 21600"/>
              <a:gd name="f22" fmla="*/ f5 1 21600"/>
              <a:gd name="f23" fmla="pin 15510 f0 17520"/>
              <a:gd name="f24" fmla="*/ 0 f6 1"/>
              <a:gd name="f25" fmla="*/ f12 f1 1"/>
              <a:gd name="f26" fmla="*/ f13 f1 1"/>
              <a:gd name="f27" fmla="+- f23 0 15510"/>
              <a:gd name="f28" fmla="*/ 10800 f21 1"/>
              <a:gd name="f29" fmla="*/ f23 f22 1"/>
              <a:gd name="f30" fmla="*/ 3163 f21 1"/>
              <a:gd name="f31" fmla="*/ 18437 f21 1"/>
              <a:gd name="f32" fmla="*/ 18437 f22 1"/>
              <a:gd name="f33" fmla="*/ 3163 f22 1"/>
              <a:gd name="f34" fmla="*/ f24 1 f3"/>
              <a:gd name="f35" fmla="*/ f25 1 f3"/>
              <a:gd name="f36" fmla="*/ f26 1 f3"/>
              <a:gd name="f37" fmla="*/ 0 f22 1"/>
              <a:gd name="f38" fmla="*/ 0 f21 1"/>
              <a:gd name="f39" fmla="*/ 10800 f22 1"/>
              <a:gd name="f40" fmla="*/ 21600 f22 1"/>
              <a:gd name="f41" fmla="*/ 21600 f21 1"/>
              <a:gd name="f42" fmla="+- 17520 0 f27"/>
              <a:gd name="f43" fmla="+- 15510 f27 0"/>
              <a:gd name="f44" fmla="+- 0 0 f34"/>
              <a:gd name="f45" fmla="+- f35 0 f2"/>
              <a:gd name="f46" fmla="+- f36 0 f2"/>
              <a:gd name="f47" fmla="*/ f44 f1 1"/>
              <a:gd name="f48" fmla="+- f46 0 f45"/>
              <a:gd name="f49" fmla="*/ f47 1 f6"/>
              <a:gd name="f50" fmla="+- f49 0 f2"/>
              <a:gd name="f51" fmla="cos 1 f50"/>
              <a:gd name="f52" fmla="sin 1 f50"/>
              <a:gd name="f53" fmla="+- 0 0 f51"/>
              <a:gd name="f54" fmla="+- 0 0 f52"/>
              <a:gd name="f55" fmla="*/ 10800 f53 1"/>
              <a:gd name="f56" fmla="*/ 10800 f54 1"/>
              <a:gd name="f57" fmla="*/ 1165 f53 1"/>
              <a:gd name="f58" fmla="*/ 1165 f54 1"/>
              <a:gd name="f59" fmla="*/ f55 f55 1"/>
              <a:gd name="f60" fmla="*/ f56 f56 1"/>
              <a:gd name="f61" fmla="*/ f57 f57 1"/>
              <a:gd name="f62" fmla="*/ f58 f58 1"/>
              <a:gd name="f63" fmla="+- f59 f60 0"/>
              <a:gd name="f64" fmla="+- f61 f62 0"/>
              <a:gd name="f65" fmla="sqrt f63"/>
              <a:gd name="f66" fmla="sqrt f64"/>
              <a:gd name="f67" fmla="*/ f11 1 f65"/>
              <a:gd name="f68" fmla="*/ f15 1 f66"/>
              <a:gd name="f69" fmla="*/ f53 f67 1"/>
              <a:gd name="f70" fmla="*/ f54 f67 1"/>
              <a:gd name="f71" fmla="*/ f53 f68 1"/>
              <a:gd name="f72" fmla="*/ f54 f68 1"/>
              <a:gd name="f73" fmla="+- 10800 0 f69"/>
              <a:gd name="f74" fmla="+- 10800 0 f70"/>
              <a:gd name="f75" fmla="+- 7305 0 f71"/>
              <a:gd name="f76" fmla="+- 7515 0 f72"/>
              <a:gd name="f77" fmla="+- 14295 0 f71"/>
            </a:gdLst>
            <a:ahLst>
              <a:ahXY gdRefY="f0" minY="f9" maxY="f10">
                <a:pos x="f28" y="f29"/>
              </a:ahXY>
            </a:ahLst>
            <a:cxnLst>
              <a:cxn ang="3cd4">
                <a:pos x="hc" y="t"/>
              </a:cxn>
              <a:cxn ang="0">
                <a:pos x="r" y="vc"/>
              </a:cxn>
              <a:cxn ang="cd4">
                <a:pos x="hc" y="b"/>
              </a:cxn>
              <a:cxn ang="cd2">
                <a:pos x="l" y="vc"/>
              </a:cxn>
              <a:cxn ang="f45">
                <a:pos x="f28" y="f37"/>
              </a:cxn>
              <a:cxn ang="f45">
                <a:pos x="f30" y="f33"/>
              </a:cxn>
              <a:cxn ang="f45">
                <a:pos x="f38" y="f39"/>
              </a:cxn>
              <a:cxn ang="f45">
                <a:pos x="f30" y="f32"/>
              </a:cxn>
              <a:cxn ang="f45">
                <a:pos x="f28" y="f40"/>
              </a:cxn>
              <a:cxn ang="f45">
                <a:pos x="f31" y="f32"/>
              </a:cxn>
              <a:cxn ang="f45">
                <a:pos x="f41" y="f39"/>
              </a:cxn>
              <a:cxn ang="f45">
                <a:pos x="f31" y="f33"/>
              </a:cxn>
            </a:cxnLst>
            <a:rect l="f30" t="f33" r="f31" b="f32"/>
            <a:pathLst>
              <a:path w="21600" h="21600">
                <a:moveTo>
                  <a:pt x="f73" y="f74"/>
                </a:moveTo>
                <a:arcTo wR="f14" hR="f14" stAng="f45" swAng="f48"/>
                <a:close/>
              </a:path>
              <a:path w="21600" h="21600">
                <a:moveTo>
                  <a:pt x="f75" y="f76"/>
                </a:moveTo>
                <a:arcTo wR="f16" hR="f16" stAng="f45" swAng="f48"/>
                <a:close/>
              </a:path>
              <a:path w="21600" h="21600">
                <a:moveTo>
                  <a:pt x="f77" y="f76"/>
                </a:moveTo>
                <a:arcTo wR="f16" hR="f16" stAng="f45" swAng="f48"/>
                <a:close/>
              </a:path>
              <a:path w="21600" h="21600" fill="none">
                <a:moveTo>
                  <a:pt x="f17" y="f42"/>
                </a:moveTo>
                <a:cubicBezTo>
                  <a:pt x="f18" y="f43"/>
                  <a:pt x="f19" y="f43"/>
                  <a:pt x="f20" y="f42"/>
                </a:cubicBezTo>
              </a:path>
            </a:pathLst>
          </a:custGeom>
          <a:solidFill>
            <a:srgbClr val="CFE7F5"/>
          </a:solidFill>
          <a:ln w="0">
            <a:solidFill>
              <a:srgbClr val="000000"/>
            </a:solidFill>
            <a:prstDash val="solid"/>
          </a:ln>
        </p:spPr>
        <p:txBody>
          <a:bodyPr vert="horz" wrap="none" lIns="45926" tIns="22963" rIns="45926" bIns="22963" anchor="ctr" anchorCtr="0" compatLnSpc="0">
            <a:noAutofit/>
          </a:bodyPr>
          <a:lstStyle/>
          <a:p>
            <a:pPr hangingPunct="0"/>
            <a:endParaRPr lang="en-IN" sz="919">
              <a:latin typeface="Arial" pitchFamily="18"/>
              <a:ea typeface="WenQuanYi Micro Hei" pitchFamily="2"/>
              <a:cs typeface="Lohit Hindi" pitchFamily="2"/>
            </a:endParaRPr>
          </a:p>
        </p:txBody>
      </p:sp>
      <p:grpSp>
        <p:nvGrpSpPr>
          <p:cNvPr id="14" name="Group 13"/>
          <p:cNvGrpSpPr/>
          <p:nvPr/>
        </p:nvGrpSpPr>
        <p:grpSpPr>
          <a:xfrm>
            <a:off x="3689314" y="2841231"/>
            <a:ext cx="2020748" cy="587854"/>
            <a:chOff x="1363085" y="2645307"/>
            <a:chExt cx="2694330" cy="783805"/>
          </a:xfrm>
        </p:grpSpPr>
        <p:pic>
          <p:nvPicPr>
            <p:cNvPr id="8" name="Picture 7"/>
            <p:cNvPicPr>
              <a:picLocks noChangeAspect="1"/>
            </p:cNvPicPr>
            <p:nvPr/>
          </p:nvPicPr>
          <p:blipFill>
            <a:blip r:embed="rId4">
              <a:lum bright="-50000"/>
              <a:alphaModFix/>
            </a:blip>
            <a:srcRect/>
            <a:stretch>
              <a:fillRect/>
            </a:stretch>
          </p:blipFill>
          <p:spPr>
            <a:xfrm>
              <a:off x="1363085" y="2648981"/>
              <a:ext cx="1363331" cy="780131"/>
            </a:xfrm>
            <a:prstGeom prst="rect">
              <a:avLst/>
            </a:prstGeom>
            <a:noFill/>
            <a:ln w="36000">
              <a:solidFill>
                <a:srgbClr val="000000"/>
              </a:solidFill>
              <a:prstDash val="solid"/>
            </a:ln>
          </p:spPr>
        </p:pic>
        <p:pic>
          <p:nvPicPr>
            <p:cNvPr id="9" name="Picture 8"/>
            <p:cNvPicPr>
              <a:picLocks noChangeAspect="1"/>
            </p:cNvPicPr>
            <p:nvPr/>
          </p:nvPicPr>
          <p:blipFill>
            <a:blip r:embed="rId5">
              <a:lum bright="-50000"/>
              <a:alphaModFix/>
            </a:blip>
            <a:srcRect/>
            <a:stretch>
              <a:fillRect/>
            </a:stretch>
          </p:blipFill>
          <p:spPr>
            <a:xfrm>
              <a:off x="2726416" y="2645307"/>
              <a:ext cx="1330999" cy="783805"/>
            </a:xfrm>
            <a:prstGeom prst="rect">
              <a:avLst/>
            </a:prstGeom>
            <a:noFill/>
            <a:ln w="36000">
              <a:solidFill>
                <a:srgbClr val="000000"/>
              </a:solidFill>
              <a:prstDash val="solid"/>
            </a:ln>
          </p:spPr>
        </p:pic>
      </p:grpSp>
      <p:sp>
        <p:nvSpPr>
          <p:cNvPr id="10" name="TextBox 9"/>
          <p:cNvSpPr txBox="1"/>
          <p:nvPr/>
        </p:nvSpPr>
        <p:spPr>
          <a:xfrm>
            <a:off x="2870752" y="3869974"/>
            <a:ext cx="2465643" cy="634164"/>
          </a:xfrm>
          <a:prstGeom prst="rect">
            <a:avLst/>
          </a:prstGeom>
          <a:noFill/>
          <a:ln>
            <a:noFill/>
          </a:ln>
        </p:spPr>
        <p:txBody>
          <a:bodyPr vert="horz" wrap="none" lIns="45926" tIns="22963" rIns="45926" bIns="22963" anchorCtr="0" compatLnSpc="0">
            <a:spAutoFit/>
          </a:bodyPr>
          <a:lstStyle/>
          <a:p>
            <a:pPr hangingPunct="0"/>
            <a:r>
              <a:rPr lang="en-IN" sz="1500" dirty="0">
                <a:latin typeface="Arial" pitchFamily="18"/>
                <a:ea typeface="WenQuanYi Micro Hei" pitchFamily="2"/>
                <a:cs typeface="Lohit Hindi" pitchFamily="2"/>
              </a:rPr>
              <a:t>Who are your team mates ?</a:t>
            </a:r>
          </a:p>
          <a:p>
            <a:pPr hangingPunct="0"/>
            <a:r>
              <a:rPr lang="hi-IN" sz="1500" dirty="0" err="1">
                <a:latin typeface="Arial" pitchFamily="18"/>
                <a:ea typeface="WenQuanYi Micro Hei" pitchFamily="2"/>
                <a:cs typeface="Lohit Hindi" pitchFamily="2"/>
              </a:rPr>
              <a:t>మీ</a:t>
            </a:r>
            <a:r>
              <a:rPr lang="hi-IN" sz="1500" dirty="0">
                <a:latin typeface="Arial" pitchFamily="18"/>
                <a:ea typeface="WenQuanYi Micro Hei" pitchFamily="2"/>
                <a:cs typeface="Lohit Hindi" pitchFamily="2"/>
              </a:rPr>
              <a:t> </a:t>
            </a:r>
            <a:r>
              <a:rPr lang="hi-IN" sz="1500" dirty="0" err="1">
                <a:latin typeface="Arial" pitchFamily="18"/>
                <a:ea typeface="WenQuanYi Micro Hei" pitchFamily="2"/>
                <a:cs typeface="Lohit Hindi" pitchFamily="2"/>
              </a:rPr>
              <a:t>జట్టు</a:t>
            </a:r>
            <a:r>
              <a:rPr lang="hi-IN" sz="1500" dirty="0">
                <a:latin typeface="Arial" pitchFamily="18"/>
                <a:ea typeface="WenQuanYi Micro Hei" pitchFamily="2"/>
                <a:cs typeface="Lohit Hindi" pitchFamily="2"/>
              </a:rPr>
              <a:t> </a:t>
            </a:r>
            <a:r>
              <a:rPr lang="hi-IN" sz="1500" dirty="0" err="1">
                <a:latin typeface="Arial" pitchFamily="18"/>
                <a:ea typeface="WenQuanYi Micro Hei" pitchFamily="2"/>
                <a:cs typeface="Lohit Hindi" pitchFamily="2"/>
              </a:rPr>
              <a:t>సభ్యులు</a:t>
            </a:r>
            <a:r>
              <a:rPr lang="hi-IN" sz="1500" dirty="0">
                <a:latin typeface="Arial" pitchFamily="18"/>
                <a:ea typeface="WenQuanYi Micro Hei" pitchFamily="2"/>
                <a:cs typeface="Lohit Hindi" pitchFamily="2"/>
              </a:rPr>
              <a:t> </a:t>
            </a:r>
            <a:r>
              <a:rPr lang="hi-IN" sz="1500" dirty="0" err="1">
                <a:latin typeface="Arial" pitchFamily="18"/>
                <a:ea typeface="WenQuanYi Micro Hei" pitchFamily="2"/>
                <a:cs typeface="Lohit Hindi" pitchFamily="2"/>
              </a:rPr>
              <a:t>ఎవరు</a:t>
            </a:r>
            <a:r>
              <a:rPr lang="hi-IN" sz="1500" dirty="0">
                <a:latin typeface="Arial" pitchFamily="18"/>
                <a:ea typeface="WenQuanYi Micro Hei" pitchFamily="2"/>
                <a:cs typeface="Lohit Hindi" pitchFamily="2"/>
              </a:rPr>
              <a:t>?</a:t>
            </a:r>
          </a:p>
        </p:txBody>
      </p:sp>
      <p:sp>
        <p:nvSpPr>
          <p:cNvPr id="11" name="Straight Connector 10"/>
          <p:cNvSpPr/>
          <p:nvPr/>
        </p:nvSpPr>
        <p:spPr>
          <a:xfrm>
            <a:off x="4681318" y="3429084"/>
            <a:ext cx="0" cy="422520"/>
          </a:xfrm>
          <a:prstGeom prst="line">
            <a:avLst/>
          </a:prstGeom>
          <a:noFill/>
          <a:ln w="0">
            <a:solidFill>
              <a:srgbClr val="000000"/>
            </a:solidFill>
            <a:prstDash val="solid"/>
            <a:tailEnd type="arrow"/>
          </a:ln>
        </p:spPr>
        <p:txBody>
          <a:bodyPr vert="horz" wrap="none" lIns="45926" tIns="22963" rIns="45926" bIns="22963" anchor="ctr" anchorCtr="0" compatLnSpc="0"/>
          <a:lstStyle/>
          <a:p>
            <a:pPr hangingPunct="0"/>
            <a:endParaRPr lang="en-IN" sz="919">
              <a:latin typeface="Arial" pitchFamily="18"/>
              <a:ea typeface="WenQuanYi Micro Hei" pitchFamily="2"/>
              <a:cs typeface="Lohit Hindi" pitchFamily="2"/>
            </a:endParaRPr>
          </a:p>
        </p:txBody>
      </p:sp>
      <p:sp>
        <p:nvSpPr>
          <p:cNvPr id="12" name="Straight Connector 11"/>
          <p:cNvSpPr/>
          <p:nvPr/>
        </p:nvSpPr>
        <p:spPr>
          <a:xfrm>
            <a:off x="5305914" y="4053678"/>
            <a:ext cx="496003" cy="0"/>
          </a:xfrm>
          <a:prstGeom prst="line">
            <a:avLst/>
          </a:prstGeom>
          <a:noFill/>
          <a:ln w="0">
            <a:solidFill>
              <a:srgbClr val="000000"/>
            </a:solidFill>
            <a:prstDash val="solid"/>
            <a:tailEnd type="arrow"/>
          </a:ln>
        </p:spPr>
        <p:txBody>
          <a:bodyPr vert="horz" wrap="none" lIns="45926" tIns="22963" rIns="45926" bIns="22963" anchor="ctr" anchorCtr="0" compatLnSpc="0"/>
          <a:lstStyle/>
          <a:p>
            <a:pPr hangingPunct="0"/>
            <a:endParaRPr lang="en-IN" sz="919">
              <a:latin typeface="Arial" pitchFamily="18"/>
              <a:ea typeface="WenQuanYi Micro Hei" pitchFamily="2"/>
              <a:cs typeface="Lohit Hindi" pitchFamily="2"/>
            </a:endParaRPr>
          </a:p>
        </p:txBody>
      </p:sp>
      <p:sp>
        <p:nvSpPr>
          <p:cNvPr id="13" name="TextBox 12"/>
          <p:cNvSpPr txBox="1"/>
          <p:nvPr/>
        </p:nvSpPr>
        <p:spPr>
          <a:xfrm>
            <a:off x="6610214" y="4623162"/>
            <a:ext cx="1461393" cy="452832"/>
          </a:xfrm>
          <a:prstGeom prst="rect">
            <a:avLst/>
          </a:prstGeom>
          <a:noFill/>
          <a:ln>
            <a:noFill/>
          </a:ln>
        </p:spPr>
        <p:txBody>
          <a:bodyPr vert="horz" wrap="none" lIns="45926" tIns="22963" rIns="45926" bIns="22963" anchorCtr="0" compatLnSpc="0">
            <a:spAutoFit/>
          </a:bodyPr>
          <a:lstStyle/>
          <a:p>
            <a:pPr hangingPunct="0"/>
            <a:r>
              <a:rPr lang="en-IN" sz="919" dirty="0">
                <a:latin typeface="Arial" pitchFamily="18"/>
                <a:ea typeface="WenQuanYi Micro Hei" pitchFamily="2"/>
                <a:cs typeface="Lohit Hindi" pitchFamily="2"/>
              </a:rPr>
              <a:t>SELECT    ID, Name</a:t>
            </a:r>
          </a:p>
          <a:p>
            <a:pPr hangingPunct="0"/>
            <a:r>
              <a:rPr lang="en-IN" sz="919" dirty="0">
                <a:latin typeface="Arial" pitchFamily="18"/>
                <a:ea typeface="WenQuanYi Micro Hei" pitchFamily="2"/>
                <a:cs typeface="Lohit Hindi" pitchFamily="2"/>
              </a:rPr>
              <a:t>FROM       </a:t>
            </a:r>
            <a:r>
              <a:rPr lang="en-IN" sz="919" dirty="0" err="1">
                <a:latin typeface="Arial" pitchFamily="18"/>
                <a:ea typeface="WenQuanYi Micro Hei" pitchFamily="2"/>
                <a:cs typeface="Lohit Hindi" pitchFamily="2"/>
              </a:rPr>
              <a:t>TeamMembers</a:t>
            </a:r>
            <a:endParaRPr lang="en-IN" sz="919" dirty="0">
              <a:latin typeface="Arial" pitchFamily="18"/>
              <a:ea typeface="WenQuanYi Micro Hei" pitchFamily="2"/>
              <a:cs typeface="Lohit Hindi" pitchFamily="2"/>
            </a:endParaRPr>
          </a:p>
          <a:p>
            <a:pPr hangingPunct="0"/>
            <a:r>
              <a:rPr lang="en-IN" sz="919" dirty="0">
                <a:latin typeface="Arial" pitchFamily="18"/>
                <a:ea typeface="WenQuanYi Micro Hei" pitchFamily="2"/>
                <a:cs typeface="Lohit Hindi" pitchFamily="2"/>
              </a:rPr>
              <a:t>WHERE     ID &gt; 100</a:t>
            </a:r>
          </a:p>
        </p:txBody>
      </p:sp>
    </p:spTree>
    <p:extLst>
      <p:ext uri="{BB962C8B-B14F-4D97-AF65-F5344CB8AC3E}">
        <p14:creationId xmlns:p14="http://schemas.microsoft.com/office/powerpoint/2010/main" val="400944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beyond traditional web search</a:t>
            </a:r>
          </a:p>
        </p:txBody>
      </p:sp>
      <p:sp>
        <p:nvSpPr>
          <p:cNvPr id="3" name="Content Placeholder 2"/>
          <p:cNvSpPr>
            <a:spLocks noGrp="1"/>
          </p:cNvSpPr>
          <p:nvPr>
            <p:ph idx="1"/>
          </p:nvPr>
        </p:nvSpPr>
        <p:spPr/>
        <p:txBody>
          <a:bodyPr>
            <a:normAutofit/>
          </a:bodyPr>
          <a:lstStyle/>
          <a:p>
            <a:pPr marL="0" indent="0">
              <a:buNone/>
            </a:pPr>
            <a:r>
              <a:rPr lang="en-US" dirty="0"/>
              <a:t>Answer queries using structured knowledge</a:t>
            </a:r>
          </a:p>
          <a:p>
            <a:r>
              <a:rPr lang="en-US" dirty="0"/>
              <a:t>Google Knowledge Graph</a:t>
            </a:r>
          </a:p>
          <a:p>
            <a:r>
              <a:rPr lang="en-US" dirty="0"/>
              <a:t>Facebook Graph Search</a:t>
            </a:r>
          </a:p>
          <a:p>
            <a:r>
              <a:rPr lang="en-US" dirty="0"/>
              <a:t>Bing’s Satori</a:t>
            </a:r>
          </a:p>
          <a:p>
            <a:endParaRPr lang="en-US" dirty="0"/>
          </a:p>
          <a:p>
            <a:pPr marL="0" indent="0">
              <a:buNone/>
            </a:pPr>
            <a:r>
              <a:rPr lang="en-US" dirty="0"/>
              <a:t>Need to understand the query!</a:t>
            </a:r>
          </a:p>
          <a:p>
            <a:endParaRPr lang="en-US" dirty="0"/>
          </a:p>
        </p:txBody>
      </p:sp>
      <p:sp>
        <p:nvSpPr>
          <p:cNvPr id="4" name="Footer Placeholder 3"/>
          <p:cNvSpPr>
            <a:spLocks noGrp="1"/>
          </p:cNvSpPr>
          <p:nvPr>
            <p:ph type="ftr" sz="quarter" idx="11"/>
          </p:nvPr>
        </p:nvSpPr>
        <p:spPr/>
        <p:txBody>
          <a:bodyPr/>
          <a:lstStyle/>
          <a:p>
            <a:r>
              <a:rPr lang="ro-RO"/>
              <a:t>CS6501-NLP</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5</a:t>
            </a:fld>
            <a:endParaRPr lang="en-US" dirty="0"/>
          </a:p>
        </p:txBody>
      </p:sp>
      <p:sp>
        <p:nvSpPr>
          <p:cNvPr id="6" name="TextBox 5"/>
          <p:cNvSpPr txBox="1"/>
          <p:nvPr/>
        </p:nvSpPr>
        <p:spPr>
          <a:xfrm>
            <a:off x="2152650" y="5897325"/>
            <a:ext cx="9934538" cy="369332"/>
          </a:xfrm>
          <a:prstGeom prst="rect">
            <a:avLst/>
          </a:prstGeom>
          <a:noFill/>
        </p:spPr>
        <p:txBody>
          <a:bodyPr wrap="square" rtlCol="0">
            <a:spAutoFit/>
          </a:bodyPr>
          <a:lstStyle/>
          <a:p>
            <a:r>
              <a:rPr lang="en-US" dirty="0"/>
              <a:t>The following slides are modified from </a:t>
            </a:r>
            <a:r>
              <a:rPr lang="en-US">
                <a:latin typeface="Calibri" charset="0"/>
                <a:ea typeface="ＭＳ Ｐゴシック" charset="0"/>
                <a:cs typeface="Times New Roman" charset="0"/>
              </a:rPr>
              <a:t>Christopher Manning &amp; </a:t>
            </a:r>
            <a:r>
              <a:rPr lang="en-US" dirty="0" err="1">
                <a:latin typeface="Calibri" charset="0"/>
                <a:ea typeface="ＭＳ Ｐゴシック" charset="0"/>
                <a:cs typeface="Times New Roman" charset="0"/>
              </a:rPr>
              <a:t>Pandu</a:t>
            </a:r>
            <a:r>
              <a:rPr lang="en-US" dirty="0">
                <a:latin typeface="Calibri" charset="0"/>
                <a:ea typeface="ＭＳ Ｐゴシック" charset="0"/>
                <a:cs typeface="Times New Roman" charset="0"/>
              </a:rPr>
              <a:t> </a:t>
            </a:r>
            <a:r>
              <a:rPr lang="en-US" dirty="0" err="1">
                <a:latin typeface="Calibri" charset="0"/>
                <a:ea typeface="ＭＳ Ｐゴシック" charset="0"/>
                <a:cs typeface="Times New Roman" charset="0"/>
              </a:rPr>
              <a:t>Nayak’s</a:t>
            </a:r>
            <a:r>
              <a:rPr lang="en-US" dirty="0">
                <a:latin typeface="Calibri" charset="0"/>
                <a:ea typeface="ＭＳ Ｐゴシック" charset="0"/>
                <a:cs typeface="Times New Roman" charset="0"/>
              </a:rPr>
              <a:t> intro. to IR.</a:t>
            </a:r>
            <a:endParaRPr lang="en-US" dirty="0"/>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1109679-ECD7-5248-A228-D727865F57E6}"/>
                  </a:ext>
                </a:extLst>
              </p14:cNvPr>
              <p14:cNvContentPartPr/>
              <p14:nvPr/>
            </p14:nvContentPartPr>
            <p14:xfrm>
              <a:off x="2302200" y="1290600"/>
              <a:ext cx="5194800" cy="3763080"/>
            </p14:xfrm>
          </p:contentPart>
        </mc:Choice>
        <mc:Fallback>
          <p:pic>
            <p:nvPicPr>
              <p:cNvPr id="7" name="Ink 6">
                <a:extLst>
                  <a:ext uri="{FF2B5EF4-FFF2-40B4-BE49-F238E27FC236}">
                    <a16:creationId xmlns:a16="http://schemas.microsoft.com/office/drawing/2014/main" id="{31109679-ECD7-5248-A228-D727865F57E6}"/>
                  </a:ext>
                </a:extLst>
              </p:cNvPr>
              <p:cNvPicPr/>
              <p:nvPr/>
            </p:nvPicPr>
            <p:blipFill>
              <a:blip r:embed="rId3"/>
              <a:stretch>
                <a:fillRect/>
              </a:stretch>
            </p:blipFill>
            <p:spPr>
              <a:xfrm>
                <a:off x="2292840" y="1281240"/>
                <a:ext cx="5213520" cy="3781800"/>
              </a:xfrm>
              <a:prstGeom prst="rect">
                <a:avLst/>
              </a:prstGeom>
            </p:spPr>
          </p:pic>
        </mc:Fallback>
      </mc:AlternateContent>
    </p:spTree>
    <p:extLst>
      <p:ext uri="{BB962C8B-B14F-4D97-AF65-F5344CB8AC3E}">
        <p14:creationId xmlns:p14="http://schemas.microsoft.com/office/powerpoint/2010/main" val="2355104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History</a:t>
            </a:r>
          </a:p>
          <a:p>
            <a:r>
              <a:rPr lang="en-US" dirty="0"/>
              <a:t>Advantages</a:t>
            </a:r>
          </a:p>
          <a:p>
            <a:r>
              <a:rPr lang="en-US" dirty="0"/>
              <a:t>Challenges</a:t>
            </a:r>
          </a:p>
          <a:p>
            <a:r>
              <a:rPr lang="en-US" dirty="0"/>
              <a:t>Approaches to NLIDB</a:t>
            </a:r>
          </a:p>
          <a:p>
            <a:pPr lvl="1"/>
            <a:r>
              <a:rPr lang="en-US" dirty="0"/>
              <a:t>Syntactic </a:t>
            </a:r>
          </a:p>
          <a:p>
            <a:pPr lvl="1"/>
            <a:r>
              <a:rPr lang="en-US" dirty="0"/>
              <a:t>Semantic</a:t>
            </a:r>
          </a:p>
          <a:p>
            <a:endParaRPr lang="en-US" dirty="0"/>
          </a:p>
        </p:txBody>
      </p:sp>
    </p:spTree>
    <p:extLst>
      <p:ext uri="{BB962C8B-B14F-4D97-AF65-F5344CB8AC3E}">
        <p14:creationId xmlns:p14="http://schemas.microsoft.com/office/powerpoint/2010/main" val="15415249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normAutofit/>
          </a:bodyPr>
          <a:lstStyle/>
          <a:p>
            <a:pPr algn="just"/>
            <a:r>
              <a:rPr lang="en-US" dirty="0"/>
              <a:t>NLIDB has been around since late 1960s (and longer than relational database systems)</a:t>
            </a:r>
          </a:p>
          <a:p>
            <a:pPr algn="just"/>
            <a:r>
              <a:rPr lang="en-US" dirty="0"/>
              <a:t>NLIDB research peaked in 1980s, but failed to gain commercial acceptance—why?</a:t>
            </a:r>
          </a:p>
          <a:p>
            <a:pPr lvl="1" algn="just"/>
            <a:r>
              <a:rPr lang="en-US" dirty="0"/>
              <a:t>Simpler interfaces took off: graphical and form-based</a:t>
            </a:r>
          </a:p>
          <a:p>
            <a:pPr lvl="1" algn="just"/>
            <a:r>
              <a:rPr lang="en-US" dirty="0"/>
              <a:t>More precise interfaces became easier: SQL</a:t>
            </a:r>
          </a:p>
          <a:p>
            <a:pPr lvl="1" algn="just"/>
            <a:r>
              <a:rPr lang="en-US" dirty="0"/>
              <a:t>Intrinsic problems with NL interfaces</a:t>
            </a:r>
          </a:p>
          <a:p>
            <a:pPr algn="just"/>
            <a:r>
              <a:rPr lang="en-US" dirty="0"/>
              <a:t>How would DBMS development affect NLIDB?</a:t>
            </a:r>
          </a:p>
          <a:p>
            <a:pPr lvl="1" algn="just"/>
            <a:r>
              <a:rPr lang="en-US" dirty="0"/>
              <a:t>Object-oriented DBMS? More complex structures?</a:t>
            </a:r>
          </a:p>
          <a:p>
            <a:pPr lvl="1" algn="just"/>
            <a:r>
              <a:rPr lang="en-US" dirty="0"/>
              <a:t>Pervasiveness pushing the envelope of usability?</a:t>
            </a:r>
          </a:p>
          <a:p>
            <a:pPr algn="just"/>
            <a:endParaRPr lang="en-US" dirty="0"/>
          </a:p>
        </p:txBody>
      </p:sp>
    </p:spTree>
    <p:extLst>
      <p:ext uri="{BB962C8B-B14F-4D97-AF65-F5344CB8AC3E}">
        <p14:creationId xmlns:p14="http://schemas.microsoft.com/office/powerpoint/2010/main" val="1308691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User friendly</a:t>
            </a:r>
          </a:p>
          <a:p>
            <a:pPr lvl="1"/>
            <a:r>
              <a:rPr lang="en-US" dirty="0"/>
              <a:t>User doesn't need to learn artificial languages</a:t>
            </a:r>
          </a:p>
          <a:p>
            <a:r>
              <a:rPr lang="en-US" dirty="0"/>
              <a:t>Better for some questions</a:t>
            </a:r>
          </a:p>
          <a:p>
            <a:pPr lvl="1"/>
            <a:r>
              <a:rPr lang="en-US" dirty="0"/>
              <a:t>Which research center has no programmers ?</a:t>
            </a:r>
          </a:p>
          <a:p>
            <a:r>
              <a:rPr lang="en-US" dirty="0"/>
              <a:t>Discourse</a:t>
            </a:r>
          </a:p>
          <a:p>
            <a:pPr lvl="1"/>
            <a:r>
              <a:rPr lang="en-US" dirty="0"/>
              <a:t>Some NLIDBs support elliptical expressions</a:t>
            </a:r>
          </a:p>
          <a:p>
            <a:endParaRPr lang="en-US" dirty="0"/>
          </a:p>
          <a:p>
            <a:endParaRPr lang="en-US" dirty="0"/>
          </a:p>
        </p:txBody>
      </p:sp>
    </p:spTree>
    <p:extLst>
      <p:ext uri="{BB962C8B-B14F-4D97-AF65-F5344CB8AC3E}">
        <p14:creationId xmlns:p14="http://schemas.microsoft.com/office/powerpoint/2010/main" val="19288215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p:txBody>
          <a:bodyPr>
            <a:normAutofit fontScale="85000" lnSpcReduction="20000"/>
          </a:bodyPr>
          <a:lstStyle/>
          <a:p>
            <a:pPr algn="just"/>
            <a:r>
              <a:rPr lang="en-US" dirty="0"/>
              <a:t>Current NLIDBs deal with subset of NLs</a:t>
            </a:r>
          </a:p>
          <a:p>
            <a:pPr lvl="1" algn="just"/>
            <a:r>
              <a:rPr lang="en-US" dirty="0"/>
              <a:t>Domain, FAQs patterns etc..</a:t>
            </a:r>
          </a:p>
          <a:p>
            <a:pPr algn="just"/>
            <a:r>
              <a:rPr lang="en-US" dirty="0"/>
              <a:t>Inappropriate medium -&gt; Forms</a:t>
            </a:r>
          </a:p>
          <a:p>
            <a:pPr algn="just"/>
            <a:r>
              <a:rPr lang="en-US" dirty="0"/>
              <a:t>Linguistic problems</a:t>
            </a:r>
          </a:p>
          <a:p>
            <a:pPr lvl="1" algn="just"/>
            <a:r>
              <a:rPr lang="en-US" dirty="0"/>
              <a:t>Modifier Attachment</a:t>
            </a:r>
          </a:p>
          <a:p>
            <a:pPr algn="just"/>
            <a:r>
              <a:rPr lang="en-US" dirty="0"/>
              <a:t>List all the students in the college with ID card</a:t>
            </a:r>
          </a:p>
          <a:p>
            <a:pPr lvl="1" algn="just"/>
            <a:r>
              <a:rPr lang="en-US" dirty="0"/>
              <a:t>Quantifier Scoping</a:t>
            </a:r>
          </a:p>
          <a:p>
            <a:pPr algn="just"/>
            <a:r>
              <a:rPr lang="en-US" dirty="0"/>
              <a:t>Has every student taken some course</a:t>
            </a:r>
          </a:p>
          <a:p>
            <a:pPr lvl="1" algn="just"/>
            <a:r>
              <a:rPr lang="en-US" dirty="0"/>
              <a:t>Conjunction disjunction</a:t>
            </a:r>
          </a:p>
          <a:p>
            <a:pPr algn="just"/>
            <a:r>
              <a:rPr lang="en-US" dirty="0"/>
              <a:t>List all students who live in </a:t>
            </a:r>
            <a:r>
              <a:rPr lang="en-US" dirty="0" err="1"/>
              <a:t>Bakul</a:t>
            </a:r>
            <a:r>
              <a:rPr lang="en-US" dirty="0"/>
              <a:t> and OBH</a:t>
            </a:r>
          </a:p>
          <a:p>
            <a:pPr algn="just"/>
            <a:r>
              <a:rPr lang="en-US" dirty="0"/>
              <a:t>What is the average score of MS and </a:t>
            </a:r>
            <a:r>
              <a:rPr lang="en-US" dirty="0" err="1"/>
              <a:t>MTech</a:t>
            </a:r>
            <a:r>
              <a:rPr lang="en-US" dirty="0"/>
              <a:t> students in NLP</a:t>
            </a:r>
          </a:p>
          <a:p>
            <a:pPr algn="just"/>
            <a:r>
              <a:rPr lang="en-US" dirty="0"/>
              <a:t>Anaphora , Elliptical expressions etc...</a:t>
            </a:r>
          </a:p>
          <a:p>
            <a:pPr algn="just"/>
            <a:endParaRPr lang="en-US" dirty="0"/>
          </a:p>
          <a:p>
            <a:pPr algn="just"/>
            <a:endParaRPr lang="en-US" dirty="0"/>
          </a:p>
        </p:txBody>
      </p:sp>
    </p:spTree>
    <p:extLst>
      <p:ext uri="{BB962C8B-B14F-4D97-AF65-F5344CB8AC3E}">
        <p14:creationId xmlns:p14="http://schemas.microsoft.com/office/powerpoint/2010/main" val="2101280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NLIDB Introduction</a:t>
            </a:r>
            <a:endParaRPr lang="en-US" dirty="0"/>
          </a:p>
        </p:txBody>
      </p:sp>
      <p:sp>
        <p:nvSpPr>
          <p:cNvPr id="4" name="Straight Connector 3"/>
          <p:cNvSpPr/>
          <p:nvPr/>
        </p:nvSpPr>
        <p:spPr>
          <a:xfrm>
            <a:off x="4901764" y="3373971"/>
            <a:ext cx="1726820" cy="0"/>
          </a:xfrm>
          <a:prstGeom prst="line">
            <a:avLst/>
          </a:prstGeom>
          <a:noFill/>
          <a:ln w="0">
            <a:solidFill>
              <a:srgbClr val="000000"/>
            </a:solidFill>
            <a:prstDash val="solid"/>
            <a:tailEnd type="arrow"/>
          </a:ln>
        </p:spPr>
        <p:txBody>
          <a:bodyPr vert="horz" wrap="none" lIns="45926" tIns="22963" rIns="45926" bIns="22963" anchor="ctr" anchorCtr="0" compatLnSpc="0"/>
          <a:lstStyle/>
          <a:p>
            <a:pPr hangingPunct="0"/>
            <a:endParaRPr lang="en-IN" sz="919">
              <a:latin typeface="Arial" pitchFamily="18"/>
              <a:ea typeface="WenQuanYi Micro Hei" pitchFamily="2"/>
              <a:cs typeface="Lohit Hindi" pitchFamily="2"/>
            </a:endParaRPr>
          </a:p>
        </p:txBody>
      </p:sp>
      <p:sp>
        <p:nvSpPr>
          <p:cNvPr id="5" name="TextBox 4"/>
          <p:cNvSpPr txBox="1"/>
          <p:nvPr/>
        </p:nvSpPr>
        <p:spPr>
          <a:xfrm>
            <a:off x="4534355" y="3153529"/>
            <a:ext cx="498437" cy="377555"/>
          </a:xfrm>
          <a:prstGeom prst="rect">
            <a:avLst/>
          </a:prstGeom>
          <a:noFill/>
          <a:ln>
            <a:noFill/>
          </a:ln>
        </p:spPr>
        <p:txBody>
          <a:bodyPr vert="horz" wrap="none" lIns="45926" tIns="22963" rIns="45926" bIns="22963" anchorCtr="0" compatLnSpc="0">
            <a:spAutoFit/>
          </a:bodyPr>
          <a:lstStyle/>
          <a:p>
            <a:pPr hangingPunct="0">
              <a:defRPr sz="4400"/>
            </a:pPr>
            <a:r>
              <a:rPr lang="en-IN" sz="2246">
                <a:latin typeface="Arial" pitchFamily="18"/>
                <a:ea typeface="WenQuanYi Micro Hei" pitchFamily="2"/>
                <a:cs typeface="Lohit Hindi" pitchFamily="2"/>
              </a:rPr>
              <a:t>q</a:t>
            </a:r>
            <a:r>
              <a:rPr lang="en-IN" sz="2246" baseline="-25000">
                <a:latin typeface="Arial" pitchFamily="18"/>
                <a:ea typeface="WenQuanYi Micro Hei" pitchFamily="2"/>
                <a:cs typeface="Lohit Hindi" pitchFamily="2"/>
              </a:rPr>
              <a:t>NL</a:t>
            </a:r>
          </a:p>
        </p:txBody>
      </p:sp>
      <p:sp>
        <p:nvSpPr>
          <p:cNvPr id="6" name="TextBox 5"/>
          <p:cNvSpPr txBox="1"/>
          <p:nvPr/>
        </p:nvSpPr>
        <p:spPr>
          <a:xfrm>
            <a:off x="6665326" y="3153896"/>
            <a:ext cx="573393" cy="377555"/>
          </a:xfrm>
          <a:prstGeom prst="rect">
            <a:avLst/>
          </a:prstGeom>
          <a:noFill/>
          <a:ln>
            <a:noFill/>
          </a:ln>
        </p:spPr>
        <p:txBody>
          <a:bodyPr vert="horz" wrap="none" lIns="45926" tIns="22963" rIns="45926" bIns="22963" anchorCtr="0" compatLnSpc="0">
            <a:spAutoFit/>
          </a:bodyPr>
          <a:lstStyle/>
          <a:p>
            <a:pPr hangingPunct="0">
              <a:defRPr sz="4400"/>
            </a:pPr>
            <a:r>
              <a:rPr lang="en-IN" sz="2246">
                <a:latin typeface="Arial" pitchFamily="18"/>
                <a:ea typeface="WenQuanYi Micro Hei" pitchFamily="2"/>
                <a:cs typeface="Lohit Hindi" pitchFamily="2"/>
              </a:rPr>
              <a:t>q</a:t>
            </a:r>
            <a:r>
              <a:rPr lang="en-IN" sz="2246" baseline="-25000">
                <a:latin typeface="Arial" pitchFamily="18"/>
                <a:ea typeface="WenQuanYi Micro Hei" pitchFamily="2"/>
                <a:cs typeface="Lohit Hindi" pitchFamily="2"/>
              </a:rPr>
              <a:t>dbL</a:t>
            </a:r>
          </a:p>
        </p:txBody>
      </p:sp>
    </p:spTree>
    <p:extLst>
      <p:ext uri="{BB962C8B-B14F-4D97-AF65-F5344CB8AC3E}">
        <p14:creationId xmlns:p14="http://schemas.microsoft.com/office/powerpoint/2010/main" val="235137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Major focus in NLIDB</a:t>
            </a:r>
            <a:endParaRPr lang="en-US" dirty="0"/>
          </a:p>
        </p:txBody>
      </p:sp>
      <p:sp>
        <p:nvSpPr>
          <p:cNvPr id="3" name="Content Placeholder 2"/>
          <p:cNvSpPr>
            <a:spLocks noGrp="1"/>
          </p:cNvSpPr>
          <p:nvPr>
            <p:ph idx="1"/>
          </p:nvPr>
        </p:nvSpPr>
        <p:spPr/>
        <p:txBody>
          <a:bodyPr/>
          <a:lstStyle/>
          <a:p>
            <a:r>
              <a:rPr lang="en-US" dirty="0"/>
              <a:t>Inherent Ambiguity in Natural languages</a:t>
            </a:r>
          </a:p>
          <a:p>
            <a:r>
              <a:rPr lang="en-US" dirty="0"/>
              <a:t>Domain Expert dependency</a:t>
            </a:r>
          </a:p>
          <a:p>
            <a:r>
              <a:rPr lang="en-US" dirty="0"/>
              <a:t>Mapping :</a:t>
            </a:r>
          </a:p>
          <a:p>
            <a:pPr lvl="1"/>
            <a:r>
              <a:rPr lang="en-US" dirty="0"/>
              <a:t>Semantic items (NL) : Triples (</a:t>
            </a:r>
            <a:r>
              <a:rPr lang="en-US" dirty="0" err="1"/>
              <a:t>dbL</a:t>
            </a:r>
            <a:r>
              <a:rPr lang="en-US" dirty="0"/>
              <a:t>)</a:t>
            </a:r>
          </a:p>
          <a:p>
            <a:endParaRPr lang="en-US" dirty="0"/>
          </a:p>
          <a:p>
            <a:endParaRPr lang="en-US" dirty="0"/>
          </a:p>
        </p:txBody>
      </p:sp>
      <p:sp>
        <p:nvSpPr>
          <p:cNvPr id="4" name="Straight Connector 3"/>
          <p:cNvSpPr/>
          <p:nvPr/>
        </p:nvSpPr>
        <p:spPr>
          <a:xfrm>
            <a:off x="5397764" y="3667900"/>
            <a:ext cx="0" cy="799114"/>
          </a:xfrm>
          <a:prstGeom prst="line">
            <a:avLst/>
          </a:prstGeom>
          <a:noFill/>
          <a:ln w="0">
            <a:solidFill>
              <a:srgbClr val="000000"/>
            </a:solidFill>
            <a:prstDash val="solid"/>
          </a:ln>
        </p:spPr>
        <p:txBody>
          <a:bodyPr vert="horz" wrap="none" lIns="45926" tIns="22963" rIns="45926" bIns="22963" anchor="ctr" anchorCtr="0" compatLnSpc="0"/>
          <a:lstStyle/>
          <a:p>
            <a:pPr hangingPunct="0"/>
            <a:endParaRPr lang="en-IN" sz="919">
              <a:latin typeface="Arial" pitchFamily="18"/>
              <a:ea typeface="WenQuanYi Micro Hei" pitchFamily="2"/>
              <a:cs typeface="Lohit Hindi" pitchFamily="2"/>
            </a:endParaRPr>
          </a:p>
        </p:txBody>
      </p:sp>
      <p:sp>
        <p:nvSpPr>
          <p:cNvPr id="5" name="Straight Connector 4"/>
          <p:cNvSpPr/>
          <p:nvPr/>
        </p:nvSpPr>
        <p:spPr>
          <a:xfrm>
            <a:off x="5397766" y="3998567"/>
            <a:ext cx="734818" cy="0"/>
          </a:xfrm>
          <a:prstGeom prst="line">
            <a:avLst/>
          </a:prstGeom>
          <a:noFill/>
          <a:ln w="0">
            <a:solidFill>
              <a:srgbClr val="000000"/>
            </a:solidFill>
            <a:prstDash val="solid"/>
            <a:tailEnd type="arrow"/>
          </a:ln>
        </p:spPr>
        <p:txBody>
          <a:bodyPr vert="horz" wrap="none" lIns="45926" tIns="22963" rIns="45926" bIns="22963" anchor="ctr" anchorCtr="0" compatLnSpc="0"/>
          <a:lstStyle/>
          <a:p>
            <a:pPr hangingPunct="0"/>
            <a:endParaRPr lang="en-IN" sz="919">
              <a:latin typeface="Arial" pitchFamily="18"/>
              <a:ea typeface="WenQuanYi Micro Hei" pitchFamily="2"/>
              <a:cs typeface="Lohit Hindi" pitchFamily="2"/>
            </a:endParaRPr>
          </a:p>
        </p:txBody>
      </p:sp>
      <p:sp>
        <p:nvSpPr>
          <p:cNvPr id="6" name="Straight Connector 5"/>
          <p:cNvSpPr/>
          <p:nvPr/>
        </p:nvSpPr>
        <p:spPr>
          <a:xfrm>
            <a:off x="5397582" y="4467013"/>
            <a:ext cx="734818" cy="0"/>
          </a:xfrm>
          <a:prstGeom prst="line">
            <a:avLst/>
          </a:prstGeom>
          <a:noFill/>
          <a:ln w="0">
            <a:solidFill>
              <a:srgbClr val="000000"/>
            </a:solidFill>
            <a:prstDash val="solid"/>
            <a:tailEnd type="arrow"/>
          </a:ln>
        </p:spPr>
        <p:txBody>
          <a:bodyPr vert="horz" wrap="none" lIns="45926" tIns="22963" rIns="45926" bIns="22963" anchor="ctr" anchorCtr="0" compatLnSpc="0"/>
          <a:lstStyle/>
          <a:p>
            <a:pPr hangingPunct="0"/>
            <a:endParaRPr lang="en-IN" sz="919">
              <a:latin typeface="Arial" pitchFamily="18"/>
              <a:ea typeface="WenQuanYi Micro Hei" pitchFamily="2"/>
              <a:cs typeface="Lohit Hindi" pitchFamily="2"/>
            </a:endParaRPr>
          </a:p>
        </p:txBody>
      </p:sp>
      <p:sp>
        <p:nvSpPr>
          <p:cNvPr id="7" name="TextBox 6"/>
          <p:cNvSpPr txBox="1"/>
          <p:nvPr/>
        </p:nvSpPr>
        <p:spPr>
          <a:xfrm>
            <a:off x="6175937" y="4354588"/>
            <a:ext cx="2362729" cy="242069"/>
          </a:xfrm>
          <a:prstGeom prst="rect">
            <a:avLst/>
          </a:prstGeom>
          <a:noFill/>
          <a:ln>
            <a:noFill/>
          </a:ln>
        </p:spPr>
        <p:txBody>
          <a:bodyPr vert="horz" wrap="none" lIns="45926" tIns="22963" rIns="45926" bIns="22963" anchorCtr="0" compatLnSpc="0">
            <a:spAutoFit/>
          </a:bodyPr>
          <a:lstStyle/>
          <a:p>
            <a:pPr hangingPunct="0">
              <a:defRPr sz="2600"/>
            </a:pPr>
            <a:r>
              <a:rPr lang="en-IN" sz="1327" dirty="0">
                <a:latin typeface="Arial" pitchFamily="18"/>
                <a:ea typeface="WenQuanYi Micro Hei" pitchFamily="2"/>
                <a:cs typeface="Lohit Hindi" pitchFamily="2"/>
              </a:rPr>
              <a:t>Syntax/Semantic level models</a:t>
            </a:r>
          </a:p>
        </p:txBody>
      </p:sp>
      <p:sp>
        <p:nvSpPr>
          <p:cNvPr id="8" name="TextBox 7"/>
          <p:cNvSpPr txBox="1"/>
          <p:nvPr/>
        </p:nvSpPr>
        <p:spPr>
          <a:xfrm>
            <a:off x="6175937" y="3913882"/>
            <a:ext cx="1672349" cy="242069"/>
          </a:xfrm>
          <a:prstGeom prst="rect">
            <a:avLst/>
          </a:prstGeom>
          <a:noFill/>
          <a:ln>
            <a:noFill/>
          </a:ln>
        </p:spPr>
        <p:txBody>
          <a:bodyPr vert="horz" wrap="none" lIns="45926" tIns="22963" rIns="45926" bIns="22963" anchorCtr="0" compatLnSpc="0">
            <a:spAutoFit/>
          </a:bodyPr>
          <a:lstStyle/>
          <a:p>
            <a:pPr hangingPunct="0">
              <a:defRPr sz="2600"/>
            </a:pPr>
            <a:r>
              <a:rPr lang="en-IN" sz="1327" dirty="0">
                <a:latin typeface="Arial" pitchFamily="18"/>
                <a:ea typeface="WenQuanYi Micro Hei" pitchFamily="2"/>
                <a:cs typeface="Lohit Hindi" pitchFamily="2"/>
              </a:rPr>
              <a:t>Surface level models</a:t>
            </a:r>
          </a:p>
        </p:txBody>
      </p:sp>
    </p:spTree>
    <p:extLst>
      <p:ext uri="{BB962C8B-B14F-4D97-AF65-F5344CB8AC3E}">
        <p14:creationId xmlns:p14="http://schemas.microsoft.com/office/powerpoint/2010/main" val="1764282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Surface Level: Keyword Matching Model</a:t>
            </a:r>
            <a:endParaRPr lang="en-US" dirty="0"/>
          </a:p>
        </p:txBody>
      </p:sp>
      <p:sp>
        <p:nvSpPr>
          <p:cNvPr id="3" name="Content Placeholder 2"/>
          <p:cNvSpPr>
            <a:spLocks noGrp="1"/>
          </p:cNvSpPr>
          <p:nvPr>
            <p:ph idx="1"/>
          </p:nvPr>
        </p:nvSpPr>
        <p:spPr/>
        <p:txBody>
          <a:bodyPr/>
          <a:lstStyle/>
          <a:p>
            <a:r>
              <a:rPr lang="en-US" dirty="0"/>
              <a:t>Concentrates on Identifying Domain keywords</a:t>
            </a:r>
          </a:p>
          <a:p>
            <a:r>
              <a:rPr lang="en-US" dirty="0"/>
              <a:t>Matches with the semantic patterns</a:t>
            </a:r>
          </a:p>
          <a:p>
            <a:r>
              <a:rPr lang="en-US" dirty="0"/>
              <a:t>Apt for simple queries</a:t>
            </a:r>
          </a:p>
          <a:p>
            <a:r>
              <a:rPr lang="en-US" dirty="0"/>
              <a:t>Can't handle complex queries</a:t>
            </a:r>
          </a:p>
          <a:p>
            <a:r>
              <a:rPr lang="en-US" dirty="0"/>
              <a:t>Needs large number of patterns</a:t>
            </a:r>
          </a:p>
          <a:p>
            <a:r>
              <a:rPr lang="en-US" dirty="0"/>
              <a:t>Tends to Language dependent</a:t>
            </a:r>
          </a:p>
          <a:p>
            <a:r>
              <a:rPr lang="en-US" dirty="0"/>
              <a:t>Ex: PRECISE</a:t>
            </a:r>
          </a:p>
          <a:p>
            <a:endParaRPr lang="en-US" dirty="0"/>
          </a:p>
        </p:txBody>
      </p:sp>
    </p:spTree>
    <p:extLst>
      <p:ext uri="{BB962C8B-B14F-4D97-AF65-F5344CB8AC3E}">
        <p14:creationId xmlns:p14="http://schemas.microsoft.com/office/powerpoint/2010/main" val="944827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Syntax/Semantic level Model</a:t>
            </a:r>
            <a:endParaRPr lang="en-US" sz="7200" dirty="0"/>
          </a:p>
        </p:txBody>
      </p:sp>
      <p:sp>
        <p:nvSpPr>
          <p:cNvPr id="3" name="Content Placeholder 2"/>
          <p:cNvSpPr>
            <a:spLocks noGrp="1"/>
          </p:cNvSpPr>
          <p:nvPr>
            <p:ph idx="1"/>
          </p:nvPr>
        </p:nvSpPr>
        <p:spPr/>
        <p:txBody>
          <a:bodyPr/>
          <a:lstStyle/>
          <a:p>
            <a:r>
              <a:rPr lang="en-US" dirty="0"/>
              <a:t>Depends on linguistic information</a:t>
            </a:r>
          </a:p>
          <a:p>
            <a:pPr lvl="1"/>
            <a:r>
              <a:rPr lang="en-US" dirty="0" err="1"/>
              <a:t>Tokenizer</a:t>
            </a:r>
            <a:r>
              <a:rPr lang="en-US" dirty="0"/>
              <a:t>, Morph Analysis, POS Tagger, </a:t>
            </a:r>
            <a:r>
              <a:rPr lang="en-US" dirty="0" err="1"/>
              <a:t>Chunker</a:t>
            </a:r>
            <a:endParaRPr lang="en-US" dirty="0"/>
          </a:p>
          <a:p>
            <a:r>
              <a:rPr lang="en-US" dirty="0"/>
              <a:t>Uses PST/Dependency trees</a:t>
            </a:r>
          </a:p>
          <a:p>
            <a:r>
              <a:rPr lang="en-US" dirty="0"/>
              <a:t>Extracts domain terms</a:t>
            </a:r>
          </a:p>
          <a:p>
            <a:r>
              <a:rPr lang="en-US" dirty="0"/>
              <a:t>Uses semantic frames</a:t>
            </a:r>
          </a:p>
          <a:p>
            <a:endParaRPr lang="en-US" dirty="0"/>
          </a:p>
          <a:p>
            <a:endParaRPr lang="en-US" dirty="0"/>
          </a:p>
        </p:txBody>
      </p:sp>
    </p:spTree>
    <p:extLst>
      <p:ext uri="{BB962C8B-B14F-4D97-AF65-F5344CB8AC3E}">
        <p14:creationId xmlns:p14="http://schemas.microsoft.com/office/powerpoint/2010/main" val="1811943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QA hard?</a:t>
            </a:r>
          </a:p>
        </p:txBody>
      </p:sp>
      <p:sp>
        <p:nvSpPr>
          <p:cNvPr id="3" name="Content Placeholder 2"/>
          <p:cNvSpPr>
            <a:spLocks noGrp="1"/>
          </p:cNvSpPr>
          <p:nvPr>
            <p:ph idx="1"/>
          </p:nvPr>
        </p:nvSpPr>
        <p:spPr/>
        <p:txBody>
          <a:bodyPr/>
          <a:lstStyle/>
          <a:p>
            <a:r>
              <a:rPr lang="en-US" b="1" dirty="0"/>
              <a:t>Understanding</a:t>
            </a:r>
            <a:r>
              <a:rPr lang="en-US" dirty="0"/>
              <a:t> that a query means a question.</a:t>
            </a:r>
          </a:p>
          <a:p>
            <a:r>
              <a:rPr lang="en-US" dirty="0"/>
              <a:t>Translating the question into a sequence of tokens useful for </a:t>
            </a:r>
            <a:r>
              <a:rPr lang="en-US" b="1" dirty="0"/>
              <a:t>retrieval</a:t>
            </a:r>
            <a:r>
              <a:rPr lang="en-US" dirty="0"/>
              <a:t>.</a:t>
            </a:r>
          </a:p>
          <a:p>
            <a:r>
              <a:rPr lang="en-US" dirty="0"/>
              <a:t>Retrieve appropriate </a:t>
            </a:r>
            <a:r>
              <a:rPr lang="en-US" b="1" dirty="0"/>
              <a:t>units of text</a:t>
            </a:r>
            <a:r>
              <a:rPr lang="en-US" dirty="0"/>
              <a:t> (vanilla IR may not work!)</a:t>
            </a:r>
          </a:p>
          <a:p>
            <a:r>
              <a:rPr lang="en-US" dirty="0"/>
              <a:t>Filter, rank, and/or </a:t>
            </a:r>
            <a:r>
              <a:rPr lang="en-US" b="1" dirty="0"/>
              <a:t>combine</a:t>
            </a:r>
            <a:r>
              <a:rPr lang="en-US" dirty="0"/>
              <a:t> the units into an answer.</a:t>
            </a:r>
          </a:p>
          <a:p>
            <a:r>
              <a:rPr lang="en-US" b="1" dirty="0"/>
              <a:t>Summarize</a:t>
            </a:r>
            <a:r>
              <a:rPr lang="en-US" dirty="0"/>
              <a:t> the answer.</a:t>
            </a:r>
          </a:p>
          <a:p>
            <a:r>
              <a:rPr lang="en-US" b="1" dirty="0"/>
              <a:t>Visualize</a:t>
            </a:r>
            <a:r>
              <a:rPr lang="en-US" dirty="0"/>
              <a:t> it.</a:t>
            </a:r>
          </a:p>
          <a:p>
            <a:r>
              <a:rPr lang="en-US" dirty="0"/>
              <a:t>Different </a:t>
            </a:r>
            <a:r>
              <a:rPr lang="en-US" b="1" dirty="0"/>
              <a:t>types</a:t>
            </a:r>
            <a:r>
              <a:rPr lang="en-US" dirty="0"/>
              <a:t> of question need different treatments.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39C93B6-226F-734A-8564-19480883EBFC}"/>
                  </a:ext>
                </a:extLst>
              </p14:cNvPr>
              <p14:cNvContentPartPr/>
              <p14:nvPr/>
            </p14:nvContentPartPr>
            <p14:xfrm>
              <a:off x="1173600" y="2216880"/>
              <a:ext cx="7005600" cy="3681360"/>
            </p14:xfrm>
          </p:contentPart>
        </mc:Choice>
        <mc:Fallback>
          <p:pic>
            <p:nvPicPr>
              <p:cNvPr id="4" name="Ink 3">
                <a:extLst>
                  <a:ext uri="{FF2B5EF4-FFF2-40B4-BE49-F238E27FC236}">
                    <a16:creationId xmlns:a16="http://schemas.microsoft.com/office/drawing/2014/main" id="{239C93B6-226F-734A-8564-19480883EBFC}"/>
                  </a:ext>
                </a:extLst>
              </p:cNvPr>
              <p:cNvPicPr/>
              <p:nvPr/>
            </p:nvPicPr>
            <p:blipFill>
              <a:blip r:embed="rId3"/>
              <a:stretch>
                <a:fillRect/>
              </a:stretch>
            </p:blipFill>
            <p:spPr>
              <a:xfrm>
                <a:off x="1164240" y="2207520"/>
                <a:ext cx="7024320" cy="3700080"/>
              </a:xfrm>
              <a:prstGeom prst="rect">
                <a:avLst/>
              </a:prstGeom>
            </p:spPr>
          </p:pic>
        </mc:Fallback>
      </mc:AlternateContent>
    </p:spTree>
    <p:extLst>
      <p:ext uri="{BB962C8B-B14F-4D97-AF65-F5344CB8AC3E}">
        <p14:creationId xmlns:p14="http://schemas.microsoft.com/office/powerpoint/2010/main" val="8269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Factoid Questions</a:t>
            </a:r>
          </a:p>
        </p:txBody>
      </p:sp>
      <p:sp>
        <p:nvSpPr>
          <p:cNvPr id="3" name="Content Placeholder 2"/>
          <p:cNvSpPr>
            <a:spLocks noGrp="1"/>
          </p:cNvSpPr>
          <p:nvPr>
            <p:ph idx="1"/>
          </p:nvPr>
        </p:nvSpPr>
        <p:spPr/>
        <p:txBody>
          <a:bodyPr/>
          <a:lstStyle/>
          <a:p>
            <a:r>
              <a:rPr lang="en-US" dirty="0"/>
              <a:t>Who founded Virgin Airlines?</a:t>
            </a:r>
          </a:p>
          <a:p>
            <a:r>
              <a:rPr lang="en-US" dirty="0"/>
              <a:t>What is the average age of the onset of autism?</a:t>
            </a:r>
          </a:p>
          <a:p>
            <a:r>
              <a:rPr lang="en-US" dirty="0"/>
              <a:t>Where is Apple Computer based?</a:t>
            </a:r>
          </a:p>
          <a:p>
            <a:endParaRPr lang="en-US" dirty="0"/>
          </a:p>
          <a:p>
            <a:endParaRPr lang="en-US" dirty="0"/>
          </a:p>
          <a:p>
            <a:r>
              <a:rPr lang="en-US" b="1" dirty="0"/>
              <a:t>Courtesy:</a:t>
            </a:r>
            <a:r>
              <a:rPr lang="en-US" dirty="0"/>
              <a:t> </a:t>
            </a:r>
            <a:r>
              <a:rPr lang="en-US" i="1" dirty="0"/>
              <a:t>Speech and Language Processing</a:t>
            </a:r>
            <a:r>
              <a:rPr lang="en-US" dirty="0"/>
              <a:t> by Dan </a:t>
            </a:r>
            <a:r>
              <a:rPr lang="en-US" dirty="0" err="1"/>
              <a:t>Jurafsky</a:t>
            </a:r>
            <a:r>
              <a:rPr lang="en-US" dirty="0"/>
              <a:t> and James Martin, Chapter 23.</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8F4C9A5-406A-0D40-A3A7-664795E8EE3E}"/>
                  </a:ext>
                </a:extLst>
              </p14:cNvPr>
              <p14:cNvContentPartPr/>
              <p14:nvPr/>
            </p14:nvContentPartPr>
            <p14:xfrm>
              <a:off x="1054440" y="6322320"/>
              <a:ext cx="360" cy="360"/>
            </p14:xfrm>
          </p:contentPart>
        </mc:Choice>
        <mc:Fallback>
          <p:pic>
            <p:nvPicPr>
              <p:cNvPr id="4" name="Ink 3">
                <a:extLst>
                  <a:ext uri="{FF2B5EF4-FFF2-40B4-BE49-F238E27FC236}">
                    <a16:creationId xmlns:a16="http://schemas.microsoft.com/office/drawing/2014/main" id="{D8F4C9A5-406A-0D40-A3A7-664795E8EE3E}"/>
                  </a:ext>
                </a:extLst>
              </p:cNvPr>
              <p:cNvPicPr/>
              <p:nvPr/>
            </p:nvPicPr>
            <p:blipFill>
              <a:blip r:embed="rId3"/>
              <a:stretch>
                <a:fillRect/>
              </a:stretch>
            </p:blipFill>
            <p:spPr>
              <a:xfrm>
                <a:off x="1045080" y="6312960"/>
                <a:ext cx="19080" cy="19080"/>
              </a:xfrm>
              <a:prstGeom prst="rect">
                <a:avLst/>
              </a:prstGeom>
            </p:spPr>
          </p:pic>
        </mc:Fallback>
      </mc:AlternateContent>
    </p:spTree>
    <p:extLst>
      <p:ext uri="{BB962C8B-B14F-4D97-AF65-F5344CB8AC3E}">
        <p14:creationId xmlns:p14="http://schemas.microsoft.com/office/powerpoint/2010/main" val="157004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Non-factoid Questions</a:t>
            </a:r>
          </a:p>
        </p:txBody>
      </p:sp>
      <p:sp>
        <p:nvSpPr>
          <p:cNvPr id="3" name="Content Placeholder 2"/>
          <p:cNvSpPr>
            <a:spLocks noGrp="1"/>
          </p:cNvSpPr>
          <p:nvPr>
            <p:ph idx="1"/>
          </p:nvPr>
        </p:nvSpPr>
        <p:spPr/>
        <p:txBody>
          <a:bodyPr/>
          <a:lstStyle/>
          <a:p>
            <a:r>
              <a:rPr lang="en-US" dirty="0"/>
              <a:t>Who is Celia Cruz?</a:t>
            </a:r>
          </a:p>
          <a:p>
            <a:r>
              <a:rPr lang="en-US" dirty="0"/>
              <a:t>What is a Hajj?</a:t>
            </a:r>
          </a:p>
          <a:p>
            <a:r>
              <a:rPr lang="en-US" dirty="0"/>
              <a:t>In children with an acute febrile illness, what is the efficacy of single-medication therapy with acetaminophen or ibuprofen in reducing fever?</a:t>
            </a:r>
          </a:p>
          <a:p>
            <a:endParaRPr lang="en-US" dirty="0"/>
          </a:p>
          <a:p>
            <a:endParaRPr lang="en-US" dirty="0"/>
          </a:p>
          <a:p>
            <a:r>
              <a:rPr lang="en-US" b="1" dirty="0"/>
              <a:t>Courtesy:</a:t>
            </a:r>
            <a:r>
              <a:rPr lang="en-US" dirty="0"/>
              <a:t> </a:t>
            </a:r>
            <a:r>
              <a:rPr lang="en-US" i="1" dirty="0"/>
              <a:t>Speech and Language Processing</a:t>
            </a:r>
            <a:r>
              <a:rPr lang="en-US" dirty="0"/>
              <a:t> by Dan </a:t>
            </a:r>
            <a:r>
              <a:rPr lang="en-US" dirty="0" err="1"/>
              <a:t>Jurafsky</a:t>
            </a:r>
            <a:r>
              <a:rPr lang="en-US" dirty="0"/>
              <a:t> and James Martin, Chapter 23.</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ACD637D-2D32-0147-9611-72DE78D71E81}"/>
                  </a:ext>
                </a:extLst>
              </p14:cNvPr>
              <p14:cNvContentPartPr/>
              <p14:nvPr/>
            </p14:nvContentPartPr>
            <p14:xfrm>
              <a:off x="1026360" y="2267280"/>
              <a:ext cx="10311840" cy="1837080"/>
            </p14:xfrm>
          </p:contentPart>
        </mc:Choice>
        <mc:Fallback>
          <p:pic>
            <p:nvPicPr>
              <p:cNvPr id="4" name="Ink 3">
                <a:extLst>
                  <a:ext uri="{FF2B5EF4-FFF2-40B4-BE49-F238E27FC236}">
                    <a16:creationId xmlns:a16="http://schemas.microsoft.com/office/drawing/2014/main" id="{5ACD637D-2D32-0147-9611-72DE78D71E81}"/>
                  </a:ext>
                </a:extLst>
              </p:cNvPr>
              <p:cNvPicPr/>
              <p:nvPr/>
            </p:nvPicPr>
            <p:blipFill>
              <a:blip r:embed="rId3"/>
              <a:stretch>
                <a:fillRect/>
              </a:stretch>
            </p:blipFill>
            <p:spPr>
              <a:xfrm>
                <a:off x="1017000" y="2257920"/>
                <a:ext cx="10330560" cy="1855800"/>
              </a:xfrm>
              <a:prstGeom prst="rect">
                <a:avLst/>
              </a:prstGeom>
            </p:spPr>
          </p:pic>
        </mc:Fallback>
      </mc:AlternateContent>
    </p:spTree>
    <p:extLst>
      <p:ext uri="{BB962C8B-B14F-4D97-AF65-F5344CB8AC3E}">
        <p14:creationId xmlns:p14="http://schemas.microsoft.com/office/powerpoint/2010/main" val="229909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Factoid vs Non-factoid QA</a:t>
            </a:r>
          </a:p>
        </p:txBody>
      </p:sp>
      <p:sp>
        <p:nvSpPr>
          <p:cNvPr id="3" name="Content Placeholder 2"/>
          <p:cNvSpPr>
            <a:spLocks noGrp="1"/>
          </p:cNvSpPr>
          <p:nvPr>
            <p:ph idx="1"/>
          </p:nvPr>
        </p:nvSpPr>
        <p:spPr/>
        <p:txBody>
          <a:bodyPr/>
          <a:lstStyle/>
          <a:p>
            <a:r>
              <a:rPr lang="en-US" dirty="0"/>
              <a:t>Factoid QA needs information extraction, followed by ranking.</a:t>
            </a:r>
          </a:p>
          <a:p>
            <a:r>
              <a:rPr lang="en-US" dirty="0"/>
              <a:t>Non-factoid QA needs filtering and summarization on top of that.</a:t>
            </a:r>
          </a:p>
          <a:p>
            <a:pPr lvl="1"/>
            <a:r>
              <a:rPr lang="en-US" dirty="0"/>
              <a:t>Query-based summarization</a:t>
            </a:r>
          </a:p>
          <a:p>
            <a:pPr lvl="1"/>
            <a:r>
              <a:rPr lang="en-US" dirty="0"/>
              <a:t>Focused summarization</a:t>
            </a:r>
          </a:p>
          <a:p>
            <a:r>
              <a:rPr lang="en-US" dirty="0"/>
              <a:t>PERSON, LOCATION, ORGANIZATION and TIME questions are generally easier to handle than REASON and DESCRIPTION questions.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301199A-FBB0-F942-8F80-946670B7A11A}"/>
                  </a:ext>
                </a:extLst>
              </p14:cNvPr>
              <p14:cNvContentPartPr/>
              <p14:nvPr/>
            </p14:nvContentPartPr>
            <p14:xfrm>
              <a:off x="1008360" y="1713960"/>
              <a:ext cx="9835920" cy="4277880"/>
            </p14:xfrm>
          </p:contentPart>
        </mc:Choice>
        <mc:Fallback>
          <p:pic>
            <p:nvPicPr>
              <p:cNvPr id="4" name="Ink 3">
                <a:extLst>
                  <a:ext uri="{FF2B5EF4-FFF2-40B4-BE49-F238E27FC236}">
                    <a16:creationId xmlns:a16="http://schemas.microsoft.com/office/drawing/2014/main" id="{7301199A-FBB0-F942-8F80-946670B7A11A}"/>
                  </a:ext>
                </a:extLst>
              </p:cNvPr>
              <p:cNvPicPr/>
              <p:nvPr/>
            </p:nvPicPr>
            <p:blipFill>
              <a:blip r:embed="rId3"/>
              <a:stretch>
                <a:fillRect/>
              </a:stretch>
            </p:blipFill>
            <p:spPr>
              <a:xfrm>
                <a:off x="999000" y="1704600"/>
                <a:ext cx="9854640" cy="4296600"/>
              </a:xfrm>
              <a:prstGeom prst="rect">
                <a:avLst/>
              </a:prstGeom>
            </p:spPr>
          </p:pic>
        </mc:Fallback>
      </mc:AlternateContent>
    </p:spTree>
    <p:extLst>
      <p:ext uri="{BB962C8B-B14F-4D97-AF65-F5344CB8AC3E}">
        <p14:creationId xmlns:p14="http://schemas.microsoft.com/office/powerpoint/2010/main" val="3845311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E63BA18ADC804CB9BB0CEBE5BB8E28" ma:contentTypeVersion="0" ma:contentTypeDescription="Create a new document." ma:contentTypeScope="" ma:versionID="eea2bf018df3dfee1764942e962ddda3">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E48FD4-0160-4678-AE70-16E45F5E2AF1}"/>
</file>

<file path=customXml/itemProps2.xml><?xml version="1.0" encoding="utf-8"?>
<ds:datastoreItem xmlns:ds="http://schemas.openxmlformats.org/officeDocument/2006/customXml" ds:itemID="{798DF3AC-B1C4-402A-B97F-12F555F6541D}"/>
</file>

<file path=customXml/itemProps3.xml><?xml version="1.0" encoding="utf-8"?>
<ds:datastoreItem xmlns:ds="http://schemas.openxmlformats.org/officeDocument/2006/customXml" ds:itemID="{1093D2F9-3B42-4741-8A2F-BE4EBF5572DF}"/>
</file>

<file path=docProps/app.xml><?xml version="1.0" encoding="utf-8"?>
<Properties xmlns="http://schemas.openxmlformats.org/officeDocument/2006/extended-properties" xmlns:vt="http://schemas.openxmlformats.org/officeDocument/2006/docPropsVTypes">
  <TotalTime>361</TotalTime>
  <Words>2685</Words>
  <Application>Microsoft Macintosh PowerPoint</Application>
  <PresentationFormat>Widescreen</PresentationFormat>
  <Paragraphs>484</Paragraphs>
  <Slides>57</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57</vt:i4>
      </vt:variant>
    </vt:vector>
  </HeadingPairs>
  <TitlesOfParts>
    <vt:vector size="71" baseType="lpstr">
      <vt:lpstr>Albany</vt:lpstr>
      <vt:lpstr>Arial</vt:lpstr>
      <vt:lpstr>Arial</vt:lpstr>
      <vt:lpstr>Calibri</vt:lpstr>
      <vt:lpstr>Calibri Light</vt:lpstr>
      <vt:lpstr>Comic Sans MS</vt:lpstr>
      <vt:lpstr>Monotype Sorts</vt:lpstr>
      <vt:lpstr>Open Sans Light</vt:lpstr>
      <vt:lpstr>Tahoma</vt:lpstr>
      <vt:lpstr>Times</vt:lpstr>
      <vt:lpstr>Times New Roman</vt:lpstr>
      <vt:lpstr>Verdana</vt:lpstr>
      <vt:lpstr>Wingdings</vt:lpstr>
      <vt:lpstr>Office Theme</vt:lpstr>
      <vt:lpstr>Intro to Question Answering</vt:lpstr>
      <vt:lpstr>A Question on questions </vt:lpstr>
      <vt:lpstr>Question answering</vt:lpstr>
      <vt:lpstr>Question answering</vt:lpstr>
      <vt:lpstr>Go beyond traditional web search</vt:lpstr>
      <vt:lpstr>Why is QA hard?</vt:lpstr>
      <vt:lpstr>Factoid Questions</vt:lpstr>
      <vt:lpstr>Non-factoid Questions</vt:lpstr>
      <vt:lpstr>Factoid vs Non-factoid QA</vt:lpstr>
      <vt:lpstr>What role does IR play in QA?</vt:lpstr>
      <vt:lpstr>What role does IR play in QA?</vt:lpstr>
      <vt:lpstr>What role does IR play in QA?</vt:lpstr>
      <vt:lpstr>Question Answering from Text</vt:lpstr>
      <vt:lpstr>People Want to Ask Questions…</vt:lpstr>
      <vt:lpstr>Applications</vt:lpstr>
      <vt:lpstr>Traditional IR</vt:lpstr>
      <vt:lpstr>Question Answering </vt:lpstr>
      <vt:lpstr>QA Pipeline</vt:lpstr>
      <vt:lpstr>Generalized Pipeline</vt:lpstr>
      <vt:lpstr>Challenges</vt:lpstr>
      <vt:lpstr>Question Analysis</vt:lpstr>
      <vt:lpstr>Answer Types</vt:lpstr>
      <vt:lpstr>Advanced Issues in IR</vt:lpstr>
      <vt:lpstr>Question-Answering Systems</vt:lpstr>
      <vt:lpstr>Factoid Questions</vt:lpstr>
      <vt:lpstr>Typical Q/A Architecture</vt:lpstr>
      <vt:lpstr>Question Processing</vt:lpstr>
      <vt:lpstr>Answer Types</vt:lpstr>
      <vt:lpstr>Answer Types Can Be More Complicated</vt:lpstr>
      <vt:lpstr>Taxonomy of Answer Types</vt:lpstr>
      <vt:lpstr>Answer Type Detection</vt:lpstr>
      <vt:lpstr>Query Formulation:  Extract Terms from Query</vt:lpstr>
      <vt:lpstr>Passage Retrieval</vt:lpstr>
      <vt:lpstr>Answer Extraction</vt:lpstr>
      <vt:lpstr>Ranking Candidate Answers</vt:lpstr>
      <vt:lpstr>Ranking Candidate Answers</vt:lpstr>
      <vt:lpstr>Features Used in Answer Ranking</vt:lpstr>
      <vt:lpstr>How does this approach compare to IE-based Q/A?</vt:lpstr>
      <vt:lpstr>Is Q/A Different on the Web?</vt:lpstr>
      <vt:lpstr>QA over Semi-Structured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NLIDB Introduction</vt:lpstr>
      <vt:lpstr>Outline</vt:lpstr>
      <vt:lpstr>History</vt:lpstr>
      <vt:lpstr>Advantages</vt:lpstr>
      <vt:lpstr>Challenges</vt:lpstr>
      <vt:lpstr>NLIDB Introduction</vt:lpstr>
      <vt:lpstr>Major focus in NLIDB</vt:lpstr>
      <vt:lpstr>Surface Level: Keyword Matching Model</vt:lpstr>
      <vt:lpstr>Syntax/Semantic level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Question Answering</dc:title>
  <dc:creator>Manish Shrivastava</dc:creator>
  <cp:lastModifiedBy>Manish Shrivastava</cp:lastModifiedBy>
  <cp:revision>4</cp:revision>
  <dcterms:created xsi:type="dcterms:W3CDTF">2019-04-08T07:51:49Z</dcterms:created>
  <dcterms:modified xsi:type="dcterms:W3CDTF">2020-03-23T10:28:05Z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0x01010094E63BA18ADC804CB9BB0CEBE5BB8E28</vt:lpwstr>
  </property>
</Properties>
</file>