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October 16,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752C8-44DD-4516-837D-8B0F2200E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6067" y="3341376"/>
            <a:ext cx="4978735" cy="1995326"/>
          </a:xfrm>
        </p:spPr>
        <p:txBody>
          <a:bodyPr>
            <a:normAutofit/>
          </a:bodyPr>
          <a:lstStyle/>
          <a:p>
            <a:pPr algn="r"/>
            <a:endParaRPr lang="en-AE" sz="3600" dirty="0"/>
          </a:p>
          <a:p>
            <a:pPr algn="r"/>
            <a:r>
              <a:rPr lang="en-US" sz="3600" dirty="0"/>
              <a:t>Brain Tumor Segmentation</a:t>
            </a:r>
            <a:endParaRPr lang="en-AE" sz="3600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A128E-FA6C-4309-AA0C-B909A0165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550" y="4596473"/>
            <a:ext cx="5073272" cy="1480457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/>
              <a:t>Presented BY Zubair Idrees</a:t>
            </a:r>
            <a:endParaRPr lang="en-A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482CE-E948-4439-AABE-BCE2D264F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9" b="14528"/>
          <a:stretch/>
        </p:blipFill>
        <p:spPr>
          <a:xfrm>
            <a:off x="7454603" y="440805"/>
            <a:ext cx="3199657" cy="17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8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0613-A811-4F27-9B72-6FA7DDD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	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FDC5-F85D-4C10-A83E-CA014229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5739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DBDD-880E-45FB-841D-DAC5624E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4DB6-0B2A-4218-80A4-C9D46437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  <a:p>
            <a:r>
              <a:rPr lang="en-AE" dirty="0"/>
              <a:t>Brain tumour is a mass or growth of abnormal cells in your brain.</a:t>
            </a:r>
            <a:endParaRPr lang="en-US" dirty="0"/>
          </a:p>
          <a:p>
            <a:r>
              <a:rPr lang="en-US" dirty="0"/>
              <a:t>Brain tumor extraction &amp; its analysis is a challenging task in Medical image processing because brain image is complicated.</a:t>
            </a:r>
          </a:p>
          <a:p>
            <a:r>
              <a:rPr lang="en-AE" dirty="0"/>
              <a:t>Segmentation plays a very vital role in the medical image processing</a:t>
            </a:r>
          </a:p>
          <a:p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8F6E1-4A95-48DD-85A0-09EC998E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09" y="3527264"/>
            <a:ext cx="2573694" cy="24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3A94-D125-44F6-9C3E-5F9246E5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Tumor Detection</a:t>
            </a:r>
            <a:br>
              <a:rPr lang="en-US" dirty="0"/>
            </a:b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5F38BD-6F10-41C4-BF10-CD0AD295CF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336" y="2114550"/>
            <a:ext cx="4809490" cy="395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088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E049-3FAB-4333-BDA0-1610A9C8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filtering &amp; Cleaning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7058-F223-4309-A4AA-777000AB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Noise reduction is a pre-</a:t>
            </a:r>
            <a:r>
              <a:rPr lang="en-GB" b="1" dirty="0"/>
              <a:t>processing</a:t>
            </a:r>
            <a:r>
              <a:rPr lang="en-GB" dirty="0"/>
              <a:t> step to improve the results of later </a:t>
            </a:r>
            <a:r>
              <a:rPr lang="en-GB" b="1" dirty="0"/>
              <a:t>processing</a:t>
            </a:r>
            <a:endParaRPr lang="en-AE" dirty="0"/>
          </a:p>
          <a:p>
            <a:r>
              <a:rPr lang="en-US" dirty="0"/>
              <a:t>Apply 2D Median Filter to remove noise.</a:t>
            </a:r>
          </a:p>
          <a:p>
            <a:r>
              <a:rPr lang="en-GB" dirty="0"/>
              <a:t>Median filter is a non-</a:t>
            </a:r>
            <a:r>
              <a:rPr lang="en-GB" b="1" dirty="0"/>
              <a:t>linear</a:t>
            </a:r>
            <a:r>
              <a:rPr lang="en-GB" dirty="0"/>
              <a:t> digital filtering technique, often used to remove noise from an image or signal.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51C26-D511-414C-AB35-6549D6FD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53" y="4636918"/>
            <a:ext cx="1687637" cy="1337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07F78-DF88-415D-97E3-D9D1F4A0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879" y="4636918"/>
            <a:ext cx="1687637" cy="1337754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7A32184C-DCD9-490A-A520-1D2F2D1280E5}"/>
              </a:ext>
            </a:extLst>
          </p:cNvPr>
          <p:cNvSpPr/>
          <p:nvPr/>
        </p:nvSpPr>
        <p:spPr>
          <a:xfrm>
            <a:off x="5545179" y="5123803"/>
            <a:ext cx="1944210" cy="36398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474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A759-FA0A-4F33-9AEC-2E7AFEC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A288-AFA5-42B5-A21F-3AB8D9B5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GB" dirty="0"/>
              <a:t>Morphological operations apply a structuring element to an input image, creating an output image of the same size.</a:t>
            </a:r>
          </a:p>
          <a:p>
            <a:r>
              <a:rPr lang="en-GB" dirty="0"/>
              <a:t>Value of  the each pixel in the output image is based on a comparison of the corresponding pixel in the input image with its neighbours</a:t>
            </a:r>
          </a:p>
          <a:p>
            <a:r>
              <a:rPr lang="en-AE" dirty="0"/>
              <a:t>We will use “Closing” </a:t>
            </a:r>
            <a:r>
              <a:rPr lang="en-GB" dirty="0"/>
              <a:t>Morphological  operation along with disk-shaped structuring element to fill small gaps in image using.</a:t>
            </a:r>
          </a:p>
          <a:p>
            <a:r>
              <a:rPr lang="en-GB" dirty="0"/>
              <a:t>Dilation followed by Erosion is called Closing, to join two nearby blobs into a single blob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3448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560E-438C-4DA4-AD0A-54AC9FCB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Elliptical Mask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197D-EDDB-4201-AA95-52BC100B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are only interested in the inner part of the image</a:t>
            </a:r>
          </a:p>
          <a:p>
            <a:r>
              <a:rPr lang="en-US" dirty="0"/>
              <a:t>By applying the elliptical shape filter, we will remove the outer part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14AE6-A2FC-4246-9306-59CF1BA3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16" y="4239269"/>
            <a:ext cx="1806991" cy="1526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0DA75-A35D-484D-829B-A7D3B7FB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4" y="4308999"/>
            <a:ext cx="1816353" cy="1514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21D24E8B-91B7-482F-9081-C852E9B0A17D}"/>
              </a:ext>
            </a:extLst>
          </p:cNvPr>
          <p:cNvSpPr/>
          <p:nvPr/>
        </p:nvSpPr>
        <p:spPr>
          <a:xfrm>
            <a:off x="4982173" y="4777357"/>
            <a:ext cx="2388093" cy="4507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4784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8CF3-CA7C-48CB-BB5F-A59D230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8" y="432023"/>
            <a:ext cx="10240903" cy="1233488"/>
          </a:xfrm>
        </p:spPr>
        <p:txBody>
          <a:bodyPr/>
          <a:lstStyle/>
          <a:p>
            <a:r>
              <a:rPr lang="en-US" dirty="0"/>
              <a:t>Isolate &amp; Highlight tumor</a:t>
            </a:r>
            <a:br>
              <a:rPr lang="en-US" dirty="0"/>
            </a:b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D6D39-F6B0-4D13-8381-B527EC87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422" y="3896697"/>
            <a:ext cx="2242955" cy="1912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C2FB5-54BD-44E4-908B-22D70AF35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43" y="3896697"/>
            <a:ext cx="2210726" cy="1912536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AA34A9FC-1C58-4E6D-914B-8A63525D12FA}"/>
              </a:ext>
            </a:extLst>
          </p:cNvPr>
          <p:cNvSpPr/>
          <p:nvPr/>
        </p:nvSpPr>
        <p:spPr>
          <a:xfrm>
            <a:off x="3490779" y="4653842"/>
            <a:ext cx="1588683" cy="4261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7C231-1BD9-4C60-AED2-FDE0089CB28A}"/>
              </a:ext>
            </a:extLst>
          </p:cNvPr>
          <p:cNvSpPr txBox="1"/>
          <p:nvPr/>
        </p:nvSpPr>
        <p:spPr>
          <a:xfrm>
            <a:off x="858429" y="1665511"/>
            <a:ext cx="103580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b="0" i="0" u="none" strike="noStrike" baseline="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latin typeface="+mj-lt"/>
              </a:rPr>
              <a:t>Extracts all connected components where the area of the objects is in the </a:t>
            </a:r>
            <a:r>
              <a:rPr lang="en-US" sz="2000" b="0" i="0" u="none" strike="noStrike" baseline="0" dirty="0">
                <a:latin typeface="+mj-lt"/>
              </a:rPr>
              <a:t>specific range.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j-lt"/>
              </a:rPr>
              <a:t>Using the isolated part of the image, draw outline on the original input image</a:t>
            </a:r>
          </a:p>
          <a:p>
            <a:endParaRPr lang="en-US" sz="2000" dirty="0">
              <a:latin typeface="+mj-lt"/>
            </a:endParaRPr>
          </a:p>
          <a:p>
            <a:endParaRPr lang="en-US" sz="2000" b="0" i="0" u="none" strike="noStrike" baseline="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D67067-6CCC-47E2-95C8-A117CF311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842" y="3882756"/>
            <a:ext cx="2242955" cy="1940418"/>
          </a:xfrm>
          <a:prstGeom prst="rect">
            <a:avLst/>
          </a:prstGeom>
        </p:spPr>
      </p:pic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E9BCA4B-39AA-400C-BAF4-E0F3EA5D662D}"/>
              </a:ext>
            </a:extLst>
          </p:cNvPr>
          <p:cNvSpPr/>
          <p:nvPr/>
        </p:nvSpPr>
        <p:spPr>
          <a:xfrm>
            <a:off x="7659350" y="4653842"/>
            <a:ext cx="1588683" cy="42612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402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FEAC-134B-4534-8264-9FFD3B5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813D1-8DF1-4352-B084-C455FF5F5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622" y="2114550"/>
            <a:ext cx="7070918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6944-A770-4B75-B9BA-86EE6F2F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CE31-7607-4B6E-8625-CB1EDCD8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E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Selecting the right filters and methods would improve our algorithm relative to regular algorithms.</a:t>
            </a:r>
          </a:p>
          <a:p>
            <a:pPr marL="0" indent="0">
              <a:buNone/>
            </a:pPr>
            <a:r>
              <a:rPr lang="en-AE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AE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work will make the MRI image processing and tumour detection process quicker and cheaper for optimum tumour detection solution using elliptical filters and morphological operators. 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700822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rgbClr val="FFFFFF"/>
    </a:lt1>
    <a:dk2>
      <a:srgbClr val="3C0F3A"/>
    </a:dk2>
    <a:lt2>
      <a:srgbClr val="F1F2F2"/>
    </a:lt2>
    <a:accent1>
      <a:srgbClr val="A6025C"/>
    </a:accent1>
    <a:accent2>
      <a:srgbClr val="92248E"/>
    </a:accent2>
    <a:accent3>
      <a:srgbClr val="DE95C4"/>
    </a:accent3>
    <a:accent4>
      <a:srgbClr val="FE4A00"/>
    </a:accent4>
    <a:accent5>
      <a:srgbClr val="DA002F"/>
    </a:accent5>
    <a:accent6>
      <a:srgbClr val="FF907A"/>
    </a:accent6>
    <a:hlink>
      <a:srgbClr val="CA71E4"/>
    </a:hlink>
    <a:folHlink>
      <a:srgbClr val="E45E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300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Nova</vt:lpstr>
      <vt:lpstr>GradientRiseVTI</vt:lpstr>
      <vt:lpstr> Brain Tumor Segmentation</vt:lpstr>
      <vt:lpstr>Introduction</vt:lpstr>
      <vt:lpstr>Process Of Tumor Detection </vt:lpstr>
      <vt:lpstr>Image filtering &amp; Cleaning</vt:lpstr>
      <vt:lpstr>Morphological Operations</vt:lpstr>
      <vt:lpstr>Elliptical Mask</vt:lpstr>
      <vt:lpstr>Isolate &amp; Highlight tumor </vt:lpstr>
      <vt:lpstr>results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Segmentation</dc:title>
  <dc:creator>Zubair Idrees</dc:creator>
  <cp:lastModifiedBy>Zubair Idrees</cp:lastModifiedBy>
  <cp:revision>12</cp:revision>
  <dcterms:created xsi:type="dcterms:W3CDTF">2020-10-16T02:32:57Z</dcterms:created>
  <dcterms:modified xsi:type="dcterms:W3CDTF">2020-10-16T05:28:08Z</dcterms:modified>
</cp:coreProperties>
</file>