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5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510A-5E64-4F02-A34B-6D94A7AA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FFDAF-2319-4145-A675-ADDDFD30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742A-8E51-4AFC-8D52-F051ED02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384A-FBA0-4132-8406-74425CB0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DDDC-6CA1-46E4-99F9-38C1EA5B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47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B0CA-2720-4148-8774-90492B61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7CA2A-EFC2-4380-A770-4583AD8CE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E19D-650B-495D-83EC-9E1CED7A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EF5E-389C-4F2D-9718-E987AAC8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2F679-8C50-492C-ACD2-85EC9088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72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2DE9A-4E29-4DD3-8796-5778C81A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35F1D-5C59-424D-9AAD-142756737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1659-296D-42A4-A87B-78EBB074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DCD9-3214-4BF2-9EAF-1B9929D3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282E-7F80-4960-857F-0C84A71D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04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B858-E7F0-4B22-BDBB-E7418C6C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3B36-E7E0-4E83-ADB1-AC197290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E96D-17BA-4734-9DCB-A883DE65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3D75-8F17-4961-989B-B26CB80E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34A3-D24D-4551-A56D-C0E87D9E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9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8F66-6A8C-4484-9D9F-75910A56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C0D6D-3872-4673-869D-46C278303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0C97-41DF-43BD-BA28-BCE3F897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DEF4-EDA9-4B10-AB31-45719A64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E616-630E-4DC1-8738-6169AADC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85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2023-3AF9-4704-B68F-8E2598EB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9D6F-CB27-4555-A214-C02B81C45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7B6EC-2048-4BF9-854C-8B99F97ED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095E1-BC1D-4F15-8E5E-C237A19F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67A5B-937C-4502-B0BD-D13E1C3A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4FE81-EBB2-450F-872B-37F1D354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22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52CF-3CB7-4E69-8D5C-A930EC0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FF30F-30CA-40DA-B8CB-133FCAAA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5DB54-9261-4586-9B7D-DD8C5770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13B42-0587-4920-A00E-F276AA54B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2B41E-5A0D-49D5-A080-7240D6B64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F6C57-CE8B-4C4A-B4F2-8148CA4E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46D66-1080-4C5A-A52B-00D306EC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E9E6F-4A23-4136-B3FC-6D611A3F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792F-56B2-4EEA-A120-379ABF81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9ED57-2249-4804-9DA7-3E437CE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3820E-4508-431C-8839-AC88D044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34F3C-BC4C-40B5-9630-F71654C3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9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8BB6E-55D5-4F6C-A1C2-3B8B3BB3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D79E5-AB32-41E3-93CD-AB0B9CB1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C7ECB-2FBF-4BF2-B852-416826DB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81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4426-E676-4DE3-96CD-9D98F5F9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DFF9-87A5-40C7-94A0-2E8A4AE3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E0EB1-709F-4DC1-8786-468793ED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86FD-8F0E-4576-8D68-A52E782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50071-1E4B-4E4B-9BF7-54381EC9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0EF77-A50C-441F-8231-DBED3185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1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82AE-7D81-4F7B-B1AA-9D5B9F9F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C9C99-BEF5-44F1-88EC-BD175CF4D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6BF2-2C79-477F-A923-9B5A7086F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CA4E-FEBE-4B43-9339-25B0CF59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F727F-C6AA-4AAE-A924-AF454BD4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E3597-EF40-4F01-A37A-1815F6C1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37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259D-AF57-4DC4-B7AD-7F5754F2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D6B1F-D04A-4A28-A0B1-B997958D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C491-9F6B-4222-8766-D50BA316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9A3A-E4A0-482D-92E4-5B161A7BF3E2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EE29-2BAD-4C98-9FB0-6DF4F07CA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23F3-184F-4AA1-80BB-F6DBD1076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7956-6878-44E2-89DD-F31FDA6F8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B9F2-935E-4D3D-BA8B-2FCB660BC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Zubair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355DF-0672-433F-B3BE-C9A12A76C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Test Project</a:t>
            </a:r>
          </a:p>
        </p:txBody>
      </p:sp>
    </p:spTree>
    <p:extLst>
      <p:ext uri="{BB962C8B-B14F-4D97-AF65-F5344CB8AC3E}">
        <p14:creationId xmlns:p14="http://schemas.microsoft.com/office/powerpoint/2010/main" val="15852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96D6-56B4-4870-B23C-A5601CDD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9E484-2A30-4526-A742-9A0FFA25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86" y="1685767"/>
            <a:ext cx="11578749" cy="51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B639-1C5C-412B-A3DF-7D324E84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8" y="365125"/>
            <a:ext cx="11255242" cy="1325563"/>
          </a:xfrm>
        </p:spPr>
        <p:txBody>
          <a:bodyPr/>
          <a:lstStyle/>
          <a:p>
            <a:r>
              <a:rPr lang="en-AU" dirty="0"/>
              <a:t>Case 1: </a:t>
            </a:r>
            <a:r>
              <a:rPr lang="en-AU" dirty="0" err="1"/>
              <a:t>AddNewRecord_MissingName_Error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DA5F0-7953-42B4-BDE9-40F21C1D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79" y="2244002"/>
            <a:ext cx="10515600" cy="3378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5A9AA-AA74-4F23-9CEB-69EBC5A35FC0}"/>
              </a:ext>
            </a:extLst>
          </p:cNvPr>
          <p:cNvSpPr txBox="1"/>
          <p:nvPr/>
        </p:nvSpPr>
        <p:spPr>
          <a:xfrm>
            <a:off x="717284" y="1756312"/>
            <a:ext cx="767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Mandatory fields: </a:t>
            </a:r>
            <a:r>
              <a:rPr lang="en-AU" dirty="0"/>
              <a:t>Name, Email , </a:t>
            </a:r>
            <a:r>
              <a:rPr lang="en-AU" dirty="0" err="1"/>
              <a:t>UserName</a:t>
            </a:r>
            <a:r>
              <a:rPr lang="en-AU" dirty="0"/>
              <a:t> , Monthly Salary, Monthly Expenses.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1E0A5-03D7-4B36-8E59-647BA0C0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006" y="4568890"/>
            <a:ext cx="9246208" cy="22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3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FA2C-57BD-42FC-AC85-47BCA6D9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72" y="0"/>
            <a:ext cx="10515600" cy="1325563"/>
          </a:xfrm>
        </p:spPr>
        <p:txBody>
          <a:bodyPr/>
          <a:lstStyle/>
          <a:p>
            <a:r>
              <a:rPr lang="en-AU" dirty="0"/>
              <a:t>Case 2: </a:t>
            </a:r>
            <a:r>
              <a:rPr lang="en-AU" dirty="0" err="1"/>
              <a:t>AddNewRecord_InvalidEmail_Error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60EB5-7400-44E3-9CC6-6B742934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" y="1132216"/>
            <a:ext cx="12192000" cy="3148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7B956-E023-483F-A091-EEBB3A75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9" y="4355830"/>
            <a:ext cx="11622553" cy="24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9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08F1-6F31-4D7F-85AB-029A1E42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30"/>
            <a:ext cx="10515600" cy="2055024"/>
          </a:xfrm>
        </p:spPr>
        <p:txBody>
          <a:bodyPr/>
          <a:lstStyle/>
          <a:p>
            <a:r>
              <a:rPr lang="en-AU" dirty="0"/>
              <a:t>Case 3: </a:t>
            </a:r>
            <a:r>
              <a:rPr lang="en-AU" dirty="0" err="1"/>
              <a:t>AddNewRecord_InvalidExpenseCriteria_Error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82A05-0455-4DE4-816E-E6523FA5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" y="2824826"/>
            <a:ext cx="11353800" cy="2865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78AAD-6F7F-4661-92D4-D9355B7D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19" y="4676333"/>
            <a:ext cx="9081945" cy="19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35B4-2283-45B3-B7EB-9BBFD603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4 : </a:t>
            </a:r>
            <a:r>
              <a:rPr lang="en-AU" dirty="0" err="1"/>
              <a:t>AddNewRecord_Valid_Create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941E9-8FB4-40D0-9971-74A0DB25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7" y="1572854"/>
            <a:ext cx="10515600" cy="49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3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136493-5B66-486F-83E8-51A768B3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9" y="184641"/>
            <a:ext cx="12192000" cy="2885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C8B91-438F-453E-B6E7-BC6AF6FF7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9" y="3958051"/>
            <a:ext cx="12192000" cy="27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3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4F2F-03C0-4423-B1A4-82065B51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 Tests – </a:t>
            </a:r>
            <a:r>
              <a:rPr lang="en-AU" dirty="0" err="1"/>
              <a:t>ValidationClassTest</a:t>
            </a:r>
            <a:r>
              <a:rPr lang="en-AU" dirty="0"/>
              <a:t> for Business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536D0-8525-488B-8FA5-57B1CAA19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2396331"/>
            <a:ext cx="8782050" cy="3209925"/>
          </a:xfrm>
        </p:spPr>
      </p:pic>
    </p:spTree>
    <p:extLst>
      <p:ext uri="{BB962C8B-B14F-4D97-AF65-F5344CB8AC3E}">
        <p14:creationId xmlns:p14="http://schemas.microsoft.com/office/powerpoint/2010/main" val="6605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63C8-4D6B-41F6-BB54-E5BE0238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Rules in Test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EF270-D6CB-4950-A084-C460EF8AA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033" y="1825625"/>
            <a:ext cx="7155934" cy="4351338"/>
          </a:xfrm>
        </p:spPr>
      </p:pic>
    </p:spTree>
    <p:extLst>
      <p:ext uri="{BB962C8B-B14F-4D97-AF65-F5344CB8AC3E}">
        <p14:creationId xmlns:p14="http://schemas.microsoft.com/office/powerpoint/2010/main" val="369861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Zubair</vt:lpstr>
      <vt:lpstr>Running Application</vt:lpstr>
      <vt:lpstr>Case 1: AddNewRecord_MissingName_Error</vt:lpstr>
      <vt:lpstr>Case 2: AddNewRecord_InvalidEmail_Error</vt:lpstr>
      <vt:lpstr>Case 3: AddNewRecord_InvalidExpenseCriteria_Error</vt:lpstr>
      <vt:lpstr>Case 4 : AddNewRecord_Valid_Create</vt:lpstr>
      <vt:lpstr>PowerPoint Presentation</vt:lpstr>
      <vt:lpstr>Unit Tests – ValidationClassTest for Business Rules</vt:lpstr>
      <vt:lpstr>Business Rules in 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Zubair</dc:title>
  <dc:creator>MUHAMMAD ZUBAIR</dc:creator>
  <cp:lastModifiedBy>MUHAMMAD ZUBAIR</cp:lastModifiedBy>
  <cp:revision>4</cp:revision>
  <dcterms:created xsi:type="dcterms:W3CDTF">2021-11-02T23:48:33Z</dcterms:created>
  <dcterms:modified xsi:type="dcterms:W3CDTF">2021-11-03T01:02:19Z</dcterms:modified>
</cp:coreProperties>
</file>