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A620-37A9-4959-A8EC-3FD6E57AE93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2BA6-72F5-49DD-A9FE-F2A043D5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0674" y="4339988"/>
            <a:ext cx="4417325" cy="917812"/>
          </a:xfrm>
        </p:spPr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Zubair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MNIST </a:t>
            </a:r>
            <a:r>
              <a:rPr lang="en-US" dirty="0"/>
              <a:t>(Hand written digits)</a:t>
            </a:r>
          </a:p>
          <a:p>
            <a:pPr lvl="1"/>
            <a:r>
              <a:rPr lang="en-US" dirty="0"/>
              <a:t>Training images: 60,000</a:t>
            </a:r>
          </a:p>
          <a:p>
            <a:pPr lvl="1"/>
            <a:r>
              <a:rPr lang="en-US" dirty="0"/>
              <a:t>Testing images: 10,000</a:t>
            </a:r>
          </a:p>
          <a:p>
            <a:pPr lvl="1"/>
            <a:r>
              <a:rPr lang="en-US" dirty="0"/>
              <a:t>Image dimension: 28 x 28</a:t>
            </a:r>
          </a:p>
          <a:p>
            <a:pPr lvl="1"/>
            <a:r>
              <a:rPr lang="en-US" dirty="0"/>
              <a:t>Classes = 10</a:t>
            </a:r>
          </a:p>
          <a:p>
            <a:pPr lvl="1"/>
            <a:r>
              <a:rPr lang="en-US" dirty="0"/>
              <a:t>Channel: 1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LeNet-5</a:t>
            </a:r>
          </a:p>
          <a:p>
            <a:r>
              <a:rPr lang="en-US" dirty="0" err="1" smtClean="0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1811978"/>
            <a:ext cx="419663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23" y="1372669"/>
            <a:ext cx="4153480" cy="5229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87" y="1372669"/>
            <a:ext cx="281026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9" y="2320119"/>
            <a:ext cx="10813065" cy="2053073"/>
          </a:xfrm>
        </p:spPr>
      </p:pic>
    </p:spTree>
    <p:extLst>
      <p:ext uri="{BB962C8B-B14F-4D97-AF65-F5344CB8AC3E}">
        <p14:creationId xmlns:p14="http://schemas.microsoft.com/office/powerpoint/2010/main" val="14432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065"/>
            <a:ext cx="10540620" cy="2032477"/>
          </a:xfrm>
        </p:spPr>
      </p:pic>
    </p:spTree>
    <p:extLst>
      <p:ext uri="{BB962C8B-B14F-4D97-AF65-F5344CB8AC3E}">
        <p14:creationId xmlns:p14="http://schemas.microsoft.com/office/powerpoint/2010/main" val="7997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Cat-Dog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Training images: 8000</a:t>
            </a:r>
          </a:p>
          <a:p>
            <a:pPr lvl="1"/>
            <a:r>
              <a:rPr lang="en-US" dirty="0"/>
              <a:t>Testing images: 2000</a:t>
            </a:r>
          </a:p>
          <a:p>
            <a:pPr lvl="1"/>
            <a:r>
              <a:rPr lang="en-US" dirty="0"/>
              <a:t>Image dimension: 64x64</a:t>
            </a:r>
          </a:p>
          <a:p>
            <a:pPr lvl="1"/>
            <a:r>
              <a:rPr lang="en-US" dirty="0"/>
              <a:t>Classes = 2</a:t>
            </a:r>
          </a:p>
          <a:p>
            <a:pPr lvl="1"/>
            <a:r>
              <a:rPr lang="en-US" dirty="0"/>
              <a:t>Channel: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applied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73" y="1690688"/>
            <a:ext cx="4182059" cy="4437157"/>
          </a:xfrm>
        </p:spPr>
      </p:pic>
    </p:spTree>
    <p:extLst>
      <p:ext uri="{BB962C8B-B14F-4D97-AF65-F5344CB8AC3E}">
        <p14:creationId xmlns:p14="http://schemas.microsoft.com/office/powerpoint/2010/main" val="98674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/ Testing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9302"/>
            <a:ext cx="10207831" cy="1965277"/>
          </a:xfrm>
        </p:spPr>
      </p:pic>
    </p:spTree>
    <p:extLst>
      <p:ext uri="{BB962C8B-B14F-4D97-AF65-F5344CB8AC3E}">
        <p14:creationId xmlns:p14="http://schemas.microsoft.com/office/powerpoint/2010/main" val="390076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Classification</vt:lpstr>
      <vt:lpstr>Dataset used</vt:lpstr>
      <vt:lpstr>Inspirations </vt:lpstr>
      <vt:lpstr>Models applied</vt:lpstr>
      <vt:lpstr>Training summary</vt:lpstr>
      <vt:lpstr>Testing summary</vt:lpstr>
      <vt:lpstr>Dataset used</vt:lpstr>
      <vt:lpstr>Model applied</vt:lpstr>
      <vt:lpstr>Training / Testing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Windows User</dc:creator>
  <cp:lastModifiedBy>Windows User</cp:lastModifiedBy>
  <cp:revision>2</cp:revision>
  <dcterms:created xsi:type="dcterms:W3CDTF">2018-10-30T17:35:59Z</dcterms:created>
  <dcterms:modified xsi:type="dcterms:W3CDTF">2018-10-30T17:56:32Z</dcterms:modified>
</cp:coreProperties>
</file>