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CE8113C-E639-4B30-94DD-7C321804A22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Tablue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B57B2BB-3F6B-464E-AF81-8C303D85D9E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15/05/22 3:05:16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10" name="slide10">
            <a:extLst>
              <a:ext uri="{FF2B5EF4-FFF2-40B4-BE49-F238E27FC236}">
                <a16:creationId xmlns:a16="http://schemas.microsoft.com/office/drawing/2014/main" id="{AF15E9BA-569B-4EF8-BD00-2205D1EFDF0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3109912"/>
            <a:ext cx="68770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38CB4B7D-D53C-4193-8B2B-D43D72A022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681287"/>
            <a:ext cx="17145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" id="3" name="slide3">
            <a:extLst>
              <a:ext uri="{FF2B5EF4-FFF2-40B4-BE49-F238E27FC236}">
                <a16:creationId xmlns:a16="http://schemas.microsoft.com/office/drawing/2014/main" id="{76436667-7C6F-4A79-B8A1-D2A7756460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050" y="2719387"/>
            <a:ext cx="14859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" id="4" name="slide4">
            <a:extLst>
              <a:ext uri="{FF2B5EF4-FFF2-40B4-BE49-F238E27FC236}">
                <a16:creationId xmlns:a16="http://schemas.microsoft.com/office/drawing/2014/main" id="{8560C512-DCD3-4271-B5C6-BD2C110B38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243012"/>
            <a:ext cx="99631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s" id="5" name="slide5">
            <a:extLst>
              <a:ext uri="{FF2B5EF4-FFF2-40B4-BE49-F238E27FC236}">
                <a16:creationId xmlns:a16="http://schemas.microsoft.com/office/drawing/2014/main" id="{B0432D93-E0B4-4D52-96A4-F2E0324D30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243012"/>
            <a:ext cx="99631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s" id="6" name="slide6">
            <a:extLst>
              <a:ext uri="{FF2B5EF4-FFF2-40B4-BE49-F238E27FC236}">
                <a16:creationId xmlns:a16="http://schemas.microsoft.com/office/drawing/2014/main" id="{E28D9BA8-0894-4C9B-87DB-6673713E2A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371725"/>
            <a:ext cx="99631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s" id="7" name="slide7">
            <a:extLst>
              <a:ext uri="{FF2B5EF4-FFF2-40B4-BE49-F238E27FC236}">
                <a16:creationId xmlns:a16="http://schemas.microsoft.com/office/drawing/2014/main" id="{CC9C3281-D278-4A20-BFD8-37943F8FCB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2371725"/>
            <a:ext cx="99631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" id="8" name="slide8">
            <a:extLst>
              <a:ext uri="{FF2B5EF4-FFF2-40B4-BE49-F238E27FC236}">
                <a16:creationId xmlns:a16="http://schemas.microsoft.com/office/drawing/2014/main" id="{4B6FA281-DC67-45A6-BBAA-70C758F2B4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9525"/>
            <a:ext cx="833437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9" name="slide9">
            <a:extLst>
              <a:ext uri="{FF2B5EF4-FFF2-40B4-BE49-F238E27FC236}">
                <a16:creationId xmlns:a16="http://schemas.microsoft.com/office/drawing/2014/main" id="{D2B07CB7-E5B1-4D25-B69E-6A60A293D9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3114675"/>
            <a:ext cx="23050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2022-05-15T09:35:20Z</dcterms:created>
  <dcterms:modified xsi:type="dcterms:W3CDTF">2022-05-15T09:35:20Z</dcterms:modified>
</cp:coreProperties>
</file>