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2F77E31-E791-4F51-9D5D-3495646BCAE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Tablue 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9CE542D-5875-46A1-9B93-B8FF84A6BEC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15/05/22 3:03:37 PM GMT+05:30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nth" id="10" name="slide10">
            <a:extLst>
              <a:ext uri="{FF2B5EF4-FFF2-40B4-BE49-F238E27FC236}">
                <a16:creationId xmlns:a16="http://schemas.microsoft.com/office/drawing/2014/main" id="{F3976825-4F63-4979-BCEA-2490259B20C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475" y="3109912"/>
            <a:ext cx="687705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11" name="slide11">
            <a:extLst>
              <a:ext uri="{FF2B5EF4-FFF2-40B4-BE49-F238E27FC236}">
                <a16:creationId xmlns:a16="http://schemas.microsoft.com/office/drawing/2014/main" id="{178FED67-DC1A-40F7-A7BB-048ECED3E38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" y="0"/>
            <a:ext cx="107899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" id="2" name="slide2">
            <a:extLst>
              <a:ext uri="{FF2B5EF4-FFF2-40B4-BE49-F238E27FC236}">
                <a16:creationId xmlns:a16="http://schemas.microsoft.com/office/drawing/2014/main" id="{61DDB691-C235-42FE-A409-CC0CA434A4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0" y="2681287"/>
            <a:ext cx="171450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uantity" id="3" name="slide3">
            <a:extLst>
              <a:ext uri="{FF2B5EF4-FFF2-40B4-BE49-F238E27FC236}">
                <a16:creationId xmlns:a16="http://schemas.microsoft.com/office/drawing/2014/main" id="{520914F5-75C6-4CB0-A01E-3D24BF82A8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050" y="2719387"/>
            <a:ext cx="148590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 By Market" id="4" name="slide4">
            <a:extLst>
              <a:ext uri="{FF2B5EF4-FFF2-40B4-BE49-F238E27FC236}">
                <a16:creationId xmlns:a16="http://schemas.microsoft.com/office/drawing/2014/main" id="{493274DE-4CF9-4B81-B63D-F38EC313563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5" y="1243012"/>
            <a:ext cx="996315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Quantity By Markets" id="5" name="slide5">
            <a:extLst>
              <a:ext uri="{FF2B5EF4-FFF2-40B4-BE49-F238E27FC236}">
                <a16:creationId xmlns:a16="http://schemas.microsoft.com/office/drawing/2014/main" id="{15A44EBD-A40E-47FE-87BF-A7F3BF23B6A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5" y="1243012"/>
            <a:ext cx="996315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5 Customers" id="6" name="slide6">
            <a:extLst>
              <a:ext uri="{FF2B5EF4-FFF2-40B4-BE49-F238E27FC236}">
                <a16:creationId xmlns:a16="http://schemas.microsoft.com/office/drawing/2014/main" id="{0A12B8F7-CCE5-4DCF-84B8-2ADCE0D91D2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5" y="2371725"/>
            <a:ext cx="996315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5 Products" id="7" name="slide7">
            <a:extLst>
              <a:ext uri="{FF2B5EF4-FFF2-40B4-BE49-F238E27FC236}">
                <a16:creationId xmlns:a16="http://schemas.microsoft.com/office/drawing/2014/main" id="{D59A3675-76B4-4876-BDD1-1CBC1912B68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5" y="2371725"/>
            <a:ext cx="996315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 By Year" id="8" name="slide8">
            <a:extLst>
              <a:ext uri="{FF2B5EF4-FFF2-40B4-BE49-F238E27FC236}">
                <a16:creationId xmlns:a16="http://schemas.microsoft.com/office/drawing/2014/main" id="{9D48180D-3222-46D7-8B38-B84D6A1644F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12" y="9525"/>
            <a:ext cx="8334375" cy="68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Year" id="9" name="slide9">
            <a:extLst>
              <a:ext uri="{FF2B5EF4-FFF2-40B4-BE49-F238E27FC236}">
                <a16:creationId xmlns:a16="http://schemas.microsoft.com/office/drawing/2014/main" id="{53E49618-08B1-4F3F-B07C-90905D62248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475" y="3114675"/>
            <a:ext cx="23050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2022-05-15T09:33:44Z</dcterms:created>
  <dcterms:modified xsi:type="dcterms:W3CDTF">2022-05-15T09:33:44Z</dcterms:modified>
</cp:coreProperties>
</file>