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Roboto Light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RobotoLight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79af913c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79af913c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9af913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9af913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79af913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79af913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79af913c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79af913c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79af913c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79af913c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9af913c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9af913c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9af913c2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9af913c2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9af913c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9af913c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9af913c2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9af913c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80100" y="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VSCODE- Code With Voice Using Natural Language Processing(NLP)</a:t>
            </a:r>
            <a:endParaRPr b="1" sz="5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23125" y="1559850"/>
            <a:ext cx="87030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Prepared by                                     Instructed by                         RA: </a:t>
            </a: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Sabbir and Mehnaz</a:t>
            </a:r>
            <a:endParaRPr sz="17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MD Zubairul Islam                          Annajiat Alim Rasel  </a:t>
            </a:r>
            <a:endParaRPr sz="17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ID:20101322, Section 1</a:t>
            </a:r>
            <a:endParaRPr sz="17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Group: 35</a:t>
            </a:r>
            <a:r>
              <a:rPr lang="en" sz="19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r>
              <a:rPr b="1"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0" y="11491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0000"/>
                </a:solidFill>
              </a:rPr>
              <a:t>THANK YOU</a:t>
            </a:r>
            <a:endParaRPr b="1" sz="7300"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123125" y="1559850"/>
            <a:ext cx="87030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432175" y="410400"/>
            <a:ext cx="4711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Focus on Physically Challenged Individuals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Programming Skills Exhibition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Inclusive Definition of Physically Challenged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Utilization of Speech Recognition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Integration with Natural Language Processing (NLP)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Coding Accessibility for Physically Challenged People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0"/>
            <a:ext cx="4370100" cy="4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Addressing Challenges faced by physically challe</a:t>
            </a: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nged people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Empowerment Through Voice Coding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Leveraging NLP and Speech Recognition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Code Snippet Generation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Eliminating Dependency on Traditional Input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Enhancing Accessibility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Providing a Coding Tool for physically challenged people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CONTRIBUTION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473000" y="95675"/>
            <a:ext cx="4671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Introduction to a system that allows for voice-based coding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Overview of NLP Techniques for Keyword Extraction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Integration with Visual Studio Code (VSCode)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Analysis of Models for Speech-to-Text Conversion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WaveNet Architecture for High-Quality Waveforms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Potential Impact on Employment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User-Friendly Features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METHODOLOGY OF THE PROPOSED SYSTEM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0" y="0"/>
            <a:ext cx="4848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Integration Speech Recognition (ASR), Natural Language Processing (NLP), and a custom API to enhance the coding workflow within Visual Studio Code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Real-time Voice-to-Text Conversion (ASR)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Custom API Architecture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Implementation of stemming, lemmatization and tokenization for keyword extraction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Generation of Python code snippets 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Code Integration in VSCode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Linking of API with the Proposed System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3843950" cy="37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432175" y="0"/>
            <a:ext cx="4711800" cy="5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Insufficient Detail on Accent and Language Compatibility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Lack of Real-time Processing and Latency Discussion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Unclear Specifics of Training Datasets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Potential Impact on Model's Effectiveness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WORKS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432175" y="123125"/>
            <a:ext cx="4801500" cy="4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Expansion of Supported Programming Languages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Enhancements for Cross-Platform Compatibility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Usability and User-Friendly Features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Support for Different Platforms and Environments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Potential Integration of Advanced Speech Technologies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Adaptation to Evolving Technologies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00575" y="95750"/>
            <a:ext cx="3830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VSCode Extension for Accessibility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Impact on Skill Enhancement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Exploration of Employment Prospects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User-Friendly Characteristics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Expansion of Language Support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Expectation of Befitting Results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