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Carrois Gothic"/>
      <p:regular r:id="rId19"/>
    </p:embeddedFont>
    <p:embeddedFont>
      <p:font typeface="Chiv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hivo-regular.fntdata"/><Relationship Id="rId22" Type="http://schemas.openxmlformats.org/officeDocument/2006/relationships/font" Target="fonts/Chivo-italic.fntdata"/><Relationship Id="rId21" Type="http://schemas.openxmlformats.org/officeDocument/2006/relationships/font" Target="fonts/Chivo-bold.fntdata"/><Relationship Id="rId23" Type="http://schemas.openxmlformats.org/officeDocument/2006/relationships/font" Target="fonts/Chiv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CarroisGothic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405fb2b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405fb2b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405fb2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405fb2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6405fb2ba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6405fb2ba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405fb2ba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6405fb2ba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405fb2ba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405fb2ba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405fb2ba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405fb2ba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405fb2ba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6405fb2ba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405fb2ba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6405fb2ba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6405fb2ba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6405fb2ba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 amt="87000"/>
          </a:blip>
          <a:srcRect b="0" l="0" r="45890" t="0"/>
          <a:stretch/>
        </p:blipFill>
        <p:spPr>
          <a:xfrm>
            <a:off x="8285124" y="3402350"/>
            <a:ext cx="858875" cy="15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 amt="87000"/>
          </a:blip>
          <a:srcRect b="0" l="40405" r="0" t="0"/>
          <a:stretch/>
        </p:blipFill>
        <p:spPr>
          <a:xfrm>
            <a:off x="0" y="140825"/>
            <a:ext cx="1731399" cy="290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356750" y="1912200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507600" y="2821800"/>
            <a:ext cx="412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5" name="Google Shape;15;p2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1"/>
          <p:cNvGrpSpPr/>
          <p:nvPr/>
        </p:nvGrpSpPr>
        <p:grpSpPr>
          <a:xfrm>
            <a:off x="-2" y="0"/>
            <a:ext cx="9144002" cy="5143500"/>
            <a:chOff x="-2" y="0"/>
            <a:chExt cx="9144002" cy="5143500"/>
          </a:xfrm>
        </p:grpSpPr>
        <p:pic>
          <p:nvPicPr>
            <p:cNvPr id="102" name="Google Shape;102;p11"/>
            <p:cNvPicPr preferRelativeResize="0"/>
            <p:nvPr/>
          </p:nvPicPr>
          <p:blipFill rotWithShape="1">
            <a:blip r:embed="rId3">
              <a:alphaModFix amt="87000"/>
            </a:blip>
            <a:srcRect b="0" l="54948" r="0" t="0"/>
            <a:stretch/>
          </p:blipFill>
          <p:spPr>
            <a:xfrm>
              <a:off x="-2" y="2774025"/>
              <a:ext cx="715100" cy="158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 rotWithShape="1">
            <a:blip r:embed="rId3">
              <a:alphaModFix amt="87000"/>
            </a:blip>
            <a:srcRect b="0" l="0" r="29701" t="62888"/>
            <a:stretch/>
          </p:blipFill>
          <p:spPr>
            <a:xfrm>
              <a:off x="7101550" y="0"/>
              <a:ext cx="2042450" cy="1078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/>
            <p:cNvPicPr preferRelativeResize="0"/>
            <p:nvPr/>
          </p:nvPicPr>
          <p:blipFill rotWithShape="1">
            <a:blip r:embed="rId3">
              <a:alphaModFix amt="87000"/>
            </a:blip>
            <a:srcRect b="64943" l="0" r="0" t="0"/>
            <a:stretch/>
          </p:blipFill>
          <p:spPr>
            <a:xfrm>
              <a:off x="4270700" y="4293276"/>
              <a:ext cx="2425299" cy="8502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06" name="Google Shape;106;p11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1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15100" y="1961250"/>
            <a:ext cx="2747400" cy="12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4019200" y="1961250"/>
            <a:ext cx="44097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2" type="title"/>
          </p:nvPr>
        </p:nvSpPr>
        <p:spPr>
          <a:xfrm>
            <a:off x="3572650" y="1668425"/>
            <a:ext cx="734700" cy="63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3" type="title"/>
          </p:nvPr>
        </p:nvSpPr>
        <p:spPr>
          <a:xfrm>
            <a:off x="4836650" y="1668425"/>
            <a:ext cx="734700" cy="63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hasCustomPrompt="1" idx="4" type="title"/>
          </p:nvPr>
        </p:nvSpPr>
        <p:spPr>
          <a:xfrm>
            <a:off x="3572650" y="2631750"/>
            <a:ext cx="734700" cy="63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4836650" y="2631725"/>
            <a:ext cx="734700" cy="63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3572650" y="3595000"/>
            <a:ext cx="734700" cy="63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4836650" y="3595000"/>
            <a:ext cx="734700" cy="63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1132938" y="1668437"/>
            <a:ext cx="21744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1132950" y="2631750"/>
            <a:ext cx="21744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9" type="subTitle"/>
          </p:nvPr>
        </p:nvSpPr>
        <p:spPr>
          <a:xfrm>
            <a:off x="1132938" y="3595000"/>
            <a:ext cx="21744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3" type="subTitle"/>
          </p:nvPr>
        </p:nvSpPr>
        <p:spPr>
          <a:xfrm>
            <a:off x="5836675" y="1668425"/>
            <a:ext cx="21744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4" type="subTitle"/>
          </p:nvPr>
        </p:nvSpPr>
        <p:spPr>
          <a:xfrm>
            <a:off x="5836675" y="2631750"/>
            <a:ext cx="21744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5" type="subTitle"/>
          </p:nvPr>
        </p:nvSpPr>
        <p:spPr>
          <a:xfrm>
            <a:off x="5836663" y="3595000"/>
            <a:ext cx="21744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6" name="Google Shape;126;p13"/>
          <p:cNvGrpSpPr/>
          <p:nvPr/>
        </p:nvGrpSpPr>
        <p:grpSpPr>
          <a:xfrm>
            <a:off x="0" y="0"/>
            <a:ext cx="9143998" cy="5143499"/>
            <a:chOff x="0" y="0"/>
            <a:chExt cx="9143998" cy="5143499"/>
          </a:xfrm>
        </p:grpSpPr>
        <p:pic>
          <p:nvPicPr>
            <p:cNvPr id="127" name="Google Shape;127;p13"/>
            <p:cNvPicPr preferRelativeResize="0"/>
            <p:nvPr/>
          </p:nvPicPr>
          <p:blipFill rotWithShape="1">
            <a:blip r:embed="rId3">
              <a:alphaModFix amt="87000"/>
            </a:blip>
            <a:srcRect b="0" l="0" r="45343" t="0"/>
            <a:stretch/>
          </p:blipFill>
          <p:spPr>
            <a:xfrm>
              <a:off x="8276399" y="2304125"/>
              <a:ext cx="867599" cy="158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3"/>
            <p:cNvPicPr preferRelativeResize="0"/>
            <p:nvPr/>
          </p:nvPicPr>
          <p:blipFill rotWithShape="1">
            <a:blip r:embed="rId3">
              <a:alphaModFix amt="87000"/>
            </a:blip>
            <a:srcRect b="0" l="32359" r="0" t="65371"/>
            <a:stretch/>
          </p:blipFill>
          <p:spPr>
            <a:xfrm>
              <a:off x="0" y="0"/>
              <a:ext cx="1739575" cy="8905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3"/>
            <p:cNvPicPr preferRelativeResize="0"/>
            <p:nvPr/>
          </p:nvPicPr>
          <p:blipFill rotWithShape="1">
            <a:blip r:embed="rId3">
              <a:alphaModFix amt="87000"/>
            </a:blip>
            <a:srcRect b="59951" l="0" r="0" t="0"/>
            <a:stretch/>
          </p:blipFill>
          <p:spPr>
            <a:xfrm>
              <a:off x="2514025" y="4507800"/>
              <a:ext cx="1587325" cy="635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3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31" name="Google Shape;131;p13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14"/>
          <p:cNvGrpSpPr/>
          <p:nvPr/>
        </p:nvGrpSpPr>
        <p:grpSpPr>
          <a:xfrm>
            <a:off x="-2" y="4"/>
            <a:ext cx="8036903" cy="5143497"/>
            <a:chOff x="-2" y="4"/>
            <a:chExt cx="8036903" cy="5143497"/>
          </a:xfrm>
        </p:grpSpPr>
        <p:pic>
          <p:nvPicPr>
            <p:cNvPr id="136" name="Google Shape;136;p14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48051"/>
            <a:stretch/>
          </p:blipFill>
          <p:spPr>
            <a:xfrm>
              <a:off x="5131525" y="4"/>
              <a:ext cx="2905376" cy="1509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3">
              <a:alphaModFix amt="87000"/>
            </a:blip>
            <a:srcRect b="57028" l="0" r="0" t="0"/>
            <a:stretch/>
          </p:blipFill>
          <p:spPr>
            <a:xfrm>
              <a:off x="3778325" y="4461400"/>
              <a:ext cx="1587325" cy="682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3">
              <a:alphaModFix amt="87000"/>
            </a:blip>
            <a:srcRect b="0" l="63206" r="0" t="0"/>
            <a:stretch/>
          </p:blipFill>
          <p:spPr>
            <a:xfrm>
              <a:off x="-2" y="2294650"/>
              <a:ext cx="584026" cy="1587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4"/>
          <p:cNvSpPr txBox="1"/>
          <p:nvPr>
            <p:ph type="title"/>
          </p:nvPr>
        </p:nvSpPr>
        <p:spPr>
          <a:xfrm>
            <a:off x="720113" y="1033288"/>
            <a:ext cx="3407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720113" y="1509238"/>
            <a:ext cx="34074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14"/>
          <p:cNvSpPr/>
          <p:nvPr>
            <p:ph idx="2" type="pic"/>
          </p:nvPr>
        </p:nvSpPr>
        <p:spPr>
          <a:xfrm>
            <a:off x="714888" y="2500988"/>
            <a:ext cx="3407400" cy="19605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4"/>
          <p:cNvSpPr/>
          <p:nvPr>
            <p:ph idx="3" type="pic"/>
          </p:nvPr>
        </p:nvSpPr>
        <p:spPr>
          <a:xfrm>
            <a:off x="4557163" y="682113"/>
            <a:ext cx="3871800" cy="377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3" name="Google Shape;143;p14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44" name="Google Shape;144;p14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4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5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49" name="Google Shape;149;p15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5"/>
          <p:cNvSpPr txBox="1"/>
          <p:nvPr>
            <p:ph hasCustomPrompt="1" type="title"/>
          </p:nvPr>
        </p:nvSpPr>
        <p:spPr>
          <a:xfrm>
            <a:off x="3303450" y="3521904"/>
            <a:ext cx="2537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3303459" y="4214600"/>
            <a:ext cx="2537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hasCustomPrompt="1" idx="2" type="title"/>
          </p:nvPr>
        </p:nvSpPr>
        <p:spPr>
          <a:xfrm>
            <a:off x="3303453" y="535000"/>
            <a:ext cx="2537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3303453" y="1227708"/>
            <a:ext cx="2537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hasCustomPrompt="1" idx="4" type="title"/>
          </p:nvPr>
        </p:nvSpPr>
        <p:spPr>
          <a:xfrm>
            <a:off x="3303444" y="2028454"/>
            <a:ext cx="2537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5"/>
          <p:cNvSpPr txBox="1"/>
          <p:nvPr>
            <p:ph idx="5" type="subTitle"/>
          </p:nvPr>
        </p:nvSpPr>
        <p:spPr>
          <a:xfrm>
            <a:off x="3303453" y="2721154"/>
            <a:ext cx="25371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7" name="Google Shape;157;p15"/>
          <p:cNvGrpSpPr/>
          <p:nvPr/>
        </p:nvGrpSpPr>
        <p:grpSpPr>
          <a:xfrm>
            <a:off x="-2" y="-3"/>
            <a:ext cx="9144002" cy="4771152"/>
            <a:chOff x="-2" y="-3"/>
            <a:chExt cx="9144002" cy="4771152"/>
          </a:xfrm>
        </p:grpSpPr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7000"/>
            </a:blip>
            <a:srcRect b="0" l="54948" r="0" t="0"/>
            <a:stretch/>
          </p:blipFill>
          <p:spPr>
            <a:xfrm>
              <a:off x="-2" y="2721150"/>
              <a:ext cx="715100" cy="158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67752"/>
            <a:stretch/>
          </p:blipFill>
          <p:spPr>
            <a:xfrm>
              <a:off x="321800" y="-3"/>
              <a:ext cx="2905375" cy="93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7000"/>
            </a:blip>
            <a:srcRect b="0" l="0" r="56295" t="0"/>
            <a:stretch/>
          </p:blipFill>
          <p:spPr>
            <a:xfrm>
              <a:off x="7874250" y="1865825"/>
              <a:ext cx="1269751" cy="2905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" type="subTitle"/>
          </p:nvPr>
        </p:nvSpPr>
        <p:spPr>
          <a:xfrm>
            <a:off x="3066850" y="1476525"/>
            <a:ext cx="53622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2" type="subTitle"/>
          </p:nvPr>
        </p:nvSpPr>
        <p:spPr>
          <a:xfrm>
            <a:off x="3066850" y="2456897"/>
            <a:ext cx="53622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3" type="subTitle"/>
          </p:nvPr>
        </p:nvSpPr>
        <p:spPr>
          <a:xfrm>
            <a:off x="3066850" y="3437274"/>
            <a:ext cx="53622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4" type="subTitle"/>
          </p:nvPr>
        </p:nvSpPr>
        <p:spPr>
          <a:xfrm>
            <a:off x="1550350" y="1476525"/>
            <a:ext cx="12813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5" type="subTitle"/>
          </p:nvPr>
        </p:nvSpPr>
        <p:spPr>
          <a:xfrm>
            <a:off x="1550350" y="2456900"/>
            <a:ext cx="12813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6" type="subTitle"/>
          </p:nvPr>
        </p:nvSpPr>
        <p:spPr>
          <a:xfrm>
            <a:off x="1550350" y="3437273"/>
            <a:ext cx="12813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70" name="Google Shape;170;p16"/>
          <p:cNvGrpSpPr/>
          <p:nvPr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pic>
          <p:nvPicPr>
            <p:cNvPr id="171" name="Google Shape;171;p16"/>
            <p:cNvPicPr preferRelativeResize="0"/>
            <p:nvPr/>
          </p:nvPicPr>
          <p:blipFill rotWithShape="1">
            <a:blip r:embed="rId3">
              <a:alphaModFix amt="87000"/>
            </a:blip>
            <a:srcRect b="31053" l="50149" r="0" t="0"/>
            <a:stretch/>
          </p:blipFill>
          <p:spPr>
            <a:xfrm>
              <a:off x="0" y="4049075"/>
              <a:ext cx="791300" cy="1094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6"/>
            <p:cNvPicPr preferRelativeResize="0"/>
            <p:nvPr/>
          </p:nvPicPr>
          <p:blipFill rotWithShape="1">
            <a:blip r:embed="rId3">
              <a:alphaModFix amt="87000"/>
            </a:blip>
            <a:srcRect b="0" l="0" r="39254" t="61833"/>
            <a:stretch/>
          </p:blipFill>
          <p:spPr>
            <a:xfrm>
              <a:off x="7379150" y="0"/>
              <a:ext cx="1764850" cy="1108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" name="Google Shape;173;p16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74" name="Google Shape;174;p16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7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7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79" name="Google Shape;179;p17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7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" name="Google Shape;18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1" type="subTitle"/>
          </p:nvPr>
        </p:nvSpPr>
        <p:spPr>
          <a:xfrm>
            <a:off x="1379600" y="1527800"/>
            <a:ext cx="3045600" cy="43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2" type="subTitle"/>
          </p:nvPr>
        </p:nvSpPr>
        <p:spPr>
          <a:xfrm>
            <a:off x="1379601" y="1891254"/>
            <a:ext cx="3045600" cy="85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3" type="subTitle"/>
          </p:nvPr>
        </p:nvSpPr>
        <p:spPr>
          <a:xfrm>
            <a:off x="5331052" y="1891254"/>
            <a:ext cx="3045600" cy="85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idx="4" type="subTitle"/>
          </p:nvPr>
        </p:nvSpPr>
        <p:spPr>
          <a:xfrm>
            <a:off x="1379601" y="3352861"/>
            <a:ext cx="3045600" cy="85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5" type="subTitle"/>
          </p:nvPr>
        </p:nvSpPr>
        <p:spPr>
          <a:xfrm>
            <a:off x="5331052" y="3352861"/>
            <a:ext cx="3045600" cy="85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idx="6" type="subTitle"/>
          </p:nvPr>
        </p:nvSpPr>
        <p:spPr>
          <a:xfrm>
            <a:off x="1379600" y="2989407"/>
            <a:ext cx="3045600" cy="43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7" type="subTitle"/>
          </p:nvPr>
        </p:nvSpPr>
        <p:spPr>
          <a:xfrm>
            <a:off x="5331050" y="1527800"/>
            <a:ext cx="3045600" cy="43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idx="8" type="subTitle"/>
          </p:nvPr>
        </p:nvSpPr>
        <p:spPr>
          <a:xfrm>
            <a:off x="5331050" y="2989407"/>
            <a:ext cx="3045600" cy="43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90" name="Google Shape;190;p17"/>
          <p:cNvGrpSpPr/>
          <p:nvPr/>
        </p:nvGrpSpPr>
        <p:grpSpPr>
          <a:xfrm>
            <a:off x="0" y="0"/>
            <a:ext cx="9144008" cy="5143500"/>
            <a:chOff x="0" y="0"/>
            <a:chExt cx="9144008" cy="5143500"/>
          </a:xfrm>
        </p:grpSpPr>
        <p:pic>
          <p:nvPicPr>
            <p:cNvPr id="191" name="Google Shape;191;p17"/>
            <p:cNvPicPr preferRelativeResize="0"/>
            <p:nvPr/>
          </p:nvPicPr>
          <p:blipFill rotWithShape="1">
            <a:blip r:embed="rId3">
              <a:alphaModFix amt="87000"/>
            </a:blip>
            <a:srcRect b="61174" l="0" r="0" t="0"/>
            <a:stretch/>
          </p:blipFill>
          <p:spPr>
            <a:xfrm>
              <a:off x="3470125" y="4527200"/>
              <a:ext cx="1587325" cy="6162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7"/>
            <p:cNvPicPr preferRelativeResize="0"/>
            <p:nvPr/>
          </p:nvPicPr>
          <p:blipFill rotWithShape="1">
            <a:blip r:embed="rId3">
              <a:alphaModFix amt="87000"/>
            </a:blip>
            <a:srcRect b="0" l="0" r="69813" t="0"/>
            <a:stretch/>
          </p:blipFill>
          <p:spPr>
            <a:xfrm>
              <a:off x="8266958" y="1627325"/>
              <a:ext cx="877049" cy="290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17"/>
            <p:cNvPicPr preferRelativeResize="0"/>
            <p:nvPr/>
          </p:nvPicPr>
          <p:blipFill rotWithShape="1">
            <a:blip r:embed="rId3">
              <a:alphaModFix amt="87000"/>
            </a:blip>
            <a:srcRect b="0" l="56109" r="0" t="28269"/>
            <a:stretch/>
          </p:blipFill>
          <p:spPr>
            <a:xfrm>
              <a:off x="0" y="0"/>
              <a:ext cx="1275175" cy="2084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18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197" name="Google Shape;197;p18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18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" type="subTitle"/>
          </p:nvPr>
        </p:nvSpPr>
        <p:spPr>
          <a:xfrm>
            <a:off x="720000" y="1710159"/>
            <a:ext cx="21021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2" type="subTitle"/>
          </p:nvPr>
        </p:nvSpPr>
        <p:spPr>
          <a:xfrm>
            <a:off x="3522950" y="1710150"/>
            <a:ext cx="21030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3" type="subTitle"/>
          </p:nvPr>
        </p:nvSpPr>
        <p:spPr>
          <a:xfrm>
            <a:off x="720000" y="3351800"/>
            <a:ext cx="21030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4" type="subTitle"/>
          </p:nvPr>
        </p:nvSpPr>
        <p:spPr>
          <a:xfrm>
            <a:off x="3522950" y="3351800"/>
            <a:ext cx="21030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5" type="subTitle"/>
          </p:nvPr>
        </p:nvSpPr>
        <p:spPr>
          <a:xfrm>
            <a:off x="6325900" y="1710150"/>
            <a:ext cx="21030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6" type="subTitle"/>
          </p:nvPr>
        </p:nvSpPr>
        <p:spPr>
          <a:xfrm>
            <a:off x="6325900" y="3351800"/>
            <a:ext cx="21030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7" type="subTitle"/>
          </p:nvPr>
        </p:nvSpPr>
        <p:spPr>
          <a:xfrm>
            <a:off x="720000" y="1412475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8" type="subTitle"/>
          </p:nvPr>
        </p:nvSpPr>
        <p:spPr>
          <a:xfrm>
            <a:off x="3522950" y="1412475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9" type="subTitle"/>
          </p:nvPr>
        </p:nvSpPr>
        <p:spPr>
          <a:xfrm>
            <a:off x="6325899" y="1412475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3" type="subTitle"/>
          </p:nvPr>
        </p:nvSpPr>
        <p:spPr>
          <a:xfrm>
            <a:off x="720000" y="3050900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4" type="subTitle"/>
          </p:nvPr>
        </p:nvSpPr>
        <p:spPr>
          <a:xfrm>
            <a:off x="3522950" y="3050902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15" type="subTitle"/>
          </p:nvPr>
        </p:nvSpPr>
        <p:spPr>
          <a:xfrm>
            <a:off x="6325899" y="3050902"/>
            <a:ext cx="2103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12" name="Google Shape;212;p18"/>
          <p:cNvGrpSpPr/>
          <p:nvPr/>
        </p:nvGrpSpPr>
        <p:grpSpPr>
          <a:xfrm>
            <a:off x="0" y="202250"/>
            <a:ext cx="9143999" cy="4941249"/>
            <a:chOff x="0" y="202250"/>
            <a:chExt cx="9143999" cy="4941249"/>
          </a:xfrm>
        </p:grpSpPr>
        <p:pic>
          <p:nvPicPr>
            <p:cNvPr id="213" name="Google Shape;213;p18"/>
            <p:cNvPicPr preferRelativeResize="0"/>
            <p:nvPr/>
          </p:nvPicPr>
          <p:blipFill rotWithShape="1">
            <a:blip r:embed="rId3">
              <a:alphaModFix amt="87000"/>
            </a:blip>
            <a:srcRect b="0" l="0" r="54948" t="0"/>
            <a:stretch/>
          </p:blipFill>
          <p:spPr>
            <a:xfrm>
              <a:off x="8428898" y="202250"/>
              <a:ext cx="715100" cy="158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8"/>
            <p:cNvPicPr preferRelativeResize="0"/>
            <p:nvPr/>
          </p:nvPicPr>
          <p:blipFill rotWithShape="1">
            <a:blip r:embed="rId3">
              <a:alphaModFix amt="87000"/>
            </a:blip>
            <a:srcRect b="0" l="72273" r="0" t="0"/>
            <a:stretch/>
          </p:blipFill>
          <p:spPr>
            <a:xfrm>
              <a:off x="0" y="1119100"/>
              <a:ext cx="805575" cy="290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18"/>
            <p:cNvPicPr preferRelativeResize="0"/>
            <p:nvPr/>
          </p:nvPicPr>
          <p:blipFill rotWithShape="1">
            <a:blip r:embed="rId3">
              <a:alphaModFix amt="87000"/>
            </a:blip>
            <a:srcRect b="57133" l="0" r="0" t="0"/>
            <a:stretch/>
          </p:blipFill>
          <p:spPr>
            <a:xfrm>
              <a:off x="4738575" y="4463075"/>
              <a:ext cx="1587325" cy="6804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9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9" name="Google Shape;219;p19"/>
          <p:cNvGrpSpPr/>
          <p:nvPr/>
        </p:nvGrpSpPr>
        <p:grpSpPr>
          <a:xfrm>
            <a:off x="0" y="0"/>
            <a:ext cx="9144001" cy="5143501"/>
            <a:chOff x="0" y="0"/>
            <a:chExt cx="9144001" cy="5143501"/>
          </a:xfrm>
        </p:grpSpPr>
        <p:pic>
          <p:nvPicPr>
            <p:cNvPr id="220" name="Google Shape;220;p19"/>
            <p:cNvPicPr preferRelativeResize="0"/>
            <p:nvPr/>
          </p:nvPicPr>
          <p:blipFill rotWithShape="1">
            <a:blip r:embed="rId3">
              <a:alphaModFix amt="87000"/>
            </a:blip>
            <a:srcRect b="0" l="0" r="5482" t="60708"/>
            <a:stretch/>
          </p:blipFill>
          <p:spPr>
            <a:xfrm>
              <a:off x="6880000" y="0"/>
              <a:ext cx="2264001" cy="9411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9"/>
            <p:cNvPicPr preferRelativeResize="0"/>
            <p:nvPr/>
          </p:nvPicPr>
          <p:blipFill rotWithShape="1">
            <a:blip r:embed="rId3">
              <a:alphaModFix amt="87000"/>
            </a:blip>
            <a:srcRect b="6542" l="58390" r="0" t="0"/>
            <a:stretch/>
          </p:blipFill>
          <p:spPr>
            <a:xfrm>
              <a:off x="0" y="3660075"/>
              <a:ext cx="660474" cy="1483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19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23" name="Google Shape;223;p19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9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0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8" name="Google Shape;228;p20"/>
          <p:cNvGrpSpPr/>
          <p:nvPr/>
        </p:nvGrpSpPr>
        <p:grpSpPr>
          <a:xfrm>
            <a:off x="0" y="0"/>
            <a:ext cx="9144000" cy="5144226"/>
            <a:chOff x="0" y="0"/>
            <a:chExt cx="9144000" cy="5144226"/>
          </a:xfrm>
        </p:grpSpPr>
        <p:pic>
          <p:nvPicPr>
            <p:cNvPr id="229" name="Google Shape;229;p20"/>
            <p:cNvPicPr preferRelativeResize="0"/>
            <p:nvPr/>
          </p:nvPicPr>
          <p:blipFill rotWithShape="1">
            <a:blip r:embed="rId3">
              <a:alphaModFix amt="87000"/>
            </a:blip>
            <a:srcRect b="5" l="25484" r="0" t="44522"/>
            <a:stretch/>
          </p:blipFill>
          <p:spPr>
            <a:xfrm>
              <a:off x="0" y="0"/>
              <a:ext cx="1182824" cy="880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0"/>
            <p:cNvPicPr preferRelativeResize="0"/>
            <p:nvPr/>
          </p:nvPicPr>
          <p:blipFill rotWithShape="1">
            <a:blip r:embed="rId3">
              <a:alphaModFix amt="87000"/>
            </a:blip>
            <a:srcRect b="69691" l="0" r="25389" t="0"/>
            <a:stretch/>
          </p:blipFill>
          <p:spPr>
            <a:xfrm>
              <a:off x="6976200" y="4263675"/>
              <a:ext cx="2167800" cy="880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0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32" name="Google Shape;232;p20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3"/>
          <p:cNvGrpSpPr/>
          <p:nvPr/>
        </p:nvGrpSpPr>
        <p:grpSpPr>
          <a:xfrm>
            <a:off x="-4" y="0"/>
            <a:ext cx="8665929" cy="5143504"/>
            <a:chOff x="-4" y="0"/>
            <a:chExt cx="8665929" cy="5143504"/>
          </a:xfrm>
        </p:grpSpPr>
        <p:pic>
          <p:nvPicPr>
            <p:cNvPr id="20" name="Google Shape;20;p3"/>
            <p:cNvPicPr preferRelativeResize="0"/>
            <p:nvPr/>
          </p:nvPicPr>
          <p:blipFill rotWithShape="1">
            <a:blip r:embed="rId3">
              <a:alphaModFix amt="87000"/>
            </a:blip>
            <a:srcRect b="0" l="36784" r="0" t="0"/>
            <a:stretch/>
          </p:blipFill>
          <p:spPr>
            <a:xfrm>
              <a:off x="-4" y="890500"/>
              <a:ext cx="1836675" cy="290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43899"/>
            <a:stretch/>
          </p:blipFill>
          <p:spPr>
            <a:xfrm>
              <a:off x="4086525" y="0"/>
              <a:ext cx="1587325" cy="8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3">
              <a:alphaModFix amt="87000"/>
            </a:blip>
            <a:srcRect b="58221" l="0" r="0" t="0"/>
            <a:stretch/>
          </p:blipFill>
          <p:spPr>
            <a:xfrm>
              <a:off x="5760525" y="3929730"/>
              <a:ext cx="2905400" cy="1213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4223263" y="2276025"/>
            <a:ext cx="37812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2" type="title"/>
          </p:nvPr>
        </p:nvSpPr>
        <p:spPr>
          <a:xfrm>
            <a:off x="4223263" y="1392388"/>
            <a:ext cx="879600" cy="84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>
            <p:ph idx="3" type="pic"/>
          </p:nvPr>
        </p:nvSpPr>
        <p:spPr>
          <a:xfrm>
            <a:off x="1139538" y="1067550"/>
            <a:ext cx="2406000" cy="3008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6" name="Google Shape;26;p3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7" name="Google Shape;27;p3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3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21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37" name="Google Shape;237;p21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1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9" name="Google Shape;23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0" name="Google Shape;240;p21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241" name="Google Shape;241;p21"/>
            <p:cNvPicPr preferRelativeResize="0"/>
            <p:nvPr/>
          </p:nvPicPr>
          <p:blipFill rotWithShape="1">
            <a:blip r:embed="rId3">
              <a:alphaModFix amt="87000"/>
            </a:blip>
            <a:srcRect b="30240" l="51040" r="0" t="0"/>
            <a:stretch/>
          </p:blipFill>
          <p:spPr>
            <a:xfrm>
              <a:off x="0" y="4036175"/>
              <a:ext cx="777149" cy="1107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1"/>
            <p:cNvPicPr preferRelativeResize="0"/>
            <p:nvPr/>
          </p:nvPicPr>
          <p:blipFill rotWithShape="1">
            <a:blip r:embed="rId3">
              <a:alphaModFix amt="87000"/>
            </a:blip>
            <a:srcRect b="0" l="0" r="62059" t="35458"/>
            <a:stretch/>
          </p:blipFill>
          <p:spPr>
            <a:xfrm>
              <a:off x="8041700" y="0"/>
              <a:ext cx="1102299" cy="18751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2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6" name="Google Shape;246;p22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247" name="Google Shape;247;p22"/>
            <p:cNvPicPr preferRelativeResize="0"/>
            <p:nvPr/>
          </p:nvPicPr>
          <p:blipFill rotWithShape="1">
            <a:blip r:embed="rId3">
              <a:alphaModFix amt="87000"/>
            </a:blip>
            <a:srcRect b="0" l="0" r="42039" t="45196"/>
            <a:stretch/>
          </p:blipFill>
          <p:spPr>
            <a:xfrm>
              <a:off x="8223950" y="0"/>
              <a:ext cx="920049" cy="869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2"/>
            <p:cNvPicPr preferRelativeResize="0"/>
            <p:nvPr/>
          </p:nvPicPr>
          <p:blipFill rotWithShape="1">
            <a:blip r:embed="rId3">
              <a:alphaModFix amt="87000"/>
            </a:blip>
            <a:srcRect b="0" l="69644" r="0" t="14089"/>
            <a:stretch/>
          </p:blipFill>
          <p:spPr>
            <a:xfrm>
              <a:off x="0" y="0"/>
              <a:ext cx="881925" cy="2496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2"/>
            <p:cNvPicPr preferRelativeResize="0"/>
            <p:nvPr/>
          </p:nvPicPr>
          <p:blipFill rotWithShape="1">
            <a:blip r:embed="rId3">
              <a:alphaModFix amt="87000"/>
            </a:blip>
            <a:srcRect b="52845" l="0" r="0" t="0"/>
            <a:stretch/>
          </p:blipFill>
          <p:spPr>
            <a:xfrm>
              <a:off x="6006950" y="4395000"/>
              <a:ext cx="1587325" cy="7484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0" name="Google Shape;250;p22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51" name="Google Shape;251;p22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2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6" name="Google Shape;256;p23"/>
          <p:cNvGrpSpPr/>
          <p:nvPr/>
        </p:nvGrpSpPr>
        <p:grpSpPr>
          <a:xfrm>
            <a:off x="0" y="0"/>
            <a:ext cx="9143998" cy="5143501"/>
            <a:chOff x="0" y="0"/>
            <a:chExt cx="9143998" cy="5143501"/>
          </a:xfrm>
        </p:grpSpPr>
        <p:pic>
          <p:nvPicPr>
            <p:cNvPr id="257" name="Google Shape;257;p23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55805"/>
            <a:stretch/>
          </p:blipFill>
          <p:spPr>
            <a:xfrm>
              <a:off x="6608075" y="0"/>
              <a:ext cx="1587325" cy="70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3"/>
            <p:cNvPicPr preferRelativeResize="0"/>
            <p:nvPr/>
          </p:nvPicPr>
          <p:blipFill rotWithShape="1">
            <a:blip r:embed="rId3">
              <a:alphaModFix amt="87000"/>
            </a:blip>
            <a:srcRect b="51078" l="44005" r="0" t="0"/>
            <a:stretch/>
          </p:blipFill>
          <p:spPr>
            <a:xfrm>
              <a:off x="0" y="3722175"/>
              <a:ext cx="1626850" cy="14213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3"/>
            <p:cNvPicPr preferRelativeResize="0"/>
            <p:nvPr/>
          </p:nvPicPr>
          <p:blipFill rotWithShape="1">
            <a:blip r:embed="rId3">
              <a:alphaModFix amt="87000"/>
            </a:blip>
            <a:srcRect b="0" l="0" r="61156" t="0"/>
            <a:stretch/>
          </p:blipFill>
          <p:spPr>
            <a:xfrm>
              <a:off x="8527423" y="3286025"/>
              <a:ext cx="616575" cy="1587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0" name="Google Shape;260;p23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61" name="Google Shape;261;p23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4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-8" y="1"/>
            <a:ext cx="9144009" cy="5143500"/>
            <a:chOff x="-8" y="1"/>
            <a:chExt cx="9144009" cy="5143500"/>
          </a:xfrm>
        </p:grpSpPr>
        <p:pic>
          <p:nvPicPr>
            <p:cNvPr id="267" name="Google Shape;267;p24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58470"/>
            <a:stretch/>
          </p:blipFill>
          <p:spPr>
            <a:xfrm>
              <a:off x="0" y="1"/>
              <a:ext cx="1587325" cy="659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3">
              <a:alphaModFix amt="87000"/>
            </a:blip>
            <a:srcRect b="14951" l="0" r="59735" t="0"/>
            <a:stretch/>
          </p:blipFill>
          <p:spPr>
            <a:xfrm>
              <a:off x="7974175" y="2672625"/>
              <a:ext cx="1169826" cy="247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 amt="87000"/>
            </a:blip>
            <a:srcRect b="0" l="66457" r="0" t="0"/>
            <a:stretch/>
          </p:blipFill>
          <p:spPr>
            <a:xfrm>
              <a:off x="-8" y="2178625"/>
              <a:ext cx="974525" cy="2905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24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71" name="Google Shape;271;p24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4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5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6" name="Google Shape;276;p25"/>
          <p:cNvGrpSpPr/>
          <p:nvPr/>
        </p:nvGrpSpPr>
        <p:grpSpPr>
          <a:xfrm>
            <a:off x="0" y="5"/>
            <a:ext cx="9143999" cy="5155406"/>
            <a:chOff x="0" y="5"/>
            <a:chExt cx="9143999" cy="5155406"/>
          </a:xfrm>
        </p:grpSpPr>
        <p:pic>
          <p:nvPicPr>
            <p:cNvPr id="277" name="Google Shape;277;p25"/>
            <p:cNvPicPr preferRelativeResize="0"/>
            <p:nvPr/>
          </p:nvPicPr>
          <p:blipFill rotWithShape="1">
            <a:blip r:embed="rId3">
              <a:alphaModFix amt="87000"/>
            </a:blip>
            <a:srcRect b="0" l="0" r="54948" t="0"/>
            <a:stretch/>
          </p:blipFill>
          <p:spPr>
            <a:xfrm>
              <a:off x="8428898" y="762425"/>
              <a:ext cx="715100" cy="158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68756"/>
            <a:stretch/>
          </p:blipFill>
          <p:spPr>
            <a:xfrm>
              <a:off x="0" y="5"/>
              <a:ext cx="2905375" cy="907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 amt="87000"/>
            </a:blip>
            <a:srcRect b="80287" l="0" r="0" t="0"/>
            <a:stretch/>
          </p:blipFill>
          <p:spPr>
            <a:xfrm>
              <a:off x="1280725" y="4582711"/>
              <a:ext cx="2905400" cy="572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25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81" name="Google Shape;281;p25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5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6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6"/>
          <p:cNvSpPr txBox="1"/>
          <p:nvPr>
            <p:ph type="ctrTitle"/>
          </p:nvPr>
        </p:nvSpPr>
        <p:spPr>
          <a:xfrm>
            <a:off x="5156288" y="1253700"/>
            <a:ext cx="32724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6" name="Google Shape;286;p26"/>
          <p:cNvSpPr txBox="1"/>
          <p:nvPr>
            <p:ph idx="1" type="subTitle"/>
          </p:nvPr>
        </p:nvSpPr>
        <p:spPr>
          <a:xfrm>
            <a:off x="5156488" y="2517025"/>
            <a:ext cx="3272400" cy="11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87" name="Google Shape;287;p26"/>
          <p:cNvGrpSpPr/>
          <p:nvPr/>
        </p:nvGrpSpPr>
        <p:grpSpPr>
          <a:xfrm>
            <a:off x="257900" y="5"/>
            <a:ext cx="8886099" cy="5143501"/>
            <a:chOff x="257900" y="5"/>
            <a:chExt cx="8886099" cy="5143501"/>
          </a:xfrm>
        </p:grpSpPr>
        <p:pic>
          <p:nvPicPr>
            <p:cNvPr id="288" name="Google Shape;288;p26"/>
            <p:cNvPicPr preferRelativeResize="0"/>
            <p:nvPr/>
          </p:nvPicPr>
          <p:blipFill rotWithShape="1">
            <a:blip r:embed="rId3">
              <a:alphaModFix amt="87000"/>
            </a:blip>
            <a:srcRect b="0" l="0" r="54948" t="0"/>
            <a:stretch/>
          </p:blipFill>
          <p:spPr>
            <a:xfrm>
              <a:off x="8428898" y="1253700"/>
              <a:ext cx="715100" cy="158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6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61004"/>
            <a:stretch/>
          </p:blipFill>
          <p:spPr>
            <a:xfrm>
              <a:off x="257900" y="5"/>
              <a:ext cx="2905375" cy="113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6"/>
            <p:cNvPicPr preferRelativeResize="0"/>
            <p:nvPr/>
          </p:nvPicPr>
          <p:blipFill rotWithShape="1">
            <a:blip r:embed="rId3">
              <a:alphaModFix amt="87000"/>
            </a:blip>
            <a:srcRect b="71581" l="0" r="0" t="0"/>
            <a:stretch/>
          </p:blipFill>
          <p:spPr>
            <a:xfrm>
              <a:off x="2928175" y="4317856"/>
              <a:ext cx="2905375" cy="8256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6"/>
          <p:cNvSpPr txBox="1"/>
          <p:nvPr/>
        </p:nvSpPr>
        <p:spPr>
          <a:xfrm>
            <a:off x="715100" y="2372250"/>
            <a:ext cx="303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</a:t>
            </a:r>
            <a:r>
              <a:rPr b="1"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including icons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10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292" name="Google Shape;292;p26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293" name="Google Shape;293;p26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6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7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7"/>
          <p:cNvGrpSpPr/>
          <p:nvPr/>
        </p:nvGrpSpPr>
        <p:grpSpPr>
          <a:xfrm>
            <a:off x="-2" y="4"/>
            <a:ext cx="8036903" cy="5143497"/>
            <a:chOff x="-2" y="4"/>
            <a:chExt cx="8036903" cy="5143497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48051"/>
            <a:stretch/>
          </p:blipFill>
          <p:spPr>
            <a:xfrm>
              <a:off x="5131525" y="4"/>
              <a:ext cx="2905376" cy="15092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7"/>
            <p:cNvPicPr preferRelativeResize="0"/>
            <p:nvPr/>
          </p:nvPicPr>
          <p:blipFill rotWithShape="1">
            <a:blip r:embed="rId3">
              <a:alphaModFix amt="87000"/>
            </a:blip>
            <a:srcRect b="57028" l="0" r="0" t="0"/>
            <a:stretch/>
          </p:blipFill>
          <p:spPr>
            <a:xfrm>
              <a:off x="3778325" y="4461400"/>
              <a:ext cx="1587325" cy="682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7"/>
            <p:cNvPicPr preferRelativeResize="0"/>
            <p:nvPr/>
          </p:nvPicPr>
          <p:blipFill rotWithShape="1">
            <a:blip r:embed="rId3">
              <a:alphaModFix amt="87000"/>
            </a:blip>
            <a:srcRect b="0" l="63206" r="0" t="0"/>
            <a:stretch/>
          </p:blipFill>
          <p:spPr>
            <a:xfrm>
              <a:off x="-2" y="2294650"/>
              <a:ext cx="584026" cy="1587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27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302" name="Google Shape;302;p27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27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8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28"/>
          <p:cNvGrpSpPr/>
          <p:nvPr/>
        </p:nvGrpSpPr>
        <p:grpSpPr>
          <a:xfrm>
            <a:off x="-8" y="1"/>
            <a:ext cx="9144009" cy="5143500"/>
            <a:chOff x="-8" y="1"/>
            <a:chExt cx="9144009" cy="5143500"/>
          </a:xfrm>
        </p:grpSpPr>
        <p:pic>
          <p:nvPicPr>
            <p:cNvPr id="307" name="Google Shape;307;p28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58470"/>
            <a:stretch/>
          </p:blipFill>
          <p:spPr>
            <a:xfrm>
              <a:off x="0" y="1"/>
              <a:ext cx="1587325" cy="659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8"/>
            <p:cNvPicPr preferRelativeResize="0"/>
            <p:nvPr/>
          </p:nvPicPr>
          <p:blipFill rotWithShape="1">
            <a:blip r:embed="rId3">
              <a:alphaModFix amt="87000"/>
            </a:blip>
            <a:srcRect b="14951" l="0" r="59735" t="0"/>
            <a:stretch/>
          </p:blipFill>
          <p:spPr>
            <a:xfrm>
              <a:off x="7974175" y="2672625"/>
              <a:ext cx="1169826" cy="2470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8"/>
            <p:cNvPicPr preferRelativeResize="0"/>
            <p:nvPr/>
          </p:nvPicPr>
          <p:blipFill rotWithShape="1">
            <a:blip r:embed="rId3">
              <a:alphaModFix amt="87000"/>
            </a:blip>
            <a:srcRect b="0" l="66457" r="0" t="0"/>
            <a:stretch/>
          </p:blipFill>
          <p:spPr>
            <a:xfrm>
              <a:off x="-8" y="2178625"/>
              <a:ext cx="974525" cy="2905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28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311" name="Google Shape;311;p28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8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1024800" y="1080575"/>
            <a:ext cx="30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1024800" y="1788025"/>
            <a:ext cx="3068400" cy="24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0" y="0"/>
            <a:ext cx="9143999" cy="4611374"/>
            <a:chOff x="0" y="0"/>
            <a:chExt cx="9143999" cy="4611374"/>
          </a:xfrm>
        </p:grpSpPr>
        <p:pic>
          <p:nvPicPr>
            <p:cNvPr id="34" name="Google Shape;34;p4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57637"/>
            <a:stretch/>
          </p:blipFill>
          <p:spPr>
            <a:xfrm>
              <a:off x="2912725" y="0"/>
              <a:ext cx="1587325" cy="672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 rotWithShape="1">
            <a:blip r:embed="rId3">
              <a:alphaModFix amt="87000"/>
            </a:blip>
            <a:srcRect b="0" l="65049" r="0" t="0"/>
            <a:stretch/>
          </p:blipFill>
          <p:spPr>
            <a:xfrm>
              <a:off x="0" y="1311225"/>
              <a:ext cx="1015451" cy="290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 rotWithShape="1">
            <a:blip r:embed="rId3">
              <a:alphaModFix amt="87000"/>
            </a:blip>
            <a:srcRect b="0" l="0" r="47115" t="0"/>
            <a:stretch/>
          </p:blipFill>
          <p:spPr>
            <a:xfrm>
              <a:off x="7607475" y="1706050"/>
              <a:ext cx="1536524" cy="2905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4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38" name="Google Shape;38;p4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4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582113" y="3223700"/>
            <a:ext cx="64977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82113" y="1831700"/>
            <a:ext cx="64977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582113" y="1505850"/>
            <a:ext cx="64977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82113" y="2897925"/>
            <a:ext cx="6497700" cy="4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7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0" y="-3"/>
            <a:ext cx="9144001" cy="5143504"/>
            <a:chOff x="0" y="-3"/>
            <a:chExt cx="9144001" cy="5143504"/>
          </a:xfrm>
        </p:grpSpPr>
        <p:pic>
          <p:nvPicPr>
            <p:cNvPr id="48" name="Google Shape;48;p5"/>
            <p:cNvPicPr preferRelativeResize="0"/>
            <p:nvPr/>
          </p:nvPicPr>
          <p:blipFill rotWithShape="1">
            <a:blip r:embed="rId3">
              <a:alphaModFix amt="87000"/>
            </a:blip>
            <a:srcRect b="0" l="63061" r="0" t="0"/>
            <a:stretch/>
          </p:blipFill>
          <p:spPr>
            <a:xfrm>
              <a:off x="0" y="1984100"/>
              <a:ext cx="586324" cy="158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 rotWithShape="1">
            <a:blip r:embed="rId3">
              <a:alphaModFix amt="87000"/>
            </a:blip>
            <a:srcRect b="5767" l="0" r="75218" t="0"/>
            <a:stretch/>
          </p:blipFill>
          <p:spPr>
            <a:xfrm>
              <a:off x="8424000" y="2405825"/>
              <a:ext cx="720001" cy="2737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72558"/>
            <a:stretch/>
          </p:blipFill>
          <p:spPr>
            <a:xfrm>
              <a:off x="715100" y="-3"/>
              <a:ext cx="2905400" cy="797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" name="Google Shape;51;p5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52" name="Google Shape;52;p5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5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 rot="10800000"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" name="Google Shape;57;p6"/>
          <p:cNvGrpSpPr/>
          <p:nvPr/>
        </p:nvGrpSpPr>
        <p:grpSpPr>
          <a:xfrm>
            <a:off x="0" y="0"/>
            <a:ext cx="9144151" cy="5143507"/>
            <a:chOff x="0" y="0"/>
            <a:chExt cx="9144151" cy="5143507"/>
          </a:xfrm>
        </p:grpSpPr>
        <p:pic>
          <p:nvPicPr>
            <p:cNvPr id="58" name="Google Shape;58;p6"/>
            <p:cNvPicPr preferRelativeResize="0"/>
            <p:nvPr/>
          </p:nvPicPr>
          <p:blipFill rotWithShape="1">
            <a:blip r:embed="rId3">
              <a:alphaModFix amt="87000"/>
            </a:blip>
            <a:srcRect b="0" l="0" r="54640" t="16296"/>
            <a:stretch/>
          </p:blipFill>
          <p:spPr>
            <a:xfrm>
              <a:off x="8424150" y="0"/>
              <a:ext cx="720001" cy="13286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6"/>
            <p:cNvPicPr preferRelativeResize="0"/>
            <p:nvPr/>
          </p:nvPicPr>
          <p:blipFill rotWithShape="1">
            <a:blip r:embed="rId3">
              <a:alphaModFix amt="87000"/>
            </a:blip>
            <a:srcRect b="74988" l="0" r="0" t="0"/>
            <a:stretch/>
          </p:blipFill>
          <p:spPr>
            <a:xfrm>
              <a:off x="1940950" y="4416831"/>
              <a:ext cx="2905375" cy="72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6"/>
            <p:cNvPicPr preferRelativeResize="0"/>
            <p:nvPr/>
          </p:nvPicPr>
          <p:blipFill rotWithShape="1">
            <a:blip r:embed="rId3">
              <a:alphaModFix amt="87000"/>
            </a:blip>
            <a:srcRect b="0" l="54640" r="0" t="48033"/>
            <a:stretch/>
          </p:blipFill>
          <p:spPr>
            <a:xfrm>
              <a:off x="0" y="0"/>
              <a:ext cx="720001" cy="8248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" name="Google Shape;61;p6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62" name="Google Shape;62;p6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6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67" name="Google Shape;67;p7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7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" name="Google Shape;69;p7"/>
          <p:cNvSpPr txBox="1"/>
          <p:nvPr>
            <p:ph type="title"/>
          </p:nvPr>
        </p:nvSpPr>
        <p:spPr>
          <a:xfrm>
            <a:off x="1288150" y="1063688"/>
            <a:ext cx="3173700" cy="11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1288150" y="2197900"/>
            <a:ext cx="31737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648250"/>
            <a:ext cx="9143999" cy="3563750"/>
            <a:chOff x="0" y="648250"/>
            <a:chExt cx="9143999" cy="3563750"/>
          </a:xfrm>
        </p:grpSpPr>
        <p:pic>
          <p:nvPicPr>
            <p:cNvPr id="72" name="Google Shape;72;p7"/>
            <p:cNvPicPr preferRelativeResize="0"/>
            <p:nvPr/>
          </p:nvPicPr>
          <p:blipFill rotWithShape="1">
            <a:blip r:embed="rId3">
              <a:alphaModFix amt="87000"/>
            </a:blip>
            <a:srcRect b="0" l="0" r="54948" t="0"/>
            <a:stretch/>
          </p:blipFill>
          <p:spPr>
            <a:xfrm>
              <a:off x="8428899" y="2624700"/>
              <a:ext cx="715100" cy="158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7"/>
            <p:cNvPicPr preferRelativeResize="0"/>
            <p:nvPr/>
          </p:nvPicPr>
          <p:blipFill rotWithShape="1">
            <a:blip r:embed="rId3">
              <a:alphaModFix amt="87000"/>
            </a:blip>
            <a:srcRect b="0" l="66097" r="0" t="0"/>
            <a:stretch/>
          </p:blipFill>
          <p:spPr>
            <a:xfrm>
              <a:off x="0" y="648250"/>
              <a:ext cx="985001" cy="2905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7"/>
          <p:cNvSpPr/>
          <p:nvPr>
            <p:ph idx="2" type="pic"/>
          </p:nvPr>
        </p:nvSpPr>
        <p:spPr>
          <a:xfrm>
            <a:off x="5434250" y="931500"/>
            <a:ext cx="2555700" cy="32805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8"/>
          <p:cNvGrpSpPr/>
          <p:nvPr/>
        </p:nvGrpSpPr>
        <p:grpSpPr>
          <a:xfrm>
            <a:off x="-4" y="0"/>
            <a:ext cx="8665929" cy="5143504"/>
            <a:chOff x="-4" y="0"/>
            <a:chExt cx="8665929" cy="5143504"/>
          </a:xfrm>
        </p:grpSpPr>
        <p:pic>
          <p:nvPicPr>
            <p:cNvPr id="78" name="Google Shape;78;p8"/>
            <p:cNvPicPr preferRelativeResize="0"/>
            <p:nvPr/>
          </p:nvPicPr>
          <p:blipFill rotWithShape="1">
            <a:blip r:embed="rId3">
              <a:alphaModFix amt="87000"/>
            </a:blip>
            <a:srcRect b="0" l="36784" r="0" t="0"/>
            <a:stretch/>
          </p:blipFill>
          <p:spPr>
            <a:xfrm>
              <a:off x="-4" y="890500"/>
              <a:ext cx="1836675" cy="290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8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43899"/>
            <a:stretch/>
          </p:blipFill>
          <p:spPr>
            <a:xfrm>
              <a:off x="4086525" y="0"/>
              <a:ext cx="1587325" cy="8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8"/>
            <p:cNvPicPr preferRelativeResize="0"/>
            <p:nvPr/>
          </p:nvPicPr>
          <p:blipFill rotWithShape="1">
            <a:blip r:embed="rId3">
              <a:alphaModFix amt="87000"/>
            </a:blip>
            <a:srcRect b="58221" l="0" r="0" t="0"/>
            <a:stretch/>
          </p:blipFill>
          <p:spPr>
            <a:xfrm>
              <a:off x="5760525" y="3929730"/>
              <a:ext cx="2905400" cy="12137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8"/>
          <p:cNvGrpSpPr/>
          <p:nvPr/>
        </p:nvGrpSpPr>
        <p:grpSpPr>
          <a:xfrm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82" name="Google Shape;82;p8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" name="Google Shape;84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9"/>
          <p:cNvGrpSpPr/>
          <p:nvPr/>
        </p:nvGrpSpPr>
        <p:grpSpPr>
          <a:xfrm>
            <a:off x="0" y="0"/>
            <a:ext cx="9143999" cy="4611374"/>
            <a:chOff x="0" y="0"/>
            <a:chExt cx="9143999" cy="4611374"/>
          </a:xfrm>
        </p:grpSpPr>
        <p:pic>
          <p:nvPicPr>
            <p:cNvPr id="88" name="Google Shape;88;p9"/>
            <p:cNvPicPr preferRelativeResize="0"/>
            <p:nvPr/>
          </p:nvPicPr>
          <p:blipFill rotWithShape="1">
            <a:blip r:embed="rId3">
              <a:alphaModFix amt="87000"/>
            </a:blip>
            <a:srcRect b="0" l="0" r="0" t="57637"/>
            <a:stretch/>
          </p:blipFill>
          <p:spPr>
            <a:xfrm>
              <a:off x="2912725" y="0"/>
              <a:ext cx="1587325" cy="672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9"/>
            <p:cNvPicPr preferRelativeResize="0"/>
            <p:nvPr/>
          </p:nvPicPr>
          <p:blipFill rotWithShape="1">
            <a:blip r:embed="rId3">
              <a:alphaModFix amt="87000"/>
            </a:blip>
            <a:srcRect b="0" l="65049" r="0" t="0"/>
            <a:stretch/>
          </p:blipFill>
          <p:spPr>
            <a:xfrm>
              <a:off x="0" y="1311225"/>
              <a:ext cx="1015451" cy="290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9"/>
            <p:cNvPicPr preferRelativeResize="0"/>
            <p:nvPr/>
          </p:nvPicPr>
          <p:blipFill rotWithShape="1">
            <a:blip r:embed="rId3">
              <a:alphaModFix amt="87000"/>
            </a:blip>
            <a:srcRect b="0" l="0" r="47115" t="0"/>
            <a:stretch/>
          </p:blipFill>
          <p:spPr>
            <a:xfrm>
              <a:off x="7607475" y="1706050"/>
              <a:ext cx="1536524" cy="2905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9"/>
          <p:cNvGrpSpPr/>
          <p:nvPr/>
        </p:nvGrpSpPr>
        <p:grpSpPr>
          <a:xfrm flipH="1">
            <a:off x="715050" y="429541"/>
            <a:ext cx="7713800" cy="4284417"/>
            <a:chOff x="715100" y="429529"/>
            <a:chExt cx="7713800" cy="4284417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6880000" y="429529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9"/>
            <p:cNvCxnSpPr/>
            <p:nvPr/>
          </p:nvCxnSpPr>
          <p:spPr>
            <a:xfrm rot="10800000">
              <a:off x="715100" y="4710646"/>
              <a:ext cx="1548900" cy="3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rois Gothic"/>
              <a:buNone/>
              <a:defRPr b="1" sz="30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rrois Gothic"/>
              <a:buNone/>
              <a:defRPr b="1" sz="3500">
                <a:solidFill>
                  <a:schemeClr val="dk1"/>
                </a:solidFill>
                <a:latin typeface="Carrois Gothic"/>
                <a:ea typeface="Carrois Gothic"/>
                <a:cs typeface="Carrois Gothic"/>
                <a:sym typeface="Carrois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●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○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hivo"/>
              <a:buChar char="■"/>
              <a:defRPr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ctrTitle"/>
          </p:nvPr>
        </p:nvSpPr>
        <p:spPr>
          <a:xfrm>
            <a:off x="1356750" y="59897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Health Education Based on Natural Language Processing(NLP) for Infectious Disease Outbreak</a:t>
            </a:r>
            <a:endParaRPr sz="3500"/>
          </a:p>
        </p:txBody>
      </p:sp>
      <p:sp>
        <p:nvSpPr>
          <p:cNvPr id="318" name="Google Shape;318;p29"/>
          <p:cNvSpPr txBox="1"/>
          <p:nvPr>
            <p:ph idx="1" type="subTitle"/>
          </p:nvPr>
        </p:nvSpPr>
        <p:spPr>
          <a:xfrm>
            <a:off x="0" y="3025475"/>
            <a:ext cx="8960100" cy="22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Prepared by                                 	  Instructed by                     	RA: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Sabbir and Mehnaz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 Zubairul Islam                       Annajiat Alim Rasel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ID:20101322, Section 1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Group: 35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ctrTitle"/>
          </p:nvPr>
        </p:nvSpPr>
        <p:spPr>
          <a:xfrm>
            <a:off x="1132800" y="1545775"/>
            <a:ext cx="68784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THANK YOU</a:t>
            </a:r>
            <a:endParaRPr sz="5400"/>
          </a:p>
        </p:txBody>
      </p:sp>
      <p:sp>
        <p:nvSpPr>
          <p:cNvPr id="372" name="Google Shape;372;p38"/>
          <p:cNvSpPr txBox="1"/>
          <p:nvPr>
            <p:ph idx="1" type="subTitle"/>
          </p:nvPr>
        </p:nvSpPr>
        <p:spPr>
          <a:xfrm>
            <a:off x="2507600" y="2821800"/>
            <a:ext cx="412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ctrTitle"/>
          </p:nvPr>
        </p:nvSpPr>
        <p:spPr>
          <a:xfrm>
            <a:off x="262450" y="722100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324" name="Google Shape;324;p30"/>
          <p:cNvSpPr txBox="1"/>
          <p:nvPr>
            <p:ph idx="1" type="subTitle"/>
          </p:nvPr>
        </p:nvSpPr>
        <p:spPr>
          <a:xfrm>
            <a:off x="82075" y="158682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Challenges of COVID-19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Need for Rapid Infectious Disease Prediction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Role of NLP in Predicting Infectious Diseases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Use of NLP in Health Education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NLP Techniques in Epidemiological Case Report Analysis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Benefits of NLP and Other Technologies in Research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Threshold Lowering for Technology Use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ctrTitle"/>
          </p:nvPr>
        </p:nvSpPr>
        <p:spPr>
          <a:xfrm>
            <a:off x="276125" y="46217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MOTIVATION</a:t>
            </a:r>
            <a:endParaRPr sz="4000"/>
          </a:p>
        </p:txBody>
      </p:sp>
      <p:sp>
        <p:nvSpPr>
          <p:cNvPr id="330" name="Google Shape;330;p31"/>
          <p:cNvSpPr txBox="1"/>
          <p:nvPr>
            <p:ph idx="1" type="subTitle"/>
          </p:nvPr>
        </p:nvSpPr>
        <p:spPr>
          <a:xfrm>
            <a:off x="68400" y="121747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T</a:t>
            </a:r>
            <a:r>
              <a:rPr lang="en" sz="2300"/>
              <a:t>o establish an effective health education system through the analysis of epidemiological reports using NLP techniques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Role of NLP Techniques in identifying relevant information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Validation of NLP Technology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Pre-Knowledge Extraction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Understanding Situational Awareness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Improving Analysis Ability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Application of NLP in Health Education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ctrTitle"/>
          </p:nvPr>
        </p:nvSpPr>
        <p:spPr>
          <a:xfrm>
            <a:off x="248750" y="69702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CONTRIBUTION</a:t>
            </a:r>
            <a:endParaRPr sz="4000"/>
          </a:p>
        </p:txBody>
      </p:sp>
      <p:sp>
        <p:nvSpPr>
          <p:cNvPr id="336" name="Google Shape;336;p32"/>
          <p:cNvSpPr txBox="1"/>
          <p:nvPr>
            <p:ph idx="1" type="subTitle"/>
          </p:nvPr>
        </p:nvSpPr>
        <p:spPr>
          <a:xfrm>
            <a:off x="0" y="165522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Data Source and Selection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Efficiency Improvement with NLP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Role of NLP in Analysis of Reports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NLP for Situational Awareness and Pre-knowledge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Mapping and Coding Process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Analysis of Extracted Pre-knowledge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ctrTitle"/>
          </p:nvPr>
        </p:nvSpPr>
        <p:spPr>
          <a:xfrm>
            <a:off x="248750" y="69702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METHODOLOGY</a:t>
            </a:r>
            <a:endParaRPr sz="4000"/>
          </a:p>
        </p:txBody>
      </p:sp>
      <p:sp>
        <p:nvSpPr>
          <p:cNvPr id="342" name="Google Shape;342;p33"/>
          <p:cNvSpPr txBox="1"/>
          <p:nvPr>
            <p:ph idx="1" type="subTitle"/>
          </p:nvPr>
        </p:nvSpPr>
        <p:spPr>
          <a:xfrm>
            <a:off x="0" y="165522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Data Selection and Collection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Qualitative Analysis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Keyword Search and Manual Loading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Establishment of Measurement Statements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Qualitative Analysis for Validity Confirmation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Coding Content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Semantic Mapping Validation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ctrTitle"/>
          </p:nvPr>
        </p:nvSpPr>
        <p:spPr>
          <a:xfrm>
            <a:off x="235075" y="51917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RESULT </a:t>
            </a:r>
            <a:endParaRPr sz="4000"/>
          </a:p>
        </p:txBody>
      </p:sp>
      <p:sp>
        <p:nvSpPr>
          <p:cNvPr id="348" name="Google Shape;348;p34"/>
          <p:cNvSpPr txBox="1"/>
          <p:nvPr>
            <p:ph idx="1" type="subTitle"/>
          </p:nvPr>
        </p:nvSpPr>
        <p:spPr>
          <a:xfrm>
            <a:off x="0" y="139532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Utilized NLP technology to extract pre-knowledge from 100 reports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Identification of Four Main Areas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Distribution of Pre-Knowledge into Three Pre-defined themes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Correct situational awareness (7 reports) and no or incorrect prior knowledge (32 reports) were the two most common pre-knowledge domains across all 100 reports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Pre-knowledge awareness in employee practice (3 reports) and unmonitored situational awareness (24 reports) were mentioned as examples of pre-understanding situational awareness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ctrTitle"/>
          </p:nvPr>
        </p:nvSpPr>
        <p:spPr>
          <a:xfrm>
            <a:off x="235075" y="51917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LIMITATIONS</a:t>
            </a:r>
            <a:endParaRPr sz="4000"/>
          </a:p>
        </p:txBody>
      </p:sp>
      <p:sp>
        <p:nvSpPr>
          <p:cNvPr id="354" name="Google Shape;354;p35"/>
          <p:cNvSpPr txBox="1"/>
          <p:nvPr>
            <p:ph idx="1" type="subTitle"/>
          </p:nvPr>
        </p:nvSpPr>
        <p:spPr>
          <a:xfrm>
            <a:off x="0" y="139532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Small sample of dataset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Results might not apply directly to other infectious diseases since the specific characteristics of the COVID-19 data might not be indicative of reporting behaviors in other contexts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L</a:t>
            </a:r>
            <a:r>
              <a:rPr lang="en" sz="2000"/>
              <a:t>ack broader applicability to understanding how diseases are reported in diverse situations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D</a:t>
            </a:r>
            <a:r>
              <a:rPr lang="en" sz="2000"/>
              <a:t>oesn't provide specific details about the NLP techniques used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Complicated semantic mapping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Limitation in handling nuanced and intricate information independently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ctrTitle"/>
          </p:nvPr>
        </p:nvSpPr>
        <p:spPr>
          <a:xfrm>
            <a:off x="235075" y="51917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FUTURE WORKS</a:t>
            </a:r>
            <a:endParaRPr sz="4000"/>
          </a:p>
        </p:txBody>
      </p:sp>
      <p:sp>
        <p:nvSpPr>
          <p:cNvPr id="360" name="Google Shape;360;p36"/>
          <p:cNvSpPr txBox="1"/>
          <p:nvPr>
            <p:ph idx="1" type="subTitle"/>
          </p:nvPr>
        </p:nvSpPr>
        <p:spPr>
          <a:xfrm>
            <a:off x="0" y="160052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Research Method Optimization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Study Beyond 100 Epidemic Case Reports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Exploration of Other Methods Based on AI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Phrasing and Concept Summarization</a:t>
            </a:r>
            <a:endParaRPr sz="23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300"/>
              <a:t>Enhancement of Analysis Methods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Extraction of Personal Health Measurement Results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ctrTitle"/>
          </p:nvPr>
        </p:nvSpPr>
        <p:spPr>
          <a:xfrm>
            <a:off x="235075" y="519175"/>
            <a:ext cx="6430500" cy="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366" name="Google Shape;366;p37"/>
          <p:cNvSpPr txBox="1"/>
          <p:nvPr>
            <p:ph idx="1" type="subTitle"/>
          </p:nvPr>
        </p:nvSpPr>
        <p:spPr>
          <a:xfrm>
            <a:off x="0" y="1600525"/>
            <a:ext cx="8837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Significance of NLP in Disease Report Analysis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Improvement in Health Education System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Facilitation of Pre-knowledge and Situational Awareness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Adaptability to Varied Case Report Structures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Challenges with Automated Rapid Analysis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Emphasis on AI-based Analysis Tools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bladder Tumor by Slidesgo">
  <a:themeElements>
    <a:clrScheme name="Simple Light">
      <a:dk1>
        <a:srgbClr val="221701"/>
      </a:dk1>
      <a:lt1>
        <a:srgbClr val="FFFFFF"/>
      </a:lt1>
      <a:dk2>
        <a:srgbClr val="FFCD00"/>
      </a:dk2>
      <a:lt2>
        <a:srgbClr val="FFBB00"/>
      </a:lt2>
      <a:accent1>
        <a:srgbClr val="C79900"/>
      </a:accent1>
      <a:accent2>
        <a:srgbClr val="AD7A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17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