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4074D-404C-DB3E-E0E5-7514EB4BA77F}" v="32" dt="2023-12-24T18:52:17.7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 anchor="t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Zubair Ahmad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https://github.com/zubairwazir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24/12/2023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6</cp:revision>
  <dcterms:created xsi:type="dcterms:W3CDTF">2021-08-26T16:53:12Z</dcterms:created>
  <dcterms:modified xsi:type="dcterms:W3CDTF">2023-12-24T18:54:40Z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