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b="1" sz="3600">
                <a:solidFill>
                  <a:srgbClr val="000000"/>
                </a:solidFill>
                <a:latin typeface="Calibri"/>
              </a:defRPr>
            </a:pPr>
            <a:r>
              <a:t>The Mughal Dynasty: A Legacy Begins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Mughal Empire arose in the Indian subcontinent during the 16th century.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Humayun's Struggles and Sher Shah Suri's Interlude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Humayun, Babur's son, inherited a fragile empire and faced numerous revolts.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Sher Shah Suri, an Afghan ruler, defeated Humayun and temporarily established the Sur Empire.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Humayun spent fifteen years in exile in Persia, gaining support and military knowledge.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Sher Shah Suri implemented administrative reforms, including land revenue systems.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Humayun eventually returned and regained control of the Mughal throne before his death.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Sher Shah Suri's rule, though brief, significantly impacted future Mughal administration.</a:t>
            </a:r>
          </a:p>
        </p:txBody>
      </p:sp>
      <p:pic>
        <p:nvPicPr>
          <p:cNvPr id="4" name="Picture 3" descr="temp_img_Humayun's_Struggles_and_Sher_Shah_Suri's_Interlu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Akbar the Great: Consolidation and Innovation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Akbar, Humayun's son, is considered one of the greatest Mughal emperors.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He expanded the empire through military conquests and strategic alliances, including Rajput kingdoms.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Akbar implemented a policy of religious tolerance known as *Sulh-i-Kul* (universal peace).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He abolished the *jizya* tax on non-Muslims, promoting religious harmony.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*Mansabdari* system, a unique administrative and military structure, was established by Akbar.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Fatehpur Sikri, a new capital city, was built by Akbar, showcasing Mughal architecture.</a:t>
            </a:r>
          </a:p>
        </p:txBody>
      </p:sp>
      <p:pic>
        <p:nvPicPr>
          <p:cNvPr id="4" name="Picture 3" descr="temp_img_Akbar_the_Great:_Consolidation_and_Innov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Shah Jahan: Architecture and Artistic Flourishing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Shah Jahan's reign is known for its architectural achievements and cultural refinement.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Taj Mahal, a magnificent mausoleum, was built in memory of his wife, Mumtaz Mahal.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He commissioned the construction of the Red Fort (Lal Qila) in Delhi, a symbol of Mughal power.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Mughal painting reached its zenith during Shah Jahan's rule, with intricate miniature art.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Peacock Throne, an opulent symbol of Mughal royalty, was a highlight of his court.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Shah Jahan's reign witnessed a period of peace and economic prosperity, with focus on arts and culture.</a:t>
            </a:r>
          </a:p>
        </p:txBody>
      </p:sp>
      <p:pic>
        <p:nvPicPr>
          <p:cNvPr id="4" name="Picture 3" descr="temp_img_Shah_Jahan:_Architecture_and_Artistic_Flourish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Aurangzeb: Expansion and Decline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Aurangzeb aimed to expand the empire further, leading to prolonged conflicts.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His religious policies, including the reimposition of the *jizya* tax, caused resentment.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Deccan Wars drained the empire's resources and weakened its military.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Aurangzeb's strict adherence to Islamic law led to rebellions by various groups, including the Marathas.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Internal conflicts and weak successors contributed to the gradual decline of the Mughal Empire.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empire eventually fragmented into smaller states during the 18th century, leading to the rise of British power.</a:t>
            </a:r>
          </a:p>
        </p:txBody>
      </p:sp>
      <p:pic>
        <p:nvPicPr>
          <p:cNvPr id="4" name="Picture 3" descr="temp_img_Aurangzeb:_Expansion_and_Decl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