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b="1" sz="3600">
                <a:solidFill>
                  <a:srgbClr val="000000"/>
                </a:solidFill>
                <a:latin typeface="Calibri"/>
              </a:defRPr>
            </a:pPr>
            <a:r>
              <a:t>What is a Noun?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200">
                <a:solidFill>
                  <a:srgbClr val="000000"/>
                </a:solidFill>
                <a:latin typeface="Calibri"/>
              </a:defRPr>
            </a:pPr>
            <a:r>
              <a:t>• A noun is a word that names a person, place, animal, or thing.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Nouns: People Around 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can name specific people, like your mom or dad.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They can also name types of people, like police officer or baker.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My mom reads me a story.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The firefighter helps people.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Remember, a name is a noun too!</a:t>
            </a:r>
          </a:p>
        </p:txBody>
      </p:sp>
      <p:pic>
        <p:nvPicPr>
          <p:cNvPr id="4" name="Picture 3" descr="temp_img_Nouns:_People_Around_U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Nouns: Places We 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can name different places, like your house or the playground.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They can also name places far away, like the beach or the mountains.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We play at the playground.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I love my house.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Let's visit the zoo.</a:t>
            </a:r>
          </a:p>
        </p:txBody>
      </p:sp>
      <p:pic>
        <p:nvPicPr>
          <p:cNvPr id="4" name="Picture 3" descr="temp_img_Nouns:_Places_We_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Nouns: Animals We See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tell us the names of different animals.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From big animals to small animals, they all have noun names.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A dog barks.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A bird sings.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The cat purrs.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A fish swims.</a:t>
            </a:r>
          </a:p>
        </p:txBody>
      </p:sp>
      <p:pic>
        <p:nvPicPr>
          <p:cNvPr id="4" name="Picture 3" descr="temp_img_Nouns:_Animals_We_Se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Nouns: Things We 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Nouns also name the things we use every day.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Think about the things you see in your classroom or at home.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I write with a pencil.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I read a book.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We sit on a chair.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Examples: I play with my toy.</a:t>
            </a:r>
          </a:p>
        </p:txBody>
      </p:sp>
      <p:pic>
        <p:nvPicPr>
          <p:cNvPr id="4" name="Picture 3" descr="temp_img_Nouns:_Things_We_U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