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b="1" sz="3600">
                <a:solidFill>
                  <a:srgbClr val="000000"/>
                </a:solidFill>
                <a:latin typeface="Calibri"/>
              </a:defRPr>
            </a:pPr>
            <a:r>
              <a:t>What is a Noun?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2200">
                <a:solidFill>
                  <a:srgbClr val="000000"/>
                </a:solidFill>
                <a:latin typeface="Calibri"/>
              </a:defRPr>
            </a:pPr>
            <a:r>
              <a:t>• A noun is a word that names a person, place, thing, or idea.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People as Nouns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can be names of people.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Names like *Sarah*, *David*, and *Emily*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Relatives like *mother*, *father*, and *brother*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Occupations like *doctor*, *artist*, and *firefighter*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*student* raised their hand in *class*.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Remember that names usually start with a capital letter!</a:t>
            </a:r>
          </a:p>
        </p:txBody>
      </p:sp>
      <p:pic>
        <p:nvPicPr>
          <p:cNvPr id="4" name="Picture 3" descr="temp_img_People_as_Nou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Places as Nouns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can also name places.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Places like *home*, *park*, and *store*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Cities like *New York*, *London*, and *Tokyo*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Countries like *Canada*, *Mexico*, and *France*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Let's go to the *library* after *school*.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Proper Nouns for specific locations are always capitalized.</a:t>
            </a:r>
          </a:p>
        </p:txBody>
      </p:sp>
      <p:pic>
        <p:nvPicPr>
          <p:cNvPr id="4" name="Picture 3" descr="temp_img_Places_as_Nou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Things as Nouns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can name things we can touch or see.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Objects like *chair*, *table*, and *computer*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Animals like *dog*, *cat*, and *bird*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Food items like *apple*, *banana*, and *pizza*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*cat* is sitting on the *mat*.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I ate an *orange* for *lunch*.</a:t>
            </a:r>
          </a:p>
        </p:txBody>
      </p:sp>
      <p:pic>
        <p:nvPicPr>
          <p:cNvPr id="4" name="Picture 3" descr="temp_img_Things_as_Nou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Ideas as Nouns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Some nouns name things we can’t touch or see, but we can feel or think about.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Emotions like *happiness*, *sadness*, and *anger*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Concepts like *love*, *peace*, and *friendship*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Qualities like *honesty*, *bravery*, and *kindness* are nouns.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*Honesty* is the best policy.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I value our *friendship*.</a:t>
            </a:r>
          </a:p>
        </p:txBody>
      </p:sp>
      <p:pic>
        <p:nvPicPr>
          <p:cNvPr id="4" name="Picture 3" descr="temp_img_Ideas_as_Nou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