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b="1" sz="3600">
                <a:solidFill>
                  <a:srgbClr val="000000"/>
                </a:solidFill>
                <a:latin typeface="Calibri"/>
              </a:defRPr>
            </a:pPr>
            <a:r>
              <a:t>What is an Ecosystem?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2200">
                <a:solidFill>
                  <a:srgbClr val="000000"/>
                </a:solidFill>
                <a:latin typeface="Calibri"/>
              </a:defRPr>
            </a:pPr>
            <a:r>
              <a:t>• An ecosystem is a community of living things interacting with their non-living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Living Things in an Ecosystem: Producers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Producers are organisms that make their own food using sunlight.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Plants are the main producers in most ecosystems, using photosynthesis.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Algae in aquatic ecosystems are also important producers.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Producers form the base of the food chain, providing energy for other organisms.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 of producers include grass, trees, and seaweed.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Without producers, the ecosystem would collapse.</a:t>
            </a:r>
          </a:p>
        </p:txBody>
      </p:sp>
      <p:pic>
        <p:nvPicPr>
          <p:cNvPr id="4" name="Picture 3" descr="temp_img_Living_Things_in_an_Ecosystem:_Produc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Living Things in an Ecosystem: Consumers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Consumers are organisms that eat other organisms for energy.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Herbivores are consumers that eat only plants, like deer and rabbits.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Carnivores are consumers that eat only animals, like lions and snakes.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Omnivores are consumers that eat both plants and animals, like bears and humans.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Consumers rely on producers and other consumers for survival.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flow of energy from producers to consumers is called a food chain or food web.</a:t>
            </a:r>
          </a:p>
        </p:txBody>
      </p:sp>
      <p:pic>
        <p:nvPicPr>
          <p:cNvPr id="4" name="Picture 3" descr="temp_img_Living_Things_in_an_Ecosystem:_Consum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Living Things in an Ecosystem: Decomposers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Decomposers break down dead plants and animals, returning nutrients to the soil.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Bacteria and fungi are the main decomposers in most ecosystems.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Decomposers recycle nutrients, making them available for producers to use.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This process is essential for maintaining the health of the ecosystem.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Earthworms also contribute to decomposition by breaking down organic matter.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Without decomposers, nutrients would be locked up in dead organisms.</a:t>
            </a:r>
          </a:p>
        </p:txBody>
      </p:sp>
      <p:pic>
        <p:nvPicPr>
          <p:cNvPr id="4" name="Picture 3" descr="temp_img_Living_Things_in_an_Ecosystem:_Decomposer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Non-Living Components: Sunlight, Water, and Soil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Sunlight provides energy for producers to make food through photosynthesis.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Water is essential for all living things to survive and carry out life processes.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Soil provides nutrients and support for plants, as well as habitat for other organisms.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amount of sunlight, water, and soil quality can significantly affect the ecosystem.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Different plants and animals are adapted to different amounts of these non-living factors.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Changes in these factors can cause imbalances in the ecosystem.</a:t>
            </a:r>
          </a:p>
        </p:txBody>
      </p:sp>
      <p:pic>
        <p:nvPicPr>
          <p:cNvPr id="4" name="Picture 3" descr="temp_img_Non-Living_Components:_Sunlight,_Water,_and_Soi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Food Chains and Food Webs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 food chain shows a simple pathway of energy flow from one organism to another.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 food web shows the complex network of interconnected food chains in an ecosystem.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Arrows in a food chain or web indicate the direction of energy flow.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Producers are always at the beginning of a food chain or web.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Food webs show how changes in one population can affect other populations.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Understanding food webs is important for understanding how ecosystems function.</a:t>
            </a:r>
          </a:p>
        </p:txBody>
      </p:sp>
      <p:pic>
        <p:nvPicPr>
          <p:cNvPr id="4" name="Picture 3" descr="temp_img_Food_Chains_and_Food_Web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Ecosystems and Humans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Humans are part of many ecosystems and can impact them in both positive and negative ways.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Pollution, deforestation, and overhunting can damage ecosystems.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Conservation efforts, such as protecting habitats and reducing pollution, can help preserve ecosystems.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Understanding ecosystems helps us make responsible choices that benefit both humans and the environment.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We all have a role to play in protecting the ecosystems around us.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Healthy ecosystems provide us with clean air, clean water, and valuable resources.</a:t>
            </a:r>
          </a:p>
        </p:txBody>
      </p:sp>
      <p:pic>
        <p:nvPicPr>
          <p:cNvPr id="4" name="Picture 3" descr="temp_img_Ecosystems_and_Human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