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b="1" sz="3600">
                <a:solidFill>
                  <a:srgbClr val="000000"/>
                </a:solidFill>
                <a:latin typeface="Calibri"/>
              </a:defRPr>
            </a:pPr>
            <a:r>
              <a:t>What are Angles?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18288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l">
              <a:defRPr sz="2200">
                <a:solidFill>
                  <a:srgbClr val="000000"/>
                </a:solidFill>
                <a:latin typeface="Calibri"/>
              </a:defRPr>
            </a:pPr>
            <a:r>
              <a:t>• An angle is formed when two lines or rays share a common endpoint.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Types of Angles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**Acute Angle:** An angle that measures less than 90°. Example: 45°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**Right Angle:** An angle that measures exactly 90°. Example: Think of the corner of your Maths book.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**Obtuse Angle:** An angle that measures more than 90° but less than 180°. Example: 120°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**Straight Angle:** An angle that measures exactly 180°. Example: A straight line.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**Reflex Angle:** An angle that measures more than 180° but less than 360°. Example: 270°</a:t>
            </a:r>
          </a:p>
        </p:txBody>
      </p:sp>
      <p:pic>
        <p:nvPicPr>
          <p:cNvPr id="4" name="Picture 3" descr="temp_img_Types_of_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Naming Angles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Angles can be named using three points, with the vertex always in the middle. Example: ∠ABC, where B is the vertex.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Angles can also be named using a single letter representing the vertex. Example: ∠B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Sometimes, angles are named using a number. Example: ∠1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symbol "∠" is used to denote an angle.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When naming an angle, make sure the order of the points makes sense based on how the lines are arranged.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Consider a clock; the angle formed by the hour and minute hand can be described using three points on the clock face.</a:t>
            </a:r>
          </a:p>
        </p:txBody>
      </p:sp>
      <p:pic>
        <p:nvPicPr>
          <p:cNvPr id="4" name="Picture 3" descr="temp_img_Naming_Angle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Angle Relationships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**Complementary Angles:** Two angles whose measures add up to 90°. Example: 30° + 60° = 90°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**Supplementary Angles:** Two angles whose measures add up to 180°. Example: 80° + 100° = 180°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**Adjacent Angles:** Angles that share a common vertex and a common side, but do not overlap.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**Vertical Angles:** Angles formed by two intersecting lines that are opposite each other. Vertical angles are always equal.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Think of a window frame; you can identify adjacent and supplementary angles within the frame.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Knowing angle relationships helps solve for unknown angle measures.</a:t>
            </a:r>
          </a:p>
        </p:txBody>
      </p:sp>
      <p:pic>
        <p:nvPicPr>
          <p:cNvPr id="4" name="Picture 3" descr="temp_img_Angle_Relationship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ECC7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365760" y="274320"/>
            <a:ext cx="512064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 u="sng">
                <a:solidFill>
                  <a:srgbClr val="000000"/>
                </a:solidFill>
                <a:latin typeface="Calibri"/>
              </a:defRPr>
            </a:pPr>
            <a:r>
              <a:t>Angles in Real Life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5760" y="1097280"/>
            <a:ext cx="5120640" cy="5303520"/>
          </a:xfrm>
          <a:prstGeom prst="rect">
            <a:avLst/>
          </a:prstGeom>
          <a:noFill/>
        </p:spPr>
        <p:txBody>
          <a:bodyPr wrap="square" tIns="91440" bIns="91440">
            <a:spAutoFit/>
          </a:bodyPr>
          <a:lstStyle/>
          <a:p/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Angles are everywhere around us!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hands of a clock form different angles throughout the day.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Buildings and bridges use angles for stability and design.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Road intersections are designed using specific angles to ensure safety.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The branches of a tree grow at angles from the trunk.</a:t>
            </a:r>
          </a:p>
          <a:p>
            <a:pPr algn="l">
              <a:lnSpc>
                <a:spcPts val="2800"/>
              </a:lnSpc>
              <a:defRPr sz="2200">
                <a:solidFill>
                  <a:srgbClr val="000000"/>
                </a:solidFill>
                <a:latin typeface="Calibri"/>
              </a:defRPr>
            </a:pPr>
            <a:r>
              <a:t>• Sports like cricket and football involve calculating angles for accurate throws and kicks.</a:t>
            </a:r>
          </a:p>
        </p:txBody>
      </p:sp>
      <p:pic>
        <p:nvPicPr>
          <p:cNvPr id="4" name="Picture 3" descr="temp_img_Angles_in_Real_Lif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2834640" cy="53035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200">
                <a:solidFill>
                  <a:srgbClr val="000000"/>
                </a:solidFill>
                <a:latin typeface="Calibri"/>
              </a:defRPr>
            </a:pPr>
            <a:r>
              <a:t>Generated by AI Slide Generator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