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7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6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61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34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2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6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6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455EF2-3BC4-465C-98AB-9E43C639BB4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E061D-5832-4F74-9B2B-F5C29D653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5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10/" TargetMode="External"/><Relationship Id="rId2" Type="http://schemas.openxmlformats.org/officeDocument/2006/relationships/hyperlink" Target="http://localhost:8001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localhost:8086/" TargetMode="External"/><Relationship Id="rId4" Type="http://schemas.openxmlformats.org/officeDocument/2006/relationships/hyperlink" Target="http://localhost:8085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235" y="1591057"/>
            <a:ext cx="8825658" cy="2139696"/>
          </a:xfrm>
        </p:spPr>
        <p:txBody>
          <a:bodyPr/>
          <a:lstStyle/>
          <a:p>
            <a:pPr algn="ctr"/>
            <a:r>
              <a:rPr lang="ru-RU" sz="4800" dirty="0" smtClean="0"/>
              <a:t>Защита проекта по </a:t>
            </a:r>
            <a:r>
              <a:rPr lang="ru-RU" sz="4800" dirty="0"/>
              <a:t>курсу Разработчик на </a:t>
            </a:r>
            <a:r>
              <a:rPr lang="en-US" sz="4800" dirty="0"/>
              <a:t>Spring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0176" y="4512204"/>
            <a:ext cx="3954717" cy="626724"/>
          </a:xfrm>
        </p:spPr>
        <p:txBody>
          <a:bodyPr/>
          <a:lstStyle/>
          <a:p>
            <a:r>
              <a:rPr lang="ru-RU" cap="none" dirty="0" smtClean="0">
                <a:solidFill>
                  <a:schemeClr val="tx2"/>
                </a:solidFill>
                <a:latin typeface="+mn-lt"/>
              </a:rPr>
              <a:t>Автор: Олег Зубков</a:t>
            </a:r>
            <a:endParaRPr lang="en-US" cap="none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4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49449" cy="1400530"/>
          </a:xfrm>
        </p:spPr>
        <p:txBody>
          <a:bodyPr/>
          <a:lstStyle/>
          <a:p>
            <a:r>
              <a:rPr lang="ru-RU" dirty="0" smtClean="0"/>
              <a:t>Локальные используемые адреса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2184" y="1853248"/>
            <a:ext cx="6239320" cy="374173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http://localhost:8001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- Eureka</a:t>
            </a:r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localhost:8010/</a:t>
            </a:r>
            <a:r>
              <a:rPr lang="en-US" sz="2400" dirty="0" smtClean="0"/>
              <a:t> - Backend</a:t>
            </a:r>
          </a:p>
          <a:p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localhost:8085/</a:t>
            </a:r>
            <a:r>
              <a:rPr lang="en-US" sz="2400" dirty="0" smtClean="0"/>
              <a:t> - Frontend Shell</a:t>
            </a:r>
          </a:p>
          <a:p>
            <a:r>
              <a:rPr lang="en-US" sz="2400" dirty="0" smtClean="0">
                <a:hlinkClick r:id="rId5"/>
              </a:rPr>
              <a:t>http://localhost:8086/</a:t>
            </a:r>
            <a:r>
              <a:rPr lang="en-US" sz="2400" dirty="0" smtClean="0"/>
              <a:t> - Frontend Web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088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727" y="1950841"/>
            <a:ext cx="9988361" cy="1400530"/>
          </a:xfrm>
        </p:spPr>
        <p:txBody>
          <a:bodyPr/>
          <a:lstStyle/>
          <a:p>
            <a:r>
              <a:rPr lang="ru-RU" dirty="0" smtClean="0"/>
              <a:t>Демонстрация работы программы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4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проекта: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1" y="1069658"/>
            <a:ext cx="4396338" cy="576262"/>
          </a:xfrm>
        </p:spPr>
        <p:txBody>
          <a:bodyPr/>
          <a:lstStyle/>
          <a:p>
            <a:r>
              <a:rPr lang="ru-RU" dirty="0" smtClean="0"/>
              <a:t>Что было достигнуто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1" y="1645920"/>
            <a:ext cx="4396339" cy="5029199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Правильная работы таблиц и сущностей</a:t>
            </a:r>
          </a:p>
          <a:p>
            <a:r>
              <a:rPr lang="en-US" dirty="0" smtClean="0"/>
              <a:t>Spring Security </a:t>
            </a:r>
            <a:r>
              <a:rPr lang="ru-RU" dirty="0" smtClean="0"/>
              <a:t>с разными пользователями и ролями, а так использование полноценного </a:t>
            </a:r>
            <a:r>
              <a:rPr lang="en-US" dirty="0" smtClean="0"/>
              <a:t>OAuth2 (</a:t>
            </a:r>
            <a:r>
              <a:rPr lang="ru-RU" dirty="0" smtClean="0"/>
              <a:t>свои </a:t>
            </a:r>
            <a:r>
              <a:rPr lang="en-US" dirty="0" smtClean="0"/>
              <a:t>Resource and Security Services) </a:t>
            </a:r>
          </a:p>
          <a:p>
            <a:r>
              <a:rPr lang="ru-RU" dirty="0" smtClean="0"/>
              <a:t>Реализована </a:t>
            </a:r>
            <a:r>
              <a:rPr lang="en-US" dirty="0" smtClean="0"/>
              <a:t>Web </a:t>
            </a:r>
            <a:r>
              <a:rPr lang="ru-RU" dirty="0" smtClean="0"/>
              <a:t>версия клиентского приложения</a:t>
            </a:r>
          </a:p>
          <a:p>
            <a:r>
              <a:rPr lang="ru-RU" dirty="0" smtClean="0"/>
              <a:t>Построено </a:t>
            </a:r>
            <a:r>
              <a:rPr lang="ru-RU" dirty="0" err="1" smtClean="0"/>
              <a:t>микросервисное</a:t>
            </a:r>
            <a:r>
              <a:rPr lang="ru-RU" dirty="0" smtClean="0"/>
              <a:t> общение между блоками</a:t>
            </a:r>
          </a:p>
          <a:p>
            <a:r>
              <a:rPr lang="ru-RU" dirty="0" smtClean="0"/>
              <a:t>Отправление сообщений на </a:t>
            </a:r>
            <a:r>
              <a:rPr lang="en-US" dirty="0" smtClean="0"/>
              <a:t>email</a:t>
            </a:r>
          </a:p>
          <a:p>
            <a:r>
              <a:rPr lang="ru-RU" dirty="0" smtClean="0"/>
              <a:t>Выгрузка больших объёмов данных в файл при помощи </a:t>
            </a:r>
            <a:r>
              <a:rPr lang="en-US" dirty="0" smtClean="0"/>
              <a:t>Spring Batch</a:t>
            </a:r>
            <a:endParaRPr lang="ru-RU" dirty="0" smtClean="0"/>
          </a:p>
          <a:p>
            <a:r>
              <a:rPr lang="ru-RU" dirty="0" smtClean="0"/>
              <a:t>Реализация </a:t>
            </a:r>
            <a:r>
              <a:rPr lang="ru-RU" dirty="0" err="1" smtClean="0"/>
              <a:t>парсинга</a:t>
            </a:r>
            <a:r>
              <a:rPr lang="ru-RU" dirty="0" smtClean="0"/>
              <a:t> сайта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649" y="1069658"/>
            <a:ext cx="4396339" cy="576262"/>
          </a:xfrm>
        </p:spPr>
        <p:txBody>
          <a:bodyPr/>
          <a:lstStyle/>
          <a:p>
            <a:r>
              <a:rPr lang="ru-RU" dirty="0" smtClean="0"/>
              <a:t>Что не было достигнуто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7071" y="1645920"/>
            <a:ext cx="4396339" cy="3741738"/>
          </a:xfrm>
        </p:spPr>
        <p:txBody>
          <a:bodyPr/>
          <a:lstStyle/>
          <a:p>
            <a:r>
              <a:rPr lang="ru-RU" dirty="0" smtClean="0"/>
              <a:t>Не был реализован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ru-RU" dirty="0" smtClean="0"/>
              <a:t>Отсутствие нормального тестирования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6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6314"/>
          </a:xfrm>
        </p:spPr>
        <p:txBody>
          <a:bodyPr/>
          <a:lstStyle/>
          <a:p>
            <a:r>
              <a:rPr lang="ru-RU" sz="4000" dirty="0" smtClean="0"/>
              <a:t>План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96302"/>
            <a:ext cx="8946541" cy="4195481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Цели проекта</a:t>
            </a:r>
          </a:p>
          <a:p>
            <a:r>
              <a:rPr lang="ru-RU" sz="3200" dirty="0" smtClean="0"/>
              <a:t>Используемые стек технологий</a:t>
            </a:r>
          </a:p>
          <a:p>
            <a:r>
              <a:rPr lang="ru-RU" sz="3200" dirty="0" smtClean="0"/>
              <a:t>Как устроены связи в базе данных</a:t>
            </a:r>
          </a:p>
          <a:p>
            <a:r>
              <a:rPr lang="ru-RU" sz="3200" dirty="0" smtClean="0"/>
              <a:t>Команды используемые в </a:t>
            </a:r>
            <a:r>
              <a:rPr lang="en-US" sz="3200" dirty="0" smtClean="0"/>
              <a:t>Shell</a:t>
            </a:r>
          </a:p>
          <a:p>
            <a:r>
              <a:rPr lang="ru-RU" sz="3200" dirty="0" smtClean="0"/>
              <a:t>Демонстрация работы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05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2306"/>
          </a:xfrm>
        </p:spPr>
        <p:txBody>
          <a:bodyPr/>
          <a:lstStyle/>
          <a:p>
            <a:r>
              <a:rPr lang="ru-RU" dirty="0" smtClean="0"/>
              <a:t>Цели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746504"/>
            <a:ext cx="9403742" cy="450189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Нужно логическое завершение обучение</a:t>
            </a:r>
          </a:p>
          <a:p>
            <a:r>
              <a:rPr lang="ru-RU" sz="2400" dirty="0" smtClean="0"/>
              <a:t>Изучение тех технологий, которые не до конца познал в течение курса</a:t>
            </a:r>
          </a:p>
          <a:p>
            <a:r>
              <a:rPr lang="ru-RU" sz="2400" dirty="0" smtClean="0"/>
              <a:t>Планирую не забрасывать проект, а дальше его развивать</a:t>
            </a:r>
          </a:p>
          <a:p>
            <a:r>
              <a:rPr lang="ru-RU" sz="2400" dirty="0" smtClean="0"/>
              <a:t>Сделать проект, который будет не стыдно показать работодателям</a:t>
            </a:r>
          </a:p>
          <a:p>
            <a:r>
              <a:rPr lang="ru-RU" sz="2400" dirty="0" smtClean="0"/>
              <a:t>И красивый сертификат в рамку с пометкой о сданном проекте!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301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Используемый стек технологий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Spring Shell</a:t>
            </a:r>
          </a:p>
          <a:p>
            <a:r>
              <a:rPr lang="en-US" sz="2400" dirty="0" smtClean="0"/>
              <a:t>Spring Boot</a:t>
            </a:r>
          </a:p>
          <a:p>
            <a:r>
              <a:rPr lang="en-US" sz="2400" dirty="0" smtClean="0"/>
              <a:t>Spring Data </a:t>
            </a:r>
            <a:r>
              <a:rPr lang="en-US" sz="2400" dirty="0" err="1" smtClean="0"/>
              <a:t>Jpa</a:t>
            </a:r>
            <a:endParaRPr lang="en-US" sz="2400" dirty="0" smtClean="0"/>
          </a:p>
          <a:p>
            <a:r>
              <a:rPr lang="en-US" sz="2400" dirty="0" smtClean="0"/>
              <a:t>Spring Security (OAuth2)</a:t>
            </a:r>
          </a:p>
          <a:p>
            <a:r>
              <a:rPr lang="en-US" sz="2400" dirty="0" smtClean="0"/>
              <a:t>Spring Batch</a:t>
            </a:r>
          </a:p>
          <a:p>
            <a:r>
              <a:rPr lang="en-US" sz="2400" dirty="0" smtClean="0"/>
              <a:t>Spring Cloud Netflix (Eureka </a:t>
            </a:r>
            <a:r>
              <a:rPr lang="ru-RU" sz="2400" dirty="0" smtClean="0"/>
              <a:t>и </a:t>
            </a:r>
            <a:r>
              <a:rPr lang="en-US" sz="2400" dirty="0" smtClean="0"/>
              <a:t>Feign)</a:t>
            </a:r>
          </a:p>
          <a:p>
            <a:r>
              <a:rPr lang="en-US" sz="2400" dirty="0" smtClean="0"/>
              <a:t>Spring </a:t>
            </a:r>
            <a:r>
              <a:rPr lang="en-US" sz="2400" dirty="0" smtClean="0"/>
              <a:t>Email</a:t>
            </a:r>
          </a:p>
          <a:p>
            <a:r>
              <a:rPr lang="en-US" sz="2400" dirty="0"/>
              <a:t>Spring </a:t>
            </a:r>
            <a:r>
              <a:rPr lang="en-US" sz="2400" dirty="0" smtClean="0"/>
              <a:t>Web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Spring </a:t>
            </a:r>
            <a:r>
              <a:rPr lang="en-US" sz="2400" dirty="0" smtClean="0"/>
              <a:t>MVC</a:t>
            </a:r>
          </a:p>
          <a:p>
            <a:r>
              <a:rPr lang="en-US" sz="2400" dirty="0" smtClean="0"/>
              <a:t>Pagination</a:t>
            </a:r>
          </a:p>
          <a:p>
            <a:r>
              <a:rPr lang="en-US" sz="2400" dirty="0" err="1" smtClean="0"/>
              <a:t>Thymeleaf</a:t>
            </a:r>
            <a:endParaRPr lang="en-US" sz="2400" dirty="0" smtClean="0"/>
          </a:p>
          <a:p>
            <a:r>
              <a:rPr lang="en-US" sz="2400" dirty="0" err="1" smtClean="0"/>
              <a:t>Jquery</a:t>
            </a:r>
            <a:endParaRPr lang="en-US" sz="2400" dirty="0" smtClean="0"/>
          </a:p>
          <a:p>
            <a:r>
              <a:rPr lang="ru-RU" sz="2400" dirty="0" smtClean="0"/>
              <a:t>Немного </a:t>
            </a:r>
            <a:r>
              <a:rPr lang="en-US" sz="2400" dirty="0" smtClean="0"/>
              <a:t>JS</a:t>
            </a:r>
            <a:endParaRPr lang="en-US" sz="2400" dirty="0" smtClean="0"/>
          </a:p>
          <a:p>
            <a:r>
              <a:rPr lang="en-US" sz="2400" dirty="0" err="1" smtClean="0"/>
              <a:t>BootStrap</a:t>
            </a:r>
            <a:endParaRPr lang="en-US" sz="2400" dirty="0" smtClean="0"/>
          </a:p>
          <a:p>
            <a:r>
              <a:rPr lang="en-US" sz="2400" dirty="0"/>
              <a:t>Postgres</a:t>
            </a:r>
          </a:p>
          <a:p>
            <a:r>
              <a:rPr lang="en-US" sz="2400" dirty="0" smtClean="0"/>
              <a:t>Docker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145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74745" cy="1851571"/>
          </a:xfrm>
        </p:spPr>
        <p:txBody>
          <a:bodyPr/>
          <a:lstStyle/>
          <a:p>
            <a:r>
              <a:rPr lang="ru-RU" sz="3600" dirty="0" smtClean="0"/>
              <a:t>В рамках проекта используется два вида </a:t>
            </a:r>
            <a:r>
              <a:rPr lang="en-US" sz="3600" dirty="0" smtClean="0"/>
              <a:t>Frontend </a:t>
            </a:r>
            <a:r>
              <a:rPr lang="ru-RU" sz="3600" dirty="0" smtClean="0"/>
              <a:t>приложения, которые могут запускаться одновременно</a:t>
            </a:r>
            <a:r>
              <a:rPr lang="en-US" sz="3600" dirty="0" smtClean="0"/>
              <a:t>, </a:t>
            </a:r>
            <a:r>
              <a:rPr lang="ru-RU" sz="3600" dirty="0" smtClean="0"/>
              <a:t>используя один и тот же </a:t>
            </a:r>
            <a:r>
              <a:rPr lang="en-US" sz="3600" dirty="0" smtClean="0"/>
              <a:t>backend</a:t>
            </a:r>
            <a:r>
              <a:rPr lang="ru-RU" sz="3600" dirty="0" smtClean="0"/>
              <a:t>: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7592" y="2770633"/>
            <a:ext cx="8946541" cy="33467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Shell UI</a:t>
            </a:r>
            <a:r>
              <a:rPr lang="ru-RU" sz="2800" dirty="0" smtClean="0"/>
              <a:t> – доступен из </a:t>
            </a:r>
            <a:r>
              <a:rPr lang="en-US" sz="2800" dirty="0" err="1" smtClean="0"/>
              <a:t>cmd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Spring Web UI – </a:t>
            </a:r>
            <a:r>
              <a:rPr lang="ru-RU" sz="2800" dirty="0" smtClean="0"/>
              <a:t>доступен по адресу </a:t>
            </a:r>
            <a:r>
              <a:rPr lang="en-US" sz="2800" dirty="0" smtClean="0"/>
              <a:t>http://localhost:8086/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337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работы программы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95425"/>
            <a:ext cx="96297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7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85226"/>
          </a:xfrm>
        </p:spPr>
        <p:txBody>
          <a:bodyPr/>
          <a:lstStyle/>
          <a:p>
            <a:r>
              <a:rPr lang="ru-RU" dirty="0" smtClean="0"/>
              <a:t>Схема</a:t>
            </a:r>
            <a:r>
              <a:rPr lang="en-US" dirty="0" smtClean="0"/>
              <a:t> </a:t>
            </a:r>
            <a:r>
              <a:rPr lang="ru-RU" dirty="0" smtClean="0"/>
              <a:t>отношений таблиц в базе данных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743" y="1837944"/>
            <a:ext cx="8654370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8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3288"/>
          </a:xfrm>
        </p:spPr>
        <p:txBody>
          <a:bodyPr/>
          <a:lstStyle/>
          <a:p>
            <a:r>
              <a:rPr lang="ru-RU" dirty="0" smtClean="0"/>
              <a:t>Список команд в </a:t>
            </a:r>
            <a:r>
              <a:rPr lang="en-US" dirty="0" smtClean="0"/>
              <a:t>Spring Shell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1752" y="1234440"/>
            <a:ext cx="5046720" cy="562356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Vine</a:t>
            </a:r>
          </a:p>
          <a:p>
            <a:pPr marL="0" indent="0">
              <a:buNone/>
            </a:pPr>
            <a:r>
              <a:rPr lang="en-US" sz="1400" dirty="0"/>
              <a:t>description = "get vines all", short = "</a:t>
            </a:r>
            <a:r>
              <a:rPr lang="en-US" sz="1400" dirty="0" err="1" smtClean="0"/>
              <a:t>gva</a:t>
            </a:r>
            <a:r>
              <a:rPr lang="en-US" sz="1400" dirty="0" smtClean="0"/>
              <a:t>“</a:t>
            </a:r>
          </a:p>
          <a:p>
            <a:pPr marL="0" indent="0">
              <a:buNone/>
            </a:pPr>
            <a:r>
              <a:rPr lang="en-US" sz="1400" dirty="0"/>
              <a:t>description = "get vines </a:t>
            </a:r>
            <a:r>
              <a:rPr lang="en-US" sz="1400" dirty="0" smtClean="0"/>
              <a:t>page", </a:t>
            </a:r>
            <a:r>
              <a:rPr lang="en-US" sz="1400" dirty="0"/>
              <a:t>short = "</a:t>
            </a:r>
            <a:r>
              <a:rPr lang="en-US" sz="1400" dirty="0" err="1" smtClean="0"/>
              <a:t>gvp</a:t>
            </a:r>
            <a:r>
              <a:rPr lang="en-US" sz="1400" dirty="0" smtClean="0"/>
              <a:t>"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description = "get vine by name", short = "</a:t>
            </a:r>
            <a:r>
              <a:rPr lang="en-US" sz="1400" dirty="0" err="1"/>
              <a:t>gvn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description = "get vine by id", short = "</a:t>
            </a:r>
            <a:r>
              <a:rPr lang="en-US" sz="1400" dirty="0" err="1"/>
              <a:t>gvi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description = "delete vine by id", short = "dvi"</a:t>
            </a:r>
          </a:p>
          <a:p>
            <a:pPr marL="0" indent="0">
              <a:buNone/>
            </a:pPr>
            <a:r>
              <a:rPr lang="en-US" sz="1400" dirty="0"/>
              <a:t>description = "delete vine all", short = "</a:t>
            </a:r>
            <a:r>
              <a:rPr lang="en-US" sz="1400" dirty="0" err="1" smtClean="0"/>
              <a:t>dva</a:t>
            </a:r>
            <a:r>
              <a:rPr lang="en-US" sz="1400" dirty="0" smtClean="0"/>
              <a:t>“</a:t>
            </a:r>
          </a:p>
          <a:p>
            <a:r>
              <a:rPr lang="en-US" sz="1400" dirty="0" smtClean="0"/>
              <a:t>Producer</a:t>
            </a:r>
          </a:p>
          <a:p>
            <a:pPr marL="0" indent="0">
              <a:buNone/>
            </a:pPr>
            <a:r>
              <a:rPr lang="en-US" sz="1400" dirty="0"/>
              <a:t>description = "get producers all", short = "</a:t>
            </a:r>
            <a:r>
              <a:rPr lang="en-US" sz="1400" dirty="0" err="1"/>
              <a:t>gpa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description = "get producer by name", short = "</a:t>
            </a:r>
            <a:r>
              <a:rPr lang="en-US" sz="1400" dirty="0" err="1"/>
              <a:t>gpn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description = "get producer by id", short = "</a:t>
            </a:r>
            <a:r>
              <a:rPr lang="en-US" sz="1400" dirty="0" err="1"/>
              <a:t>gpi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description = "delete producer by id", short = "dpi"</a:t>
            </a:r>
          </a:p>
          <a:p>
            <a:pPr marL="0" indent="0">
              <a:buNone/>
            </a:pPr>
            <a:r>
              <a:rPr lang="en-US" sz="1400" dirty="0"/>
              <a:t>description = "delete producer all", short = "</a:t>
            </a:r>
            <a:r>
              <a:rPr lang="en-US" sz="1400" dirty="0" err="1" smtClean="0"/>
              <a:t>dpa</a:t>
            </a:r>
            <a:r>
              <a:rPr lang="en-US" sz="1400" dirty="0" smtClean="0"/>
              <a:t>”</a:t>
            </a:r>
            <a:endParaRPr lang="en-US" sz="1400" dirty="0"/>
          </a:p>
          <a:p>
            <a:r>
              <a:rPr lang="en-US" sz="1400" dirty="0" smtClean="0"/>
              <a:t>Batch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description </a:t>
            </a:r>
            <a:r>
              <a:rPr lang="en-US" sz="1400" dirty="0"/>
              <a:t>= "save vines to file", short = "</a:t>
            </a:r>
            <a:r>
              <a:rPr lang="en-US" sz="1400" dirty="0" err="1"/>
              <a:t>svf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description = "save vines to file restart", short = "</a:t>
            </a:r>
            <a:r>
              <a:rPr lang="en-US" sz="1400" dirty="0" err="1"/>
              <a:t>svfr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description = "save to file producers", short = "</a:t>
            </a:r>
            <a:r>
              <a:rPr lang="en-US" sz="1400" dirty="0" err="1"/>
              <a:t>sfp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description = "save to file producers restart", short = "</a:t>
            </a:r>
            <a:r>
              <a:rPr lang="en-US" sz="1400" dirty="0" err="1"/>
              <a:t>sfpr</a:t>
            </a:r>
            <a:r>
              <a:rPr lang="en-US" sz="1400" dirty="0"/>
              <a:t>"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8472" y="1234440"/>
            <a:ext cx="4954123" cy="54864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Person </a:t>
            </a:r>
          </a:p>
          <a:p>
            <a:pPr marL="0" indent="0">
              <a:buNone/>
            </a:pPr>
            <a:r>
              <a:rPr lang="en-US" sz="1200" dirty="0" smtClean="0"/>
              <a:t>description = "set user", short = "</a:t>
            </a:r>
            <a:r>
              <a:rPr lang="en-US" sz="1200" dirty="0" err="1" smtClean="0"/>
              <a:t>su</a:t>
            </a:r>
            <a:r>
              <a:rPr lang="en-US" sz="1200" dirty="0" smtClean="0"/>
              <a:t>"</a:t>
            </a:r>
          </a:p>
          <a:p>
            <a:pPr marL="0" indent="0">
              <a:buNone/>
            </a:pPr>
            <a:r>
              <a:rPr lang="en-US" sz="1200" dirty="0" smtClean="0"/>
              <a:t>description = "set user off", short = "</a:t>
            </a:r>
            <a:r>
              <a:rPr lang="en-US" sz="1200" dirty="0" err="1" smtClean="0"/>
              <a:t>suo</a:t>
            </a:r>
            <a:r>
              <a:rPr lang="en-US" sz="1200" dirty="0" smtClean="0"/>
              <a:t>"</a:t>
            </a:r>
          </a:p>
          <a:p>
            <a:pPr marL="0" indent="0">
              <a:buNone/>
            </a:pPr>
            <a:r>
              <a:rPr lang="en-US" sz="1200" dirty="0" smtClean="0"/>
              <a:t>description = "wish vine add", short = "</a:t>
            </a:r>
            <a:r>
              <a:rPr lang="en-US" sz="1200" dirty="0" err="1" smtClean="0"/>
              <a:t>wva</a:t>
            </a:r>
            <a:r>
              <a:rPr lang="en-US" sz="1200" dirty="0" smtClean="0"/>
              <a:t>"</a:t>
            </a:r>
          </a:p>
          <a:p>
            <a:pPr marL="0" indent="0">
              <a:buNone/>
            </a:pPr>
            <a:r>
              <a:rPr lang="en-US" sz="1200" dirty="0" smtClean="0"/>
              <a:t>description = "wish vine delete", short = "</a:t>
            </a:r>
            <a:r>
              <a:rPr lang="en-US" sz="1200" dirty="0" err="1" smtClean="0"/>
              <a:t>wvd</a:t>
            </a:r>
            <a:r>
              <a:rPr lang="en-US" sz="1200" dirty="0" smtClean="0"/>
              <a:t>"</a:t>
            </a:r>
          </a:p>
          <a:p>
            <a:pPr marL="0" indent="0">
              <a:buNone/>
            </a:pPr>
            <a:r>
              <a:rPr lang="en-US" sz="1200" dirty="0" smtClean="0"/>
              <a:t>description = "wish vine get", short = "</a:t>
            </a:r>
            <a:r>
              <a:rPr lang="en-US" sz="1200" dirty="0" err="1" smtClean="0"/>
              <a:t>wvg</a:t>
            </a:r>
            <a:r>
              <a:rPr lang="en-US" sz="1200" dirty="0" smtClean="0"/>
              <a:t>“</a:t>
            </a:r>
          </a:p>
          <a:p>
            <a:pPr marL="0" indent="0">
              <a:buNone/>
            </a:pPr>
            <a:r>
              <a:rPr lang="en-US" sz="1200" dirty="0"/>
              <a:t>d</a:t>
            </a:r>
            <a:r>
              <a:rPr lang="en-US" sz="1200" dirty="0" smtClean="0"/>
              <a:t>escription = “exit </a:t>
            </a:r>
            <a:r>
              <a:rPr lang="en-US" sz="1200" dirty="0"/>
              <a:t>client </a:t>
            </a:r>
            <a:r>
              <a:rPr lang="en-US" sz="1200" dirty="0" smtClean="0"/>
              <a:t>program</a:t>
            </a:r>
            <a:r>
              <a:rPr lang="en-US" sz="1200" dirty="0"/>
              <a:t>", key = "</a:t>
            </a:r>
            <a:r>
              <a:rPr lang="en-US" sz="1200" dirty="0" err="1" smtClean="0"/>
              <a:t>ecp</a:t>
            </a:r>
            <a:r>
              <a:rPr lang="en-US" sz="1200" dirty="0"/>
              <a:t>"</a:t>
            </a:r>
            <a:endParaRPr lang="en-US" sz="1200" dirty="0" smtClean="0"/>
          </a:p>
          <a:p>
            <a:r>
              <a:rPr lang="en-US" sz="1200" dirty="0" smtClean="0"/>
              <a:t>History </a:t>
            </a:r>
          </a:p>
          <a:p>
            <a:pPr marL="0" indent="0">
              <a:buNone/>
            </a:pPr>
            <a:r>
              <a:rPr lang="en-US" sz="1200" dirty="0"/>
              <a:t>description = "get history vine by id", short = "</a:t>
            </a:r>
            <a:r>
              <a:rPr lang="en-US" sz="1200" dirty="0" err="1"/>
              <a:t>ghvi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description = "get history vine by name", short = "</a:t>
            </a:r>
            <a:r>
              <a:rPr lang="en-US" sz="1200" dirty="0" err="1"/>
              <a:t>ghvn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description = "delete history vine by id", short = "</a:t>
            </a:r>
            <a:r>
              <a:rPr lang="en-US" sz="1200" dirty="0" err="1"/>
              <a:t>dhvi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description = "delete history vine all", short = "</a:t>
            </a:r>
            <a:r>
              <a:rPr lang="en-US" sz="1200" dirty="0" err="1" smtClean="0"/>
              <a:t>ghva</a:t>
            </a:r>
            <a:r>
              <a:rPr lang="en-US" sz="1200" dirty="0" smtClean="0"/>
              <a:t>“</a:t>
            </a:r>
          </a:p>
          <a:p>
            <a:r>
              <a:rPr lang="fr-FR" sz="1200" dirty="0" err="1" smtClean="0"/>
              <a:t>Parse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description = "</a:t>
            </a:r>
            <a:r>
              <a:rPr lang="fr-FR" sz="1200" dirty="0" err="1"/>
              <a:t>parse</a:t>
            </a:r>
            <a:r>
              <a:rPr lang="fr-FR" sz="1200" dirty="0"/>
              <a:t> vine site", short = "</a:t>
            </a:r>
            <a:r>
              <a:rPr lang="fr-FR" sz="1200" dirty="0" err="1"/>
              <a:t>pvs</a:t>
            </a:r>
            <a:r>
              <a:rPr lang="fr-FR" sz="1200" dirty="0"/>
              <a:t>"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6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32329" cy="1123288"/>
          </a:xfrm>
        </p:spPr>
        <p:txBody>
          <a:bodyPr/>
          <a:lstStyle/>
          <a:p>
            <a:r>
              <a:rPr lang="ru-RU" sz="2800" dirty="0" smtClean="0"/>
              <a:t>Список ссылок в</a:t>
            </a:r>
            <a:r>
              <a:rPr lang="en-US" sz="2800" dirty="0" smtClean="0"/>
              <a:t> Spring Web UI (http://localhost:8086)</a:t>
            </a:r>
            <a:r>
              <a:rPr lang="ru-RU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1752" y="1234440"/>
            <a:ext cx="5046720" cy="562356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Vine</a:t>
            </a:r>
          </a:p>
          <a:p>
            <a:pPr marL="0" indent="0">
              <a:buNone/>
            </a:pPr>
            <a:r>
              <a:rPr lang="en-US" sz="1400" dirty="0" smtClean="0"/>
              <a:t>/vine/all </a:t>
            </a:r>
            <a:r>
              <a:rPr lang="en-US" sz="1400" dirty="0"/>
              <a:t>-</a:t>
            </a:r>
            <a:r>
              <a:rPr lang="en-US" sz="1400" dirty="0" smtClean="0"/>
              <a:t> get vines all</a:t>
            </a:r>
          </a:p>
          <a:p>
            <a:pPr marL="0" indent="0">
              <a:buNone/>
            </a:pPr>
            <a:r>
              <a:rPr lang="en-US" sz="1400" dirty="0" smtClean="0"/>
              <a:t>/vine - get vines first page and </a:t>
            </a:r>
            <a:r>
              <a:rPr lang="en-US" sz="1400" dirty="0" err="1" smtClean="0"/>
              <a:t>etc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/vine/producer{id} - get vine by producer</a:t>
            </a:r>
          </a:p>
          <a:p>
            <a:pPr marL="0" indent="0">
              <a:buNone/>
            </a:pPr>
            <a:r>
              <a:rPr lang="en-US" sz="1400" dirty="0"/>
              <a:t>/vine/del{id} </a:t>
            </a:r>
            <a:r>
              <a:rPr lang="en-US" sz="1400" dirty="0" smtClean="0"/>
              <a:t>- delete vine by id</a:t>
            </a:r>
          </a:p>
          <a:p>
            <a:pPr marL="0" indent="0">
              <a:buNone/>
            </a:pPr>
            <a:r>
              <a:rPr lang="en-US" sz="1400" dirty="0" smtClean="0"/>
              <a:t>/vine/del - delete vine all</a:t>
            </a:r>
          </a:p>
          <a:p>
            <a:r>
              <a:rPr lang="en-US" sz="1400" dirty="0" smtClean="0"/>
              <a:t>Producer</a:t>
            </a:r>
          </a:p>
          <a:p>
            <a:pPr marL="0" indent="0">
              <a:buNone/>
            </a:pPr>
            <a:r>
              <a:rPr lang="en-US" sz="1400" dirty="0" smtClean="0"/>
              <a:t>/producer - get </a:t>
            </a:r>
            <a:r>
              <a:rPr lang="en-US" sz="1400" dirty="0"/>
              <a:t>producers </a:t>
            </a:r>
            <a:r>
              <a:rPr lang="en-US" sz="1400" dirty="0" smtClean="0"/>
              <a:t>all</a:t>
            </a:r>
            <a:endParaRPr lang="en-US" sz="1400" dirty="0"/>
          </a:p>
          <a:p>
            <a:r>
              <a:rPr lang="en-US" sz="1400" dirty="0" smtClean="0"/>
              <a:t>Batch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/vine/save - save </a:t>
            </a:r>
            <a:r>
              <a:rPr lang="en-US" sz="1400" dirty="0"/>
              <a:t>vines to </a:t>
            </a:r>
            <a:r>
              <a:rPr lang="en-US" sz="1400" dirty="0" smtClean="0"/>
              <a:t>file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/producer/save - save </a:t>
            </a:r>
            <a:r>
              <a:rPr lang="en-US" sz="1400" dirty="0"/>
              <a:t>to file </a:t>
            </a:r>
            <a:r>
              <a:rPr lang="en-US" sz="1400" dirty="0" smtClean="0"/>
              <a:t>producers</a:t>
            </a:r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8472" y="1234440"/>
            <a:ext cx="4954123" cy="54864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Person </a:t>
            </a:r>
          </a:p>
          <a:p>
            <a:pPr marL="0" indent="0">
              <a:buNone/>
            </a:pPr>
            <a:r>
              <a:rPr lang="en-US" sz="1400" dirty="0"/>
              <a:t>/vine/all </a:t>
            </a:r>
            <a:r>
              <a:rPr lang="en-US" sz="1400" dirty="0" smtClean="0"/>
              <a:t>– get wish all vines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/person/vine/</a:t>
            </a:r>
            <a:r>
              <a:rPr lang="en-US" sz="1400" dirty="0" err="1" smtClean="0"/>
              <a:t>add?id</a:t>
            </a:r>
            <a:r>
              <a:rPr lang="en-US" sz="1400" dirty="0" smtClean="0"/>
              <a:t>={id} – add wish vine</a:t>
            </a:r>
          </a:p>
          <a:p>
            <a:pPr marL="0" indent="0">
              <a:buNone/>
            </a:pPr>
            <a:r>
              <a:rPr lang="en-US" sz="1400" dirty="0"/>
              <a:t>/</a:t>
            </a:r>
            <a:r>
              <a:rPr lang="en-US" sz="1400" dirty="0" smtClean="0"/>
              <a:t>person/vine/</a:t>
            </a:r>
            <a:r>
              <a:rPr lang="en-US" sz="1400" dirty="0" err="1" smtClean="0"/>
              <a:t>del?id</a:t>
            </a:r>
            <a:r>
              <a:rPr lang="en-US" sz="1400" dirty="0" smtClean="0"/>
              <a:t>={id} – delete wish vine</a:t>
            </a:r>
          </a:p>
          <a:p>
            <a:pPr marL="0" indent="0">
              <a:buNone/>
            </a:pPr>
            <a:r>
              <a:rPr lang="en-US" sz="1400" dirty="0"/>
              <a:t>/</a:t>
            </a:r>
            <a:r>
              <a:rPr lang="en-US" sz="1400" dirty="0" smtClean="0"/>
              <a:t>person/vine/all – delete all wish vine</a:t>
            </a:r>
          </a:p>
          <a:p>
            <a:r>
              <a:rPr lang="en-US" sz="1400" dirty="0" smtClean="0"/>
              <a:t>History </a:t>
            </a:r>
          </a:p>
          <a:p>
            <a:pPr marL="0" indent="0">
              <a:buNone/>
            </a:pPr>
            <a:r>
              <a:rPr lang="en-US" sz="1400" dirty="0" smtClean="0"/>
              <a:t>/history/</a:t>
            </a:r>
            <a:r>
              <a:rPr lang="en-US" sz="1400" dirty="0" err="1" smtClean="0"/>
              <a:t>vine?id</a:t>
            </a:r>
            <a:r>
              <a:rPr lang="en-US" sz="1400" dirty="0" smtClean="0"/>
              <a:t>={id} - get </a:t>
            </a:r>
            <a:r>
              <a:rPr lang="en-US" sz="1400" dirty="0"/>
              <a:t>history vine by </a:t>
            </a:r>
            <a:r>
              <a:rPr lang="en-US" sz="1400" dirty="0" smtClean="0"/>
              <a:t>id</a:t>
            </a:r>
            <a:endParaRPr lang="en-US" sz="1400" dirty="0"/>
          </a:p>
          <a:p>
            <a:r>
              <a:rPr lang="fr-FR" sz="1400" dirty="0" smtClean="0"/>
              <a:t>Common</a:t>
            </a:r>
          </a:p>
          <a:p>
            <a:pPr marL="0" indent="0">
              <a:buNone/>
            </a:pPr>
            <a:r>
              <a:rPr lang="fr-FR" sz="1400" dirty="0" smtClean="0"/>
              <a:t>/ - main page</a:t>
            </a:r>
            <a:endParaRPr lang="fr-FR" sz="1400" dirty="0"/>
          </a:p>
          <a:p>
            <a:pPr marL="0" indent="0">
              <a:buNone/>
            </a:pPr>
            <a:r>
              <a:rPr lang="fr-FR" sz="1400" dirty="0" smtClean="0"/>
              <a:t>/</a:t>
            </a:r>
            <a:r>
              <a:rPr lang="fr-FR" sz="1400" dirty="0" err="1" smtClean="0"/>
              <a:t>parse</a:t>
            </a:r>
            <a:r>
              <a:rPr lang="fr-FR" sz="1400" dirty="0" smtClean="0"/>
              <a:t> - </a:t>
            </a:r>
            <a:r>
              <a:rPr lang="fr-FR" sz="1400" dirty="0" err="1" smtClean="0"/>
              <a:t>parse</a:t>
            </a:r>
            <a:r>
              <a:rPr lang="fr-FR" sz="1400" dirty="0" smtClean="0"/>
              <a:t> </a:t>
            </a:r>
            <a:r>
              <a:rPr lang="fr-FR" sz="1400" dirty="0"/>
              <a:t>vine </a:t>
            </a:r>
            <a:r>
              <a:rPr lang="fr-FR" sz="1400" dirty="0" smtClean="0"/>
              <a:t>site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239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1997</TotalTime>
  <Words>735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Защита проекта по курсу Разработчик на Spring Framework</vt:lpstr>
      <vt:lpstr>План</vt:lpstr>
      <vt:lpstr>Цели проекта</vt:lpstr>
      <vt:lpstr>Используемый стек технологий</vt:lpstr>
      <vt:lpstr>В рамках проекта используется два вида Frontend приложения, которые могут запускаться одновременно, используя один и тот же backend:</vt:lpstr>
      <vt:lpstr>Диаграмма работы программы</vt:lpstr>
      <vt:lpstr>Схема отношений таблиц в базе данных</vt:lpstr>
      <vt:lpstr>Список команд в Spring Shell UI</vt:lpstr>
      <vt:lpstr>Список ссылок в Spring Web UI (http://localhost:8086) </vt:lpstr>
      <vt:lpstr>Локальные используемые адреса</vt:lpstr>
      <vt:lpstr>Демонстрация работы программы</vt:lpstr>
      <vt:lpstr>Итоги проекта: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Zubkov, Oleg</dc:creator>
  <cp:lastModifiedBy>Zubkov, Oleg</cp:lastModifiedBy>
  <cp:revision>36</cp:revision>
  <dcterms:created xsi:type="dcterms:W3CDTF">2020-03-07T11:20:35Z</dcterms:created>
  <dcterms:modified xsi:type="dcterms:W3CDTF">2020-06-15T21:57:43Z</dcterms:modified>
</cp:coreProperties>
</file>