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ppt/theme/themeOverride6.xml" ContentType="application/vnd.openxmlformats-officedocument.themeOverride+xml"/>
  <Override PartName="/ppt/tags/tag9.xml" ContentType="application/vnd.openxmlformats-officedocument.presentationml.tags+xml"/>
  <Override PartName="/ppt/theme/themeOverride7.xml" ContentType="application/vnd.openxmlformats-officedocument.themeOverride+xml"/>
  <Override PartName="/ppt/tags/tag10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11.xml" ContentType="application/vnd.openxmlformats-officedocument.presentationml.tags+xml"/>
  <Override PartName="/ppt/theme/themeOverride10.xml" ContentType="application/vnd.openxmlformats-officedocument.themeOverride+xml"/>
  <Override PartName="/ppt/tags/tag12.xml" ContentType="application/vnd.openxmlformats-officedocument.presentationml.tags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ags/tag18.xml" ContentType="application/vnd.openxmlformats-officedocument.presentationml.tags+xml"/>
  <Override PartName="/ppt/theme/themeOverride19.xml" ContentType="application/vnd.openxmlformats-officedocument.themeOverride+xml"/>
  <Override PartName="/ppt/tags/tag19.xml" ContentType="application/vnd.openxmlformats-officedocument.presentationml.tags+xml"/>
  <Override PartName="/ppt/theme/themeOverride20.xml" ContentType="application/vnd.openxmlformats-officedocument.themeOverride+xml"/>
  <Override PartName="/ppt/tags/tag20.xml" ContentType="application/vnd.openxmlformats-officedocument.presentationml.tags+xml"/>
  <Override PartName="/ppt/theme/themeOverride21.xml" ContentType="application/vnd.openxmlformats-officedocument.themeOverr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9" r:id="rId6"/>
    <p:sldId id="277" r:id="rId7"/>
    <p:sldId id="259" r:id="rId8"/>
    <p:sldId id="261" r:id="rId9"/>
    <p:sldId id="273" r:id="rId10"/>
    <p:sldId id="272" r:id="rId11"/>
    <p:sldId id="266" r:id="rId12"/>
    <p:sldId id="262" r:id="rId13"/>
    <p:sldId id="267" r:id="rId14"/>
    <p:sldId id="274" r:id="rId15"/>
    <p:sldId id="263" r:id="rId16"/>
    <p:sldId id="268" r:id="rId17"/>
    <p:sldId id="276" r:id="rId18"/>
    <p:sldId id="280" r:id="rId19"/>
    <p:sldId id="281" r:id="rId20"/>
    <p:sldId id="264" r:id="rId21"/>
    <p:sldId id="275" r:id="rId22"/>
    <p:sldId id="265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3231" autoAdjust="0"/>
  </p:normalViewPr>
  <p:slideViewPr>
    <p:cSldViewPr>
      <p:cViewPr varScale="1">
        <p:scale>
          <a:sx n="86" d="100"/>
          <a:sy n="86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.png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4.png"/><Relationship Id="rId5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.png"/><Relationship Id="rId5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png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762000"/>
            <a:ext cx="7924800" cy="1828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Project Presentation</a:t>
            </a:r>
          </a:p>
          <a:p>
            <a:pPr algn="ctr"/>
            <a:r>
              <a:rPr lang="en-US" sz="4000" i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endParaRPr lang="en-US" sz="4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8305800" cy="2362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Management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7022386" cy="4038600"/>
          </a:xfrm>
        </p:spPr>
      </p:pic>
      <p:sp>
        <p:nvSpPr>
          <p:cNvPr id="14" name="Rectangle 13"/>
          <p:cNvSpPr/>
          <p:nvPr/>
        </p:nvSpPr>
        <p:spPr>
          <a:xfrm>
            <a:off x="1447800" y="12954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Purchase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6459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1877906"/>
            <a:ext cx="6037555" cy="3718560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12954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Show Purchase Table</a:t>
            </a: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49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16" y="1905001"/>
            <a:ext cx="5843184" cy="3283312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1" y="1905000"/>
            <a:ext cx="2362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Order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Delete Order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 Order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Report Order [Static]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Report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Order [Dynamic]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8959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2" y="1905000"/>
            <a:ext cx="6916118" cy="3886200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2954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Order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6752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59" y="1755008"/>
            <a:ext cx="6019341" cy="4144913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12954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Order Table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62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126887"/>
            <a:ext cx="5448300" cy="3061425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1" y="1905000"/>
            <a:ext cx="2362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User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Delete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 User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Report User [Static]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Report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User [Dynamic]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4719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41" y="1981200"/>
            <a:ext cx="6916117" cy="3886200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13716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User to Registration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0521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51727" cy="3962400"/>
          </a:xfrm>
        </p:spPr>
      </p:pic>
      <p:sp>
        <p:nvSpPr>
          <p:cNvPr id="9" name="Rectangle 8"/>
          <p:cNvSpPr/>
          <p:nvPr/>
        </p:nvSpPr>
        <p:spPr>
          <a:xfrm>
            <a:off x="1447800" y="12954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User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6795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12954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User Report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06" y="1858963"/>
            <a:ext cx="6749794" cy="4008437"/>
          </a:xfrm>
        </p:spPr>
      </p:pic>
      <p:pic>
        <p:nvPicPr>
          <p:cNvPr id="10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63152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1295400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User Report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998048" cy="3932237"/>
          </a:xfrm>
        </p:spPr>
      </p:pic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97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0480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Contributed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76600" y="1600200"/>
            <a:ext cx="4038600" cy="18396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Md. </a:t>
            </a:r>
            <a:r>
              <a:rPr lang="en-US" dirty="0" err="1" smtClean="0"/>
              <a:t>Dedarul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Student ID:0417311011</a:t>
            </a:r>
          </a:p>
          <a:p>
            <a:pPr marL="45720" indent="0">
              <a:buNone/>
            </a:pPr>
            <a:r>
              <a:rPr lang="en-US" dirty="0" smtClean="0"/>
              <a:t>PDG in ICT,</a:t>
            </a:r>
          </a:p>
          <a:p>
            <a:pPr marL="45720" indent="0">
              <a:buNone/>
            </a:pPr>
            <a:r>
              <a:rPr lang="en-US" dirty="0" smtClean="0"/>
              <a:t>IICT,BUET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3429000"/>
            <a:ext cx="6400800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76600" y="3897086"/>
            <a:ext cx="403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dirty="0" smtClean="0"/>
              <a:t>Sk. Md. </a:t>
            </a:r>
            <a:r>
              <a:rPr lang="en-US" dirty="0" err="1" smtClean="0"/>
              <a:t>Zubayer</a:t>
            </a:r>
            <a:r>
              <a:rPr lang="en-US" dirty="0" smtClean="0"/>
              <a:t>-Al-Mahmud</a:t>
            </a:r>
          </a:p>
          <a:p>
            <a:pPr marL="45720" indent="0">
              <a:buFont typeface="Georgia" pitchFamily="18" charset="0"/>
              <a:buNone/>
            </a:pPr>
            <a:r>
              <a:rPr lang="en-US" dirty="0" smtClean="0"/>
              <a:t>Student ID:1017311014</a:t>
            </a:r>
          </a:p>
          <a:p>
            <a:pPr marL="45720" indent="0">
              <a:buFont typeface="Georgia" pitchFamily="18" charset="0"/>
              <a:buNone/>
            </a:pPr>
            <a:r>
              <a:rPr lang="en-US" dirty="0" smtClean="0"/>
              <a:t>PDG in ICT,</a:t>
            </a:r>
          </a:p>
          <a:p>
            <a:pPr marL="45720" indent="0">
              <a:buFont typeface="Georgia" pitchFamily="18" charset="0"/>
              <a:buNone/>
            </a:pPr>
            <a:r>
              <a:rPr lang="en-US" dirty="0" smtClean="0"/>
              <a:t>IICT,BUET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74062"/>
            <a:ext cx="1624873" cy="1817138"/>
          </a:xfrm>
          <a:prstGeom prst="rect">
            <a:avLst/>
          </a:prstGeom>
        </p:spPr>
      </p:pic>
      <p:pic>
        <p:nvPicPr>
          <p:cNvPr id="1027" name="Picture 3" descr="D:\ICT_BUET oct17\3 sem oct18\ICT 5101 Programming Concepts-improve\Assignment and presentation of progamming software\VO4Dy242_400x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1600200" cy="18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4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17028"/>
            <a:ext cx="6324600" cy="4010460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1295400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User Table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6363668" cy="3575776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1295400"/>
            <a:ext cx="236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Calculator</a:t>
            </a:r>
          </a:p>
        </p:txBody>
      </p:sp>
      <p:pic>
        <p:nvPicPr>
          <p:cNvPr id="11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82182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Log 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26" y="1642654"/>
            <a:ext cx="6976174" cy="3919946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9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64590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 smtClean="0"/>
              <a:t>Refference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905000"/>
            <a:ext cx="3505200" cy="2971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Stack Overflow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JasperCommunity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Open Source Initiative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Dzone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MyKong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TutorialsPoint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981200"/>
            <a:ext cx="3124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 err="1"/>
              <a:t>GeeksforGeeks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Hacker.io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Java2s and Java4s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JavaTpoint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Dinesh on Java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Rose India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Others Blog &amp; Forum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9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30618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010400" cy="228600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accent6">
                    <a:lumMod val="50000"/>
                  </a:schemeClr>
                </a:solidFill>
              </a:rPr>
              <a:t> Thanks</a:t>
            </a:r>
            <a:endParaRPr lang="en-US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" y="5961128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8699" y="5961128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45593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Task Introduction</a:t>
            </a:r>
            <a:br>
              <a:rPr lang="en-US" dirty="0" smtClean="0"/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-Inventory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Management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3505200"/>
            <a:ext cx="6477000" cy="2438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FEATURES: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Login-Registration-Logout,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 </a:t>
            </a:r>
            <a:r>
              <a:rPr lang="en-US" dirty="0"/>
              <a:t>Swing Framework Crud &amp; </a:t>
            </a:r>
            <a:r>
              <a:rPr lang="en-US" dirty="0" smtClean="0"/>
              <a:t>Search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 Validation, Debug </a:t>
            </a:r>
            <a:r>
              <a:rPr lang="en-US" dirty="0"/>
              <a:t>&amp; </a:t>
            </a:r>
            <a:r>
              <a:rPr lang="en-US" dirty="0" smtClean="0"/>
              <a:t>Testing,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Report </a:t>
            </a:r>
            <a:r>
              <a:rPr lang="en-US" dirty="0"/>
              <a:t>Making Static &amp; </a:t>
            </a:r>
            <a:r>
              <a:rPr lang="en-US" dirty="0" smtClean="0"/>
              <a:t>Dynamic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2133600"/>
            <a:ext cx="64770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dirty="0" smtClean="0"/>
              <a:t>FRAMEWORK: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Java + </a:t>
            </a:r>
            <a:r>
              <a:rPr lang="en-US" dirty="0" err="1"/>
              <a:t>Mysql</a:t>
            </a:r>
            <a:r>
              <a:rPr lang="en-US" dirty="0"/>
              <a:t>+ Jasper </a:t>
            </a:r>
            <a:r>
              <a:rPr lang="en-US" dirty="0" smtClean="0"/>
              <a:t>Report [Integration]</a:t>
            </a:r>
          </a:p>
          <a:p>
            <a:endParaRPr lang="en-US" dirty="0"/>
          </a:p>
        </p:txBody>
      </p:sp>
      <p:pic>
        <p:nvPicPr>
          <p:cNvPr id="1026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30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Materials And IDE-Tools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905000"/>
            <a:ext cx="6477000" cy="3505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Netbean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MySQL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Jasper Report [</a:t>
            </a:r>
            <a:r>
              <a:rPr lang="en-US" dirty="0" err="1" smtClean="0"/>
              <a:t>iReport</a:t>
            </a:r>
            <a:r>
              <a:rPr lang="en-US" dirty="0" smtClean="0"/>
              <a:t> Plugin]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Sublime Text Editor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Debuger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Jdk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Project Related Jar and Library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8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4520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3" y="1600200"/>
            <a:ext cx="7051728" cy="3962400"/>
          </a:xfrm>
        </p:spPr>
      </p:pic>
      <p:pic>
        <p:nvPicPr>
          <p:cNvPr id="8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9976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22948" cy="4114800"/>
          </a:xfrm>
        </p:spPr>
      </p:pic>
      <p:pic>
        <p:nvPicPr>
          <p:cNvPr id="9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977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Log In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8865"/>
            <a:ext cx="7271934" cy="4086135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pic>
        <p:nvPicPr>
          <p:cNvPr id="9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81385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03698"/>
            <a:ext cx="5791200" cy="3254102"/>
          </a:xfrm>
        </p:spPr>
      </p:pic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81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1" y="1905000"/>
            <a:ext cx="23621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 Purchase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Update Purchased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Delete Purchased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Purchased Product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Report Purchased Product [Static]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Report Purchased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Product [Dynamic]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19548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44" y="333831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Inventory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Window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6015389"/>
            <a:ext cx="3276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Institute of Information and Communication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6015389"/>
            <a:ext cx="403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Bangladesh University of Engineering and Technology (BUET)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04802"/>
            <a:ext cx="914399" cy="919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057400"/>
            <a:ext cx="51054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1659"/>
            <a:ext cx="7145561" cy="4125741"/>
          </a:xfrm>
        </p:spPr>
      </p:pic>
      <p:sp>
        <p:nvSpPr>
          <p:cNvPr id="14" name="Rectangle 13"/>
          <p:cNvSpPr/>
          <p:nvPr/>
        </p:nvSpPr>
        <p:spPr>
          <a:xfrm>
            <a:off x="1447800" y="12954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Create Purchase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2" descr="D:\ICT_BUET oct17\3 sem oct18\ICT 5101 Programming Concepts-improve\Assignment and presentation of progamming software\Button-Nex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410" y="5562599"/>
            <a:ext cx="452790" cy="45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2394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4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6|0.4|0.5|0.5|0.5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7|0.6|0.6|0.5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2|1.3|0.7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0.6|0.6|0.5|0.7|1.4|3.2|0.6|0.4|0.5|0.5|0.5|0.5|0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1|0.9|0.7|0.7|0.7|0.5|0.6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|0.9|1|1|1.3|0.8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1|0.8|0.8|0.7|0.8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7"/>
</p:tagLst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2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3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4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5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6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7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8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9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0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7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8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9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594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Georgia</vt:lpstr>
      <vt:lpstr>Trebuchet MS</vt:lpstr>
      <vt:lpstr>Wingdings</vt:lpstr>
      <vt:lpstr>Slipstream</vt:lpstr>
      <vt:lpstr>Inventory Management System</vt:lpstr>
      <vt:lpstr>Contributed By</vt:lpstr>
      <vt:lpstr>Task Introduction       -Inventory Management System</vt:lpstr>
      <vt:lpstr>Materials And IDE-Tools</vt:lpstr>
      <vt:lpstr>Registration</vt:lpstr>
      <vt:lpstr>Registration</vt:lpstr>
      <vt:lpstr>Log In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Inventory Window </vt:lpstr>
      <vt:lpstr>Log Out</vt:lpstr>
      <vt:lpstr>Refference </vt:lpstr>
      <vt:lpstr>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Windows User</cp:lastModifiedBy>
  <cp:revision>44</cp:revision>
  <dcterms:created xsi:type="dcterms:W3CDTF">2006-08-16T00:00:00Z</dcterms:created>
  <dcterms:modified xsi:type="dcterms:W3CDTF">2019-04-03T06:47:21Z</dcterms:modified>
</cp:coreProperties>
</file>