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772400" cy="1470025"/>
          </a:xfrm>
        </p:spPr>
        <p:txBody>
          <a:bodyPr/>
          <a:lstStyle/>
          <a:p>
            <a:r>
              <a:rPr lang="en-US" dirty="0" smtClean="0"/>
              <a:t>Project</a:t>
            </a:r>
            <a:br>
              <a:rPr lang="en-US" dirty="0" smtClean="0"/>
            </a:br>
            <a:r>
              <a:rPr lang="en-US" dirty="0" smtClean="0"/>
              <a:t>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4600"/>
            <a:ext cx="6400800" cy="175260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Automatic Railway Gate Controller with High Speed Alerting System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4495800"/>
            <a:ext cx="64008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Sk. Md.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Zubayer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-Al-Mahmud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Student ID: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1017311014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Course Name: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Embedded System Design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Course Code: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5307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149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the project in Proteus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88" y="3267075"/>
            <a:ext cx="59404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2629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333333"/>
                </a:solidFill>
                <a:latin typeface="Times New Roman"/>
                <a:ea typeface="Times New Roman"/>
              </a:rPr>
              <a:t>Required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1. DC Geared Motors </a:t>
            </a:r>
          </a:p>
          <a:p>
            <a:r>
              <a:rPr lang="en-US" dirty="0"/>
              <a:t>2. pressure sensor - 4</a:t>
            </a:r>
          </a:p>
          <a:p>
            <a:r>
              <a:rPr lang="en-US" dirty="0"/>
              <a:t>3. ATmega32 - 1</a:t>
            </a:r>
          </a:p>
          <a:p>
            <a:r>
              <a:rPr lang="en-US" dirty="0"/>
              <a:t>4. crystal – 2/1</a:t>
            </a:r>
          </a:p>
          <a:p>
            <a:r>
              <a:rPr lang="en-US" dirty="0"/>
              <a:t>5.IC-L293D - 1</a:t>
            </a:r>
          </a:p>
          <a:p>
            <a:r>
              <a:rPr lang="en-US" dirty="0"/>
              <a:t>6. Registers </a:t>
            </a:r>
          </a:p>
          <a:p>
            <a:r>
              <a:rPr lang="en-US" dirty="0"/>
              <a:t>7.Capacitors </a:t>
            </a:r>
          </a:p>
          <a:p>
            <a:r>
              <a:rPr lang="en-US" dirty="0"/>
              <a:t>8.  Battery</a:t>
            </a:r>
          </a:p>
          <a:p>
            <a:r>
              <a:rPr lang="en-US" dirty="0"/>
              <a:t>9. LCD display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901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Flow chart of the program </a:t>
            </a:r>
            <a:r>
              <a:rPr lang="en-US" b="1" u="sng" dirty="0" smtClean="0"/>
              <a:t>developed: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395413"/>
            <a:ext cx="1804456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>
            <a:stCxn id="3075" idx="2"/>
            <a:endCxn id="3077" idx="0"/>
          </p:cNvCxnSpPr>
          <p:nvPr/>
        </p:nvCxnSpPr>
        <p:spPr>
          <a:xfrm flipH="1">
            <a:off x="4541684" y="2133600"/>
            <a:ext cx="18144" cy="4228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556457"/>
            <a:ext cx="1615768" cy="796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709988"/>
            <a:ext cx="1577669" cy="1243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588" y="5334000"/>
            <a:ext cx="1393508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>
            <a:off x="4572000" y="3324225"/>
            <a:ext cx="0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572000" y="4924425"/>
            <a:ext cx="0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796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620837"/>
            <a:ext cx="1562100" cy="96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lowchart: Decision 2"/>
          <p:cNvSpPr/>
          <p:nvPr/>
        </p:nvSpPr>
        <p:spPr>
          <a:xfrm>
            <a:off x="3352800" y="3171825"/>
            <a:ext cx="2105196" cy="1447375"/>
          </a:xfrm>
          <a:prstGeom prst="flowChartDecision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rPr>
              <a:t>Train Departure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650" y="5029200"/>
            <a:ext cx="1679678" cy="447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343400" y="1143000"/>
            <a:ext cx="0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3" idx="0"/>
          </p:cNvCxnSpPr>
          <p:nvPr/>
        </p:nvCxnSpPr>
        <p:spPr>
          <a:xfrm>
            <a:off x="4405398" y="2581987"/>
            <a:ext cx="0" cy="589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" idx="2"/>
          </p:cNvCxnSpPr>
          <p:nvPr/>
        </p:nvCxnSpPr>
        <p:spPr>
          <a:xfrm>
            <a:off x="4405398" y="4619200"/>
            <a:ext cx="0" cy="410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157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Output of the project in Proteus</a:t>
            </a:r>
            <a:r>
              <a:rPr lang="en-US" b="1" u="sng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1st  pressure sensor detect by pressing 1st button: 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21" y="2068513"/>
            <a:ext cx="7163379" cy="402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1300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2st  pressure sensor detect to </a:t>
            </a:r>
            <a:r>
              <a:rPr lang="en-US" sz="2000" dirty="0"/>
              <a:t> </a:t>
            </a:r>
            <a:r>
              <a:rPr lang="en-US" sz="2000" dirty="0" smtClean="0"/>
              <a:t>speed </a:t>
            </a:r>
            <a:r>
              <a:rPr lang="en-US" sz="2000" dirty="0"/>
              <a:t>calculation  by pressing 2st button</a:t>
            </a:r>
            <a:r>
              <a:rPr lang="en-US" sz="2000" dirty="0" smtClean="0"/>
              <a:t>:</a:t>
            </a:r>
          </a:p>
          <a:p>
            <a:endParaRPr 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95" y="2062163"/>
            <a:ext cx="7310205" cy="411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7027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last pressure sensor detect </a:t>
            </a:r>
            <a:r>
              <a:rPr lang="en-US" sz="2000" dirty="0" smtClean="0"/>
              <a:t>to </a:t>
            </a:r>
            <a:r>
              <a:rPr lang="en-US" sz="2000" dirty="0"/>
              <a:t>gate open by pressing last button: </a:t>
            </a:r>
            <a:endParaRPr lang="en-US" sz="2000" dirty="0" smtClean="0"/>
          </a:p>
          <a:p>
            <a:endParaRPr 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683" y="2220913"/>
            <a:ext cx="6892317" cy="3875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5252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rgbClr val="C00000"/>
                </a:solidFill>
              </a:rPr>
              <a:t>Thanks You</a:t>
            </a:r>
            <a:endParaRPr lang="en-US" sz="7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756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123</Words>
  <Application>Microsoft Office PowerPoint</Application>
  <PresentationFormat>On-screen Show (4:3)</PresentationFormat>
  <Paragraphs>24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Project on</vt:lpstr>
      <vt:lpstr>Design of the project in Proteus</vt:lpstr>
      <vt:lpstr>Required Components</vt:lpstr>
      <vt:lpstr>Flow chart of the program developed:</vt:lpstr>
      <vt:lpstr>PowerPoint Presentation</vt:lpstr>
      <vt:lpstr>Output of the project in Proteus:</vt:lpstr>
      <vt:lpstr>PowerPoint Presentation</vt:lpstr>
      <vt:lpstr>PowerPoint Presentation</vt:lpstr>
      <vt:lpstr>Thanks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</dc:title>
  <dc:creator>user</dc:creator>
  <cp:lastModifiedBy>Windows User</cp:lastModifiedBy>
  <cp:revision>3</cp:revision>
  <dcterms:created xsi:type="dcterms:W3CDTF">2006-08-16T00:00:00Z</dcterms:created>
  <dcterms:modified xsi:type="dcterms:W3CDTF">2018-08-16T10:43:53Z</dcterms:modified>
</cp:coreProperties>
</file>