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14" r:id="rId7"/>
    <p:sldId id="317" r:id="rId8"/>
    <p:sldId id="315" r:id="rId9"/>
    <p:sldId id="316" r:id="rId10"/>
    <p:sldId id="313" r:id="rId11"/>
    <p:sldId id="319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ONLINE SHOPPING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sz="3200" dirty="0"/>
              <a:t>Creating a simple online shopping website using Java with Hibernate.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CA21-981D-65B4-A7D9-70EE0FD8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FDEB-097D-BE92-F34B-C85FC85C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1.Admin</a:t>
            </a:r>
          </a:p>
          <a:p>
            <a:r>
              <a:rPr lang="en-US" dirty="0"/>
              <a:t>2.User</a:t>
            </a:r>
          </a:p>
          <a:p>
            <a:r>
              <a:rPr lang="en-US" dirty="0"/>
              <a:t>3.Products</a:t>
            </a:r>
          </a:p>
          <a:p>
            <a:r>
              <a:rPr lang="en-US" dirty="0"/>
              <a:t>4.Order</a:t>
            </a:r>
          </a:p>
          <a:p>
            <a:r>
              <a:rPr lang="en-US" dirty="0"/>
              <a:t>5.Payment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2CF9D-9D0E-A085-523F-2F6E7F9BA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2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BFAE-648B-C1E8-FA62-70C71700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7971-6F90-6681-5C39-0690335B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1.OnlineShopping.entity</a:t>
            </a:r>
          </a:p>
          <a:p>
            <a:r>
              <a:rPr lang="en-US" dirty="0"/>
              <a:t>2.OnlineShopping.dao</a:t>
            </a:r>
          </a:p>
          <a:p>
            <a:r>
              <a:rPr lang="en-US" dirty="0"/>
              <a:t>3.OnlineShopping.Services</a:t>
            </a:r>
          </a:p>
          <a:p>
            <a:r>
              <a:rPr lang="en-US" dirty="0"/>
              <a:t>4.com.ramya.OnlineSopping which contains main method 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89E73-EF25-C1A4-45F3-166B81509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3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B628-7E22-DA54-1925-44D7595E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ALL ENTITIES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8F3A-23DC-B13A-977F-216963ED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Admin : In this project admin is existing one . admin manages products.</a:t>
            </a:r>
          </a:p>
          <a:p>
            <a:r>
              <a:rPr lang="en-US" dirty="0"/>
              <a:t>User : User can register and login and he can view               the products to buy. </a:t>
            </a:r>
          </a:p>
          <a:p>
            <a:r>
              <a:rPr lang="en-US" dirty="0"/>
              <a:t>Product : In this admin can add , update , delete the products.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E942D-AB2B-EAA1-D068-89A78EE93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EFB2-ADFA-ADC8-DE42-A0FCB20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6619"/>
            <a:ext cx="6583680" cy="4085365"/>
          </a:xfrm>
        </p:spPr>
        <p:txBody>
          <a:bodyPr/>
          <a:lstStyle/>
          <a:p>
            <a:r>
              <a:rPr lang="en-US" dirty="0"/>
              <a:t>Order : user can add products to order . User can buy many products according to that mount is calculated.</a:t>
            </a:r>
          </a:p>
          <a:p>
            <a:r>
              <a:rPr lang="en-IN" dirty="0"/>
              <a:t>Payment : In payment we add payment type and we can pay amount.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8946-9DA7-8CEF-1770-15FD986B5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0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A201F-4C11-0F0F-21D3-E058F4C4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5926120-94B6-0C34-7E97-7EAF8B6E18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41" t="-372" r="-3424" b="372"/>
          <a:stretch/>
        </p:blipFill>
        <p:spPr>
          <a:xfrm>
            <a:off x="555523" y="1518896"/>
            <a:ext cx="11080954" cy="5025308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01DFA3D-05AB-A756-7AE4-ADAD2DD9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280" y="76685"/>
            <a:ext cx="3931920" cy="1250033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7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501D-2DAD-9279-1DBB-0BE68116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1484"/>
            <a:ext cx="6583680" cy="4370500"/>
          </a:xfrm>
        </p:spPr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Batch : ANP-C7970</a:t>
            </a:r>
          </a:p>
          <a:p>
            <a:r>
              <a:rPr lang="en-US" dirty="0"/>
              <a:t>NAMES :  Ramya Dudikatla</a:t>
            </a:r>
          </a:p>
          <a:p>
            <a:r>
              <a:rPr lang="en-US" dirty="0"/>
              <a:t>                   </a:t>
            </a:r>
            <a:r>
              <a:rPr lang="en-US" dirty="0" err="1"/>
              <a:t>Zuberia</a:t>
            </a:r>
            <a:r>
              <a:rPr lang="en-US" dirty="0"/>
              <a:t> Shaik</a:t>
            </a:r>
          </a:p>
          <a:p>
            <a:r>
              <a:rPr lang="en-US" dirty="0"/>
              <a:t>     ID’s    :  AF0400942</a:t>
            </a:r>
          </a:p>
          <a:p>
            <a:r>
              <a:rPr lang="en-US" dirty="0"/>
              <a:t>                   AF0400800     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6AD1F-2AE6-96B0-67EE-F71AF3244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1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{E4169083-A245-4EE0-90ED-9A36CBB16102}tf78438558_win32</Template>
  <TotalTime>38</TotalTime>
  <Words>168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ONLINE SHOPPING SYSTEM</vt:lpstr>
      <vt:lpstr>agenda</vt:lpstr>
      <vt:lpstr>Entities</vt:lpstr>
      <vt:lpstr>packages</vt:lpstr>
      <vt:lpstr>About ALL ENTITIES</vt:lpstr>
      <vt:lpstr>PowerPoint Presentation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ramya dudikatla</dc:creator>
  <cp:lastModifiedBy>ramya dudikatla</cp:lastModifiedBy>
  <cp:revision>1</cp:revision>
  <dcterms:created xsi:type="dcterms:W3CDTF">2024-10-20T04:50:02Z</dcterms:created>
  <dcterms:modified xsi:type="dcterms:W3CDTF">2024-10-20T05:28:56Z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