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i="1" dirty="0"/>
              <a:t>𝗦𝗧𝗨𝗗𝗘𝗡𝗧 : </a:t>
            </a:r>
            <a:r>
              <a:rPr lang="en-US" sz="2000" b="1" i="1" dirty="0"/>
              <a:t>ZUBETHA S</a:t>
            </a:r>
            <a:endParaRPr lang="en-IN" sz="2000" b="1" i="1" dirty="0"/>
          </a:p>
          <a:p>
            <a:pPr lvl="5"/>
            <a:r>
              <a:rPr lang="en-IN" sz="2000" b="1" i="1" dirty="0"/>
              <a:t>𝗥𝗘𝗚𝗜𝗦𝗧𝗘𝗥 𝗡𝗢 𝗔𝗡𝗗 𝗡𝗠𝗜𝗗 :  </a:t>
            </a:r>
            <a:r>
              <a:rPr lang="en-US" sz="2000" b="1" i="1" dirty="0"/>
              <a:t>asunm170324bca055</a:t>
            </a:r>
            <a:endParaRPr lang="en-IN" sz="2000" b="1" i="1" dirty="0"/>
          </a:p>
          <a:p>
            <a:pPr lvl="5"/>
            <a:r>
              <a:rPr lang="en-IN" sz="2000" b="1" i="1" dirty="0"/>
              <a:t>𝗗𝗘𝗣𝗔𝗥𝗧𝗠𝗘𝗡𝗧 : 𝗕𝗖𝗔</a:t>
            </a:r>
          </a:p>
          <a:p>
            <a:pPr lvl="5"/>
            <a:r>
              <a:rPr lang="en-IN" sz="2000" b="1" i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i="1" dirty="0"/>
              <a:t>                       𝗨𝗡𝗜𝗩𝗘𝗥𝗦𝗜𝗧𝗬 𝗢</a:t>
            </a:r>
            <a:r>
              <a:rPr lang="en-US" sz="2000" b="1" i="1" dirty="0"/>
              <a:t>F M</a:t>
            </a:r>
            <a:r>
              <a:rPr lang="en-IN" sz="2000" b="1" i="1" dirty="0"/>
              <a:t>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A51360-4B33-4F67-71F9-09A588453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294" y="2865172"/>
            <a:ext cx="2614516" cy="389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68B9C9-4DC3-F55B-F283-3ED40602A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740" y="2786897"/>
            <a:ext cx="2542066" cy="39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Zubetha Sayyed</cp:lastModifiedBy>
  <cp:revision>9</cp:revision>
  <dcterms:created xsi:type="dcterms:W3CDTF">2025-09-06T08:07:40Z</dcterms:created>
  <dcterms:modified xsi:type="dcterms:W3CDTF">2025-09-08T11:04:06Z</dcterms:modified>
</cp:coreProperties>
</file>