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4B612C"/>
    <a:srgbClr val="8C3123"/>
    <a:srgbClr val="E05243"/>
    <a:srgbClr val="759C3E"/>
    <a:srgbClr val="1F5B98"/>
    <a:srgbClr val="00ABBA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E7AD-2B49-4AD4-AA2C-87ADE4C24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D484-1A22-4E7A-9816-3D430DA7F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D14E-F84C-44C3-9BA6-07A94995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6790-1EDA-4651-92EC-DF3D9138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0548-AEF5-49FC-B107-1C32C52D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7DD4-8450-404B-9260-00051A45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23849-0415-4AF8-B7D7-BBAB03F2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CA79-C33C-4813-BA4D-4218C15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7914-C650-45B0-A8F5-05861E07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6483-EFC3-4012-B2CC-67E324BB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F6E5-0EF4-429E-AEB8-C4E6D7D6F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E7E2-B78F-4958-887C-EFB4B9D6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30CD-E174-48B2-8AB3-120FB95E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5054-6498-4282-8C27-0464D840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341E-F798-45C5-83E2-96B5D9E1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19D-DCF4-4781-B360-3C2DD373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C581-5821-4740-A407-9CD48FE2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ABC9-1757-4F61-A034-AFA8713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4761-F459-4B0C-AAB3-2D706236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9882-D67F-4257-9494-3C70BC1D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7224-A0F0-4C1E-B36E-104D85B6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F646-B95B-4374-B035-C34F8A8B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B516-3432-40CB-880E-CAC8863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932C-3E70-41B3-BE86-D207BFE7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F121-F641-466D-9B40-4CED7F34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1304-B23B-4740-AFBA-161AD5AF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92A6-8AB4-476A-9C6E-D2FA3BC36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7645D-E186-4BB6-B252-BA87E657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33A6-80D2-4A79-8ACD-F285DF52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98383-6B89-4891-9AD8-657D3151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46CD8-F9D9-473B-BE1F-51D534AA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279C-45B1-4C1A-9268-442C46FA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8447-AD6B-4D30-BCB7-94F10351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04C73-5637-460B-B37D-643A02E7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E684D-89CD-4439-ADC5-5E3EC07D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BA46-9709-4899-9615-88B3CE04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9C82D-4B35-4EF5-A86B-BC026E66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3AAB5-3EB1-467A-ADB6-5A65B45D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F2676-EAAA-414A-B673-E64025C7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74FB-AA7E-4246-B77A-E41A04D6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373D1-8792-4A9F-832F-9770520C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BF652-2E4B-4803-9C4F-36853285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B90F-0669-4AD0-82F9-4D87ADA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F2CA5-3866-490D-8685-E872A0A6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CD481-BBDB-4792-94CE-3F956818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8E9F-ABC3-4592-A2E7-BB431028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A537-FD91-4835-B710-2A54DDA9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E231-B166-4725-91EF-1B2B78DB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D1354-6BDA-468C-A64B-FCD61B4D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8881E-0757-4EF8-9D07-A9C68F51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06846-B8F7-4E4F-993D-A0147329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47EBF-62F3-4E11-80CE-F6A2DE3C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D469-3DC3-4FF3-821E-225E9E01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CC623-2FCC-4187-ACB9-EE20C348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B53AB-E33A-40D1-96E4-5AF439F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A8E4C-00A4-4761-8950-C99ACD46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A970-4001-4475-8562-49026982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E1CA-4230-4E4B-A064-C734F56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526C-262E-482F-9793-350C23A4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0F21-6069-4FC1-A5B6-3436AABC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16C7-2AC5-4721-AB44-A8896132B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1D2D7-A15E-41FD-9A40-8F65C8B07BD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F144-2760-4591-AE59-9CE14A4B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9C52-CC27-4ECC-8D57-D10AA1B61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994D-FA6B-4768-907B-AA1FEDCF3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EE1F0E1-600C-480D-8352-F5E68E5285D1}"/>
              </a:ext>
            </a:extLst>
          </p:cNvPr>
          <p:cNvSpPr/>
          <p:nvPr/>
        </p:nvSpPr>
        <p:spPr>
          <a:xfrm>
            <a:off x="1368349" y="1181878"/>
            <a:ext cx="4802226" cy="273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769F4D-3EB8-42ED-AD39-9481A7413AA6}"/>
              </a:ext>
            </a:extLst>
          </p:cNvPr>
          <p:cNvGrpSpPr/>
          <p:nvPr/>
        </p:nvGrpSpPr>
        <p:grpSpPr>
          <a:xfrm>
            <a:off x="2297527" y="1692628"/>
            <a:ext cx="2988912" cy="1513799"/>
            <a:chOff x="2297527" y="1692628"/>
            <a:chExt cx="2988912" cy="1513799"/>
          </a:xfrm>
        </p:grpSpPr>
        <p:pic>
          <p:nvPicPr>
            <p:cNvPr id="12" name="Picture 11" descr="generate-vanity-numbers-ts">
              <a:extLst>
                <a:ext uri="{FF2B5EF4-FFF2-40B4-BE49-F238E27FC236}">
                  <a16:creationId xmlns:a16="http://schemas.microsoft.com/office/drawing/2014/main" id="{BCD8177F-E028-4214-A4AD-4161B2CE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240" y="1692628"/>
              <a:ext cx="1089414" cy="108941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36116F-255F-4020-85D5-B31502720C99}"/>
                </a:ext>
              </a:extLst>
            </p:cNvPr>
            <p:cNvSpPr txBox="1"/>
            <p:nvPr/>
          </p:nvSpPr>
          <p:spPr>
            <a:xfrm>
              <a:off x="2297527" y="2898650"/>
              <a:ext cx="298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F58536"/>
                  </a:solidFill>
                  <a:effectLst/>
                  <a:latin typeface="Consolas" panose="020B0609020204030204" pitchFamily="49" charset="0"/>
                </a:rPr>
                <a:t>generate-vanity-numbers-</a:t>
              </a:r>
              <a:r>
                <a:rPr lang="en-US" sz="1400" b="0" i="0" dirty="0" err="1">
                  <a:solidFill>
                    <a:srgbClr val="F58536"/>
                  </a:solidFill>
                  <a:effectLst/>
                  <a:latin typeface="Consolas" panose="020B0609020204030204" pitchFamily="49" charset="0"/>
                </a:rPr>
                <a:t>ts</a:t>
              </a:r>
              <a:endParaRPr lang="en-US" sz="1400" dirty="0">
                <a:solidFill>
                  <a:srgbClr val="F58536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8BF58F-470A-4EEF-A109-F9405C7EF20C}"/>
              </a:ext>
            </a:extLst>
          </p:cNvPr>
          <p:cNvGrpSpPr/>
          <p:nvPr/>
        </p:nvGrpSpPr>
        <p:grpSpPr>
          <a:xfrm>
            <a:off x="791050" y="861525"/>
            <a:ext cx="1774588" cy="1654960"/>
            <a:chOff x="791050" y="861525"/>
            <a:chExt cx="1774588" cy="1654960"/>
          </a:xfrm>
        </p:grpSpPr>
        <p:pic>
          <p:nvPicPr>
            <p:cNvPr id="1028" name="Picture 4" descr="Amazon Connect | Gong Collective">
              <a:extLst>
                <a:ext uri="{FF2B5EF4-FFF2-40B4-BE49-F238E27FC236}">
                  <a16:creationId xmlns:a16="http://schemas.microsoft.com/office/drawing/2014/main" id="{77D52098-B785-493E-8513-247A26AFD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955" y="861525"/>
              <a:ext cx="1540779" cy="1375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82B13D-EC62-4AA4-9386-AC8DD043EF4E}"/>
                </a:ext>
              </a:extLst>
            </p:cNvPr>
            <p:cNvSpPr txBox="1"/>
            <p:nvPr/>
          </p:nvSpPr>
          <p:spPr>
            <a:xfrm>
              <a:off x="791050" y="2147153"/>
              <a:ext cx="1774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ABBA"/>
                  </a:solidFill>
                </a:rPr>
                <a:t>Amazon Connect</a:t>
              </a:r>
              <a:endParaRPr lang="en-US" dirty="0">
                <a:solidFill>
                  <a:srgbClr val="00ABBA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F2CA0F-425E-4D68-97AF-F6672746E82E}"/>
              </a:ext>
            </a:extLst>
          </p:cNvPr>
          <p:cNvGrpSpPr/>
          <p:nvPr/>
        </p:nvGrpSpPr>
        <p:grpSpPr>
          <a:xfrm>
            <a:off x="6864285" y="1181878"/>
            <a:ext cx="1237839" cy="1404966"/>
            <a:chOff x="6868369" y="1480851"/>
            <a:chExt cx="1237839" cy="1404966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52CE697-99F6-457A-BFD3-7BD504874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472" y="1480851"/>
              <a:ext cx="1035634" cy="103563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B1D19-3DFB-446E-8D46-C2F751C890E0}"/>
                </a:ext>
              </a:extLst>
            </p:cNvPr>
            <p:cNvSpPr txBox="1"/>
            <p:nvPr/>
          </p:nvSpPr>
          <p:spPr>
            <a:xfrm>
              <a:off x="6868369" y="2516485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rgbClr val="1F5B98"/>
                  </a:solidFill>
                </a:rPr>
                <a:t>DynamoDB</a:t>
              </a:r>
              <a:endParaRPr lang="en-US" dirty="0">
                <a:solidFill>
                  <a:srgbClr val="1F5B98"/>
                </a:solidFill>
              </a:endParaRP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4EF3E6C-85CB-4829-8719-88073BBD51A7}"/>
              </a:ext>
            </a:extLst>
          </p:cNvPr>
          <p:cNvGrpSpPr/>
          <p:nvPr/>
        </p:nvGrpSpPr>
        <p:grpSpPr>
          <a:xfrm>
            <a:off x="10089066" y="2626591"/>
            <a:ext cx="891270" cy="1159672"/>
            <a:chOff x="10364278" y="2642924"/>
            <a:chExt cx="891270" cy="115967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1FF6BA35-844C-45D0-AE00-34B178599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1660" y="2642924"/>
              <a:ext cx="836507" cy="8365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B6C8F8-9CC7-4A97-8927-DEBB34281E01}"/>
                </a:ext>
              </a:extLst>
            </p:cNvPr>
            <p:cNvSpPr txBox="1"/>
            <p:nvPr/>
          </p:nvSpPr>
          <p:spPr>
            <a:xfrm>
              <a:off x="10364278" y="3494819"/>
              <a:ext cx="89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8C3123"/>
                  </a:solidFill>
                </a:rPr>
                <a:t>S3 </a:t>
              </a:r>
              <a:r>
                <a:rPr lang="tr-TR" sz="1400" dirty="0" err="1">
                  <a:solidFill>
                    <a:srgbClr val="8C3123"/>
                  </a:solidFill>
                </a:rPr>
                <a:t>Bucket</a:t>
              </a:r>
              <a:endParaRPr lang="en-US" sz="1400" dirty="0">
                <a:solidFill>
                  <a:srgbClr val="8C312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0DAA2C-1906-4BFD-903D-AADC2C79BE7F}"/>
              </a:ext>
            </a:extLst>
          </p:cNvPr>
          <p:cNvGrpSpPr/>
          <p:nvPr/>
        </p:nvGrpSpPr>
        <p:grpSpPr>
          <a:xfrm>
            <a:off x="5977072" y="4855997"/>
            <a:ext cx="2988912" cy="1513799"/>
            <a:chOff x="2297527" y="1692628"/>
            <a:chExt cx="2988912" cy="1513799"/>
          </a:xfrm>
        </p:grpSpPr>
        <p:pic>
          <p:nvPicPr>
            <p:cNvPr id="30" name="Picture 29" descr="generate-vanity-numbers-ts">
              <a:extLst>
                <a:ext uri="{FF2B5EF4-FFF2-40B4-BE49-F238E27FC236}">
                  <a16:creationId xmlns:a16="http://schemas.microsoft.com/office/drawing/2014/main" id="{FD170FF6-0095-4DB7-B45C-58D31C3F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240" y="1692628"/>
              <a:ext cx="1089414" cy="10894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16232A-1A23-4234-B6F2-E5DC3047089D}"/>
                </a:ext>
              </a:extLst>
            </p:cNvPr>
            <p:cNvSpPr txBox="1"/>
            <p:nvPr/>
          </p:nvSpPr>
          <p:spPr>
            <a:xfrm>
              <a:off x="2297527" y="2898650"/>
              <a:ext cx="2988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F58536"/>
                  </a:solidFill>
                  <a:effectLst/>
                  <a:latin typeface="Consolas" panose="020B0609020204030204" pitchFamily="49" charset="0"/>
                </a:rPr>
                <a:t>webpage-</a:t>
              </a:r>
              <a:r>
                <a:rPr lang="en-US" sz="1400" b="0" i="0" dirty="0" err="1">
                  <a:solidFill>
                    <a:srgbClr val="F58536"/>
                  </a:solidFill>
                  <a:effectLst/>
                  <a:latin typeface="Consolas" panose="020B0609020204030204" pitchFamily="49" charset="0"/>
                </a:rPr>
                <a:t>ts</a:t>
              </a:r>
              <a:endParaRPr lang="en-US" sz="1400" dirty="0">
                <a:solidFill>
                  <a:srgbClr val="F58536"/>
                </a:solidFill>
              </a:endParaRPr>
            </a:p>
          </p:txBody>
        </p:sp>
      </p:grp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6775D197-49A5-4AF0-8505-58DEFE52E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4" y="5040393"/>
            <a:ext cx="900443" cy="90044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07C8EF-17EE-44C2-9633-1C80565D3514}"/>
              </a:ext>
            </a:extLst>
          </p:cNvPr>
          <p:cNvCxnSpPr>
            <a:cxnSpLocks/>
          </p:cNvCxnSpPr>
          <p:nvPr/>
        </p:nvCxnSpPr>
        <p:spPr>
          <a:xfrm flipV="1">
            <a:off x="1519653" y="4118506"/>
            <a:ext cx="1324215" cy="126923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54796-43FB-487E-9AE3-AA7F555D1E2F}"/>
              </a:ext>
            </a:extLst>
          </p:cNvPr>
          <p:cNvCxnSpPr>
            <a:cxnSpLocks/>
          </p:cNvCxnSpPr>
          <p:nvPr/>
        </p:nvCxnSpPr>
        <p:spPr>
          <a:xfrm>
            <a:off x="4532339" y="2147153"/>
            <a:ext cx="224855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12FAAB-9579-48CF-95F2-F2A3CA2E73EE}"/>
              </a:ext>
            </a:extLst>
          </p:cNvPr>
          <p:cNvGrpSpPr/>
          <p:nvPr/>
        </p:nvGrpSpPr>
        <p:grpSpPr>
          <a:xfrm>
            <a:off x="5202104" y="1480851"/>
            <a:ext cx="959441" cy="1266340"/>
            <a:chOff x="6892654" y="3962735"/>
            <a:chExt cx="959441" cy="1266340"/>
          </a:xfrm>
        </p:grpSpPr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32F013A-22C4-435B-A219-E340DB9F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654" y="3962735"/>
              <a:ext cx="959441" cy="95944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7CBE2C-B488-49FD-A233-1E54B59335B2}"/>
                </a:ext>
              </a:extLst>
            </p:cNvPr>
            <p:cNvSpPr txBox="1"/>
            <p:nvPr/>
          </p:nvSpPr>
          <p:spPr>
            <a:xfrm>
              <a:off x="6948443" y="4921298"/>
              <a:ext cx="847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4B612C"/>
                  </a:solidFill>
                </a:rPr>
                <a:t>IAM Role</a:t>
              </a:r>
              <a:endParaRPr lang="en-US" sz="1400" dirty="0">
                <a:solidFill>
                  <a:srgbClr val="4B612C"/>
                </a:solidFill>
              </a:endParaRPr>
            </a:p>
          </p:txBody>
        </p:sp>
      </p:grp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7326987B-C445-4C34-BBF2-1FCC62553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6" y="4855997"/>
            <a:ext cx="1269234" cy="126923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68422A-AC8E-4482-8686-95D132241FF1}"/>
              </a:ext>
            </a:extLst>
          </p:cNvPr>
          <p:cNvCxnSpPr>
            <a:cxnSpLocks/>
          </p:cNvCxnSpPr>
          <p:nvPr/>
        </p:nvCxnSpPr>
        <p:spPr>
          <a:xfrm>
            <a:off x="4244031" y="5485363"/>
            <a:ext cx="2400050" cy="10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E4E161-78E2-424E-B06C-A77E38108856}"/>
              </a:ext>
            </a:extLst>
          </p:cNvPr>
          <p:cNvCxnSpPr>
            <a:cxnSpLocks/>
          </p:cNvCxnSpPr>
          <p:nvPr/>
        </p:nvCxnSpPr>
        <p:spPr>
          <a:xfrm flipV="1">
            <a:off x="7487288" y="2703452"/>
            <a:ext cx="0" cy="19971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EF7F76-A65D-4923-9345-D4DD21E2DD2D}"/>
              </a:ext>
            </a:extLst>
          </p:cNvPr>
          <p:cNvGrpSpPr/>
          <p:nvPr/>
        </p:nvGrpSpPr>
        <p:grpSpPr>
          <a:xfrm>
            <a:off x="7003483" y="3088250"/>
            <a:ext cx="959441" cy="1266340"/>
            <a:chOff x="6892654" y="3962735"/>
            <a:chExt cx="959441" cy="1266340"/>
          </a:xfrm>
        </p:grpSpPr>
        <p:pic>
          <p:nvPicPr>
            <p:cNvPr id="55" name="Picture 5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7F960E7-3D74-46C0-9F26-35FFB4560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654" y="3962735"/>
              <a:ext cx="959441" cy="95944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97B046-9C0D-4309-8EC3-3353662CC8CA}"/>
                </a:ext>
              </a:extLst>
            </p:cNvPr>
            <p:cNvSpPr txBox="1"/>
            <p:nvPr/>
          </p:nvSpPr>
          <p:spPr>
            <a:xfrm>
              <a:off x="6948443" y="4921298"/>
              <a:ext cx="847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4B612C"/>
                  </a:solidFill>
                </a:rPr>
                <a:t>IAM Role</a:t>
              </a:r>
              <a:endParaRPr lang="en-US" sz="1400" dirty="0">
                <a:solidFill>
                  <a:srgbClr val="4B612C"/>
                </a:solidFill>
              </a:endParaRPr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C1720A22-EFE2-4E1E-9ECD-C27F3BA9632E}"/>
              </a:ext>
            </a:extLst>
          </p:cNvPr>
          <p:cNvGrpSpPr/>
          <p:nvPr/>
        </p:nvGrpSpPr>
        <p:grpSpPr>
          <a:xfrm>
            <a:off x="10080763" y="5485363"/>
            <a:ext cx="946798" cy="985651"/>
            <a:chOff x="10207205" y="3714980"/>
            <a:chExt cx="946798" cy="985651"/>
          </a:xfrm>
        </p:grpSpPr>
        <p:pic>
          <p:nvPicPr>
            <p:cNvPr id="62" name="Picture 6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F99A42-0B0B-46FA-AD88-EA1C94629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012" y="3714980"/>
              <a:ext cx="731185" cy="731185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16246638-DE45-4F93-9F7C-66C5D648A56E}"/>
                </a:ext>
              </a:extLst>
            </p:cNvPr>
            <p:cNvSpPr txBox="1"/>
            <p:nvPr/>
          </p:nvSpPr>
          <p:spPr>
            <a:xfrm>
              <a:off x="10207205" y="4392854"/>
              <a:ext cx="946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err="1">
                  <a:solidFill>
                    <a:srgbClr val="007ACC"/>
                  </a:solidFill>
                </a:rPr>
                <a:t>TypeScript</a:t>
              </a:r>
              <a:endParaRPr lang="en-US" sz="1400" dirty="0">
                <a:solidFill>
                  <a:srgbClr val="007ACC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F441755-56A1-447C-9396-1FA1EB5B8D2A}"/>
              </a:ext>
            </a:extLst>
          </p:cNvPr>
          <p:cNvSpPr/>
          <p:nvPr/>
        </p:nvSpPr>
        <p:spPr>
          <a:xfrm>
            <a:off x="624624" y="470645"/>
            <a:ext cx="8781158" cy="610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220883AC-07D1-4124-A9FC-BD4CC3C004D2}"/>
              </a:ext>
            </a:extLst>
          </p:cNvPr>
          <p:cNvGrpSpPr/>
          <p:nvPr/>
        </p:nvGrpSpPr>
        <p:grpSpPr>
          <a:xfrm>
            <a:off x="8378269" y="511620"/>
            <a:ext cx="1528047" cy="1494714"/>
            <a:chOff x="8378269" y="511620"/>
            <a:chExt cx="1528047" cy="1494714"/>
          </a:xfrm>
        </p:grpSpPr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8A4B1F76-D9BA-4C69-98CF-E2B1AB962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645" y="511620"/>
              <a:ext cx="1137297" cy="113729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519FD9-434C-445A-B9AF-C5389835C04C}"/>
                </a:ext>
              </a:extLst>
            </p:cNvPr>
            <p:cNvSpPr txBox="1"/>
            <p:nvPr/>
          </p:nvSpPr>
          <p:spPr>
            <a:xfrm>
              <a:off x="8378269" y="1667780"/>
              <a:ext cx="1528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err="1">
                  <a:solidFill>
                    <a:srgbClr val="4B612C"/>
                  </a:solidFill>
                </a:rPr>
                <a:t>CloudFormation</a:t>
              </a:r>
              <a:endParaRPr lang="en-US" sz="1600" dirty="0">
                <a:solidFill>
                  <a:srgbClr val="4B612C"/>
                </a:solidFill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AB1F6C-16AF-46BA-9838-37BB19F0EE50}"/>
              </a:ext>
            </a:extLst>
          </p:cNvPr>
          <p:cNvCxnSpPr>
            <a:cxnSpLocks/>
          </p:cNvCxnSpPr>
          <p:nvPr/>
        </p:nvCxnSpPr>
        <p:spPr>
          <a:xfrm flipV="1">
            <a:off x="10534701" y="3895728"/>
            <a:ext cx="0" cy="14920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AA7B109-97D0-4A64-8A6C-8746E65ED8C5}"/>
              </a:ext>
            </a:extLst>
          </p:cNvPr>
          <p:cNvSpPr txBox="1"/>
          <p:nvPr/>
        </p:nvSpPr>
        <p:spPr>
          <a:xfrm>
            <a:off x="9982424" y="4513084"/>
            <a:ext cx="122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chemeClr val="bg1">
                    <a:lumMod val="50000"/>
                  </a:schemeClr>
                </a:solidFill>
              </a:rPr>
              <a:t>Build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tr-TR" sz="1400" dirty="0" err="1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C6DA97-55EB-4C4C-842B-920BF9A26F3E}"/>
              </a:ext>
            </a:extLst>
          </p:cNvPr>
          <p:cNvCxnSpPr>
            <a:cxnSpLocks/>
          </p:cNvCxnSpPr>
          <p:nvPr/>
        </p:nvCxnSpPr>
        <p:spPr>
          <a:xfrm>
            <a:off x="10534701" y="1026382"/>
            <a:ext cx="0" cy="15233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3994E7-F371-4286-A4E2-D3A3C7BBF75E}"/>
              </a:ext>
            </a:extLst>
          </p:cNvPr>
          <p:cNvCxnSpPr>
            <a:cxnSpLocks/>
          </p:cNvCxnSpPr>
          <p:nvPr/>
        </p:nvCxnSpPr>
        <p:spPr>
          <a:xfrm>
            <a:off x="9748346" y="1026382"/>
            <a:ext cx="80581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BF5F94C-AE3D-4E78-BA2D-6032EC811F81}"/>
              </a:ext>
            </a:extLst>
          </p:cNvPr>
          <p:cNvSpPr txBox="1"/>
          <p:nvPr/>
        </p:nvSpPr>
        <p:spPr>
          <a:xfrm>
            <a:off x="9826291" y="680194"/>
            <a:ext cx="138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>
                    <a:lumMod val="50000"/>
                  </a:schemeClr>
                </a:solidFill>
              </a:rPr>
              <a:t>CF </a:t>
            </a:r>
            <a:r>
              <a:rPr lang="tr-TR" sz="140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</a:rPr>
              <a:t> Call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BB39E3-E471-46E0-B8BD-89253EC9AD98}"/>
              </a:ext>
            </a:extLst>
          </p:cNvPr>
          <p:cNvSpPr txBox="1"/>
          <p:nvPr/>
        </p:nvSpPr>
        <p:spPr>
          <a:xfrm>
            <a:off x="4627967" y="5522233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1400" dirty="0" err="1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tr-TR" sz="1400" dirty="0">
                <a:solidFill>
                  <a:schemeClr val="bg1">
                    <a:lumMod val="50000"/>
                  </a:schemeClr>
                </a:solidFill>
              </a:rPr>
              <a:t> URL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5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Zubeyir Tercan</dc:creator>
  <cp:lastModifiedBy>Zubeyir Tercan</cp:lastModifiedBy>
  <cp:revision>8</cp:revision>
  <dcterms:created xsi:type="dcterms:W3CDTF">2022-05-10T11:49:50Z</dcterms:created>
  <dcterms:modified xsi:type="dcterms:W3CDTF">2022-05-10T12:24:43Z</dcterms:modified>
</cp:coreProperties>
</file>