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“Vote-Blocks”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E-Voting System Using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By Team: </a:t>
            </a:r>
            <a:r>
              <a:rPr lang="en-US" dirty="0" err="1" smtClean="0"/>
              <a:t>BlockHacks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8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8188"/>
          </a:xfrm>
        </p:spPr>
        <p:txBody>
          <a:bodyPr/>
          <a:lstStyle/>
          <a:p>
            <a:r>
              <a:rPr lang="en-US" dirty="0" smtClean="0"/>
              <a:t>Problem Statement &amp;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7788"/>
            <a:ext cx="8596668" cy="1559763"/>
          </a:xfrm>
        </p:spPr>
        <p:txBody>
          <a:bodyPr/>
          <a:lstStyle/>
          <a:p>
            <a:r>
              <a:rPr lang="en-US" dirty="0" smtClean="0"/>
              <a:t>Secure application to;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Voter 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Vote casting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 calculation and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179807"/>
            <a:ext cx="6654799" cy="36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“Vote-Blocks”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Comprised of three basic modules:</a:t>
            </a:r>
          </a:p>
          <a:p>
            <a:pPr lvl="1">
              <a:buFont typeface="+mj-lt"/>
              <a:buAutoNum type="alphaUcPeriod"/>
            </a:pPr>
            <a:r>
              <a:rPr lang="en-US" dirty="0" smtClean="0"/>
              <a:t>Voter Registration</a:t>
            </a:r>
          </a:p>
          <a:p>
            <a:pPr lvl="1">
              <a:buFont typeface="+mj-lt"/>
              <a:buAutoNum type="alphaUcPeriod"/>
            </a:pPr>
            <a:r>
              <a:rPr lang="en-US" dirty="0" smtClean="0"/>
              <a:t>Vote Casting by Voter</a:t>
            </a:r>
          </a:p>
          <a:p>
            <a:pPr lvl="1">
              <a:buFont typeface="+mj-lt"/>
              <a:buAutoNum type="alphaUcPeriod"/>
            </a:pPr>
            <a:r>
              <a:rPr lang="en-US" dirty="0" smtClean="0"/>
              <a:t>Vote Count and Result Generation</a:t>
            </a:r>
          </a:p>
          <a:p>
            <a:r>
              <a:rPr lang="en-US" dirty="0" smtClean="0"/>
              <a:t>Our focus of study was on Modules A &amp; B for the hackathon, however final solution will incorporate all </a:t>
            </a:r>
            <a:r>
              <a:rPr lang="en-US" b="1" u="sng" dirty="0" smtClean="0"/>
              <a:t>three modules</a:t>
            </a:r>
            <a:r>
              <a:rPr lang="en-US" dirty="0" smtClean="0"/>
              <a:t> mentioned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5152"/>
            <a:ext cx="8596668" cy="660400"/>
          </a:xfrm>
        </p:spPr>
        <p:txBody>
          <a:bodyPr/>
          <a:lstStyle/>
          <a:p>
            <a:r>
              <a:rPr lang="en-US" b="1" u="sng" dirty="0" smtClean="0"/>
              <a:t>Module A: </a:t>
            </a:r>
            <a:r>
              <a:rPr lang="en-US" i="1" u="sng" dirty="0" smtClean="0"/>
              <a:t>Voter Registration</a:t>
            </a:r>
            <a:endParaRPr lang="en-US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482" y="953282"/>
            <a:ext cx="4161118" cy="59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/>
          <a:lstStyle/>
          <a:p>
            <a:r>
              <a:rPr lang="en-US" b="1" u="sng" dirty="0" smtClean="0"/>
              <a:t>Module A: </a:t>
            </a:r>
            <a:r>
              <a:rPr lang="en-US" i="1" u="sng" dirty="0" smtClean="0"/>
              <a:t>UI Design</a:t>
            </a:r>
            <a:r>
              <a:rPr lang="en-US" u="sng" dirty="0" smtClean="0"/>
              <a:t> 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68" y="2259106"/>
            <a:ext cx="1922431" cy="3375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/>
          <p:cNvCxnSpPr/>
          <p:nvPr/>
        </p:nvCxnSpPr>
        <p:spPr>
          <a:xfrm flipV="1">
            <a:off x="2438400" y="3733706"/>
            <a:ext cx="88750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343" y="2250141"/>
            <a:ext cx="2189136" cy="3384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Arrow Connector 9"/>
          <p:cNvCxnSpPr/>
          <p:nvPr/>
        </p:nvCxnSpPr>
        <p:spPr>
          <a:xfrm flipV="1">
            <a:off x="5764306" y="3733704"/>
            <a:ext cx="88750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13" y="2084199"/>
            <a:ext cx="2107674" cy="3550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75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728"/>
            <a:ext cx="8596668" cy="681318"/>
          </a:xfrm>
        </p:spPr>
        <p:txBody>
          <a:bodyPr/>
          <a:lstStyle/>
          <a:p>
            <a:r>
              <a:rPr lang="en-US" b="1" u="sng" dirty="0"/>
              <a:t>Module </a:t>
            </a:r>
            <a:r>
              <a:rPr lang="en-US" b="1" u="sng" dirty="0" smtClean="0"/>
              <a:t>B: </a:t>
            </a:r>
            <a:r>
              <a:rPr lang="en-US" i="1" u="sng" dirty="0" smtClean="0"/>
              <a:t>Vote Casting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64" y="1136521"/>
            <a:ext cx="3331136" cy="56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Module </a:t>
            </a:r>
            <a:r>
              <a:rPr lang="en-US" b="1" u="sng" dirty="0" smtClean="0"/>
              <a:t>B: </a:t>
            </a:r>
            <a:r>
              <a:rPr lang="en-US" i="1" u="sng" dirty="0"/>
              <a:t>UI Design</a:t>
            </a:r>
            <a:r>
              <a:rPr lang="en-US" u="sng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63"/>
          <a:stretch/>
        </p:blipFill>
        <p:spPr>
          <a:xfrm>
            <a:off x="2221711" y="4949654"/>
            <a:ext cx="4473817" cy="1641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>
          <a:xfrm>
            <a:off x="5924282" y="1651001"/>
            <a:ext cx="4273236" cy="2272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5344732" y="2845750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75797" y="4262903"/>
            <a:ext cx="940157" cy="51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0" b="30181"/>
          <a:stretch/>
        </p:blipFill>
        <p:spPr>
          <a:xfrm>
            <a:off x="218130" y="1651000"/>
            <a:ext cx="5002781" cy="2246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5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896"/>
          </a:xfrm>
        </p:spPr>
        <p:txBody>
          <a:bodyPr/>
          <a:lstStyle/>
          <a:p>
            <a:r>
              <a:rPr lang="en-US" b="1" u="sng" dirty="0"/>
              <a:t>Other Benefits of </a:t>
            </a:r>
            <a:r>
              <a:rPr lang="en-US" i="1" u="sng" dirty="0"/>
              <a:t>Vote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6529"/>
            <a:ext cx="8596668" cy="2229216"/>
          </a:xfrm>
        </p:spPr>
        <p:txBody>
          <a:bodyPr/>
          <a:lstStyle/>
          <a:p>
            <a:r>
              <a:rPr lang="en-US" dirty="0" smtClean="0"/>
              <a:t>Effecting the PTA SIM registration</a:t>
            </a:r>
          </a:p>
          <a:p>
            <a:r>
              <a:rPr lang="en-US" dirty="0" smtClean="0"/>
              <a:t>Effective calculation of eligible voters in total population</a:t>
            </a:r>
          </a:p>
          <a:p>
            <a:r>
              <a:rPr lang="en-US" dirty="0" smtClean="0"/>
              <a:t>Spreading technological knowledge to rural/developing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0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123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“Vote-Blocks”</vt:lpstr>
      <vt:lpstr>Problem Statement &amp; Use Case</vt:lpstr>
      <vt:lpstr>Proposed Solution: “Vote-Blocks”</vt:lpstr>
      <vt:lpstr>Module A: Voter Registration</vt:lpstr>
      <vt:lpstr>Module A: UI Design </vt:lpstr>
      <vt:lpstr>Module B: Vote Casting</vt:lpstr>
      <vt:lpstr>Module B: UI Design </vt:lpstr>
      <vt:lpstr>Other Benefits of Vote Blocks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“Vote-Blocks”</dc:title>
  <dc:creator>Zubia Anwar Malik</dc:creator>
  <cp:lastModifiedBy>Windows User</cp:lastModifiedBy>
  <cp:revision>15</cp:revision>
  <dcterms:created xsi:type="dcterms:W3CDTF">2018-09-30T11:48:30Z</dcterms:created>
  <dcterms:modified xsi:type="dcterms:W3CDTF">2018-10-10T07:23:24Z</dcterms:modified>
</cp:coreProperties>
</file>