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0D7-A4F3-49BC-9383-A4028E712410}" type="datetimeFigureOut">
              <a:rPr lang="en-US" smtClean="0"/>
              <a:t>07/12/2014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DEE-0AE9-4057-9D12-517E715CFC8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58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0D7-A4F3-49BC-9383-A4028E712410}" type="datetimeFigureOut">
              <a:rPr lang="en-US" smtClean="0"/>
              <a:t>07/12/2014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DEE-0AE9-4057-9D12-517E715C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9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0D7-A4F3-49BC-9383-A4028E712410}" type="datetimeFigureOut">
              <a:rPr lang="en-US" smtClean="0"/>
              <a:t>07/12/2014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DEE-0AE9-4057-9D12-517E715C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0D7-A4F3-49BC-9383-A4028E712410}" type="datetimeFigureOut">
              <a:rPr lang="en-US" smtClean="0"/>
              <a:t>07/12/2014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DEE-0AE9-4057-9D12-517E715CFC8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74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0D7-A4F3-49BC-9383-A4028E712410}" type="datetimeFigureOut">
              <a:rPr lang="en-US" smtClean="0"/>
              <a:t>07/12/2014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DEE-0AE9-4057-9D12-517E715C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0D7-A4F3-49BC-9383-A4028E712410}" type="datetimeFigureOut">
              <a:rPr lang="en-US" smtClean="0"/>
              <a:t>07/12/2014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DEE-0AE9-4057-9D12-517E715CFC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574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0D7-A4F3-49BC-9383-A4028E712410}" type="datetimeFigureOut">
              <a:rPr lang="en-US" smtClean="0"/>
              <a:t>07/12/2014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DEE-0AE9-4057-9D12-517E715C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08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0D7-A4F3-49BC-9383-A4028E712410}" type="datetimeFigureOut">
              <a:rPr lang="en-US" smtClean="0"/>
              <a:t>07/12/2014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DEE-0AE9-4057-9D12-517E715C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55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0D7-A4F3-49BC-9383-A4028E712410}" type="datetimeFigureOut">
              <a:rPr lang="en-US" smtClean="0"/>
              <a:t>07/12/2014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DEE-0AE9-4057-9D12-517E715C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6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0D7-A4F3-49BC-9383-A4028E712410}" type="datetimeFigureOut">
              <a:rPr lang="en-US" smtClean="0"/>
              <a:t>07/12/2014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DEE-0AE9-4057-9D12-517E715C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0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0D7-A4F3-49BC-9383-A4028E712410}" type="datetimeFigureOut">
              <a:rPr lang="en-US" smtClean="0"/>
              <a:t>07/12/2014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DEE-0AE9-4057-9D12-517E715C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8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0D7-A4F3-49BC-9383-A4028E712410}" type="datetimeFigureOut">
              <a:rPr lang="en-US" smtClean="0"/>
              <a:t>07/12/2014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DEE-0AE9-4057-9D12-517E715C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0D7-A4F3-49BC-9383-A4028E712410}" type="datetimeFigureOut">
              <a:rPr lang="en-US" smtClean="0"/>
              <a:t>07/12/2014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DEE-0AE9-4057-9D12-517E715C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0D7-A4F3-49BC-9383-A4028E712410}" type="datetimeFigureOut">
              <a:rPr lang="en-US" smtClean="0"/>
              <a:t>07/12/2014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DEE-0AE9-4057-9D12-517E715C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2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0D7-A4F3-49BC-9383-A4028E712410}" type="datetimeFigureOut">
              <a:rPr lang="en-US" smtClean="0"/>
              <a:t>07/12/2014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DEE-0AE9-4057-9D12-517E715C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3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0D7-A4F3-49BC-9383-A4028E712410}" type="datetimeFigureOut">
              <a:rPr lang="en-US" smtClean="0"/>
              <a:t>07/12/2014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DEE-0AE9-4057-9D12-517E715C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0D7-A4F3-49BC-9383-A4028E712410}" type="datetimeFigureOut">
              <a:rPr lang="en-US" smtClean="0"/>
              <a:t>07/12/2014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DEE-0AE9-4057-9D12-517E715C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6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34C0D7-A4F3-49BC-9383-A4028E712410}" type="datetimeFigureOut">
              <a:rPr lang="en-US" smtClean="0"/>
              <a:t>07/12/2014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289DEE-0AE9-4057-9D12-517E715C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09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914401"/>
          </a:xfrm>
        </p:spPr>
        <p:txBody>
          <a:bodyPr/>
          <a:lstStyle/>
          <a:p>
            <a:r>
              <a:rPr lang="en-IE" dirty="0" smtClean="0"/>
              <a:t>TECHNOLOGY BEHIND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 smtClean="0">
                <a:solidFill>
                  <a:schemeClr val="accent1">
                    <a:lumMod val="75000"/>
                  </a:schemeClr>
                </a:solidFill>
              </a:rPr>
              <a:t>Azure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 smtClean="0">
                <a:solidFill>
                  <a:schemeClr val="accent1">
                    <a:lumMod val="75000"/>
                  </a:schemeClr>
                </a:solidFill>
              </a:rPr>
              <a:t>Visual Studio Community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accent1">
                    <a:lumMod val="75000"/>
                  </a:schemeClr>
                </a:solidFill>
              </a:rPr>
              <a:t>.NET Future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 smtClean="0">
                <a:solidFill>
                  <a:schemeClr val="accent1">
                    <a:lumMod val="75000"/>
                  </a:schemeClr>
                </a:solidFill>
              </a:rPr>
              <a:t>Web API,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213979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6" r="2308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schemeClr val="accent1">
                    <a:lumMod val="75000"/>
                  </a:schemeClr>
                </a:solidFill>
              </a:rPr>
              <a:t>16 datacentres worldwide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schemeClr val="accent1">
                    <a:lumMod val="75000"/>
                  </a:schemeClr>
                </a:solidFill>
              </a:rPr>
              <a:t>North Europe region – Grange Castle, Dublin West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schemeClr val="accent1">
                    <a:lumMod val="75000"/>
                  </a:schemeClr>
                </a:solidFill>
              </a:rPr>
              <a:t>30000sq metres , 500million 2009, only 50 technicians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schemeClr val="accent1">
                    <a:lumMod val="75000"/>
                  </a:schemeClr>
                </a:solidFill>
              </a:rPr>
              <a:t>Month free access (150euro worth) after that 10 web sites free with Visual Studio 2013 Community installation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927100"/>
            <a:ext cx="3884612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6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Free now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3" y="685800"/>
            <a:ext cx="5943600" cy="361526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 smtClean="0"/>
              <a:t>Whole Development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 smtClean="0"/>
              <a:t>Azure Deployment integrated</a:t>
            </a:r>
          </a:p>
        </p:txBody>
      </p:sp>
    </p:spTree>
    <p:extLst>
      <p:ext uri="{BB962C8B-B14F-4D97-AF65-F5344CB8AC3E}">
        <p14:creationId xmlns:p14="http://schemas.microsoft.com/office/powerpoint/2010/main" val="202179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Great news, time to learn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98500"/>
            <a:ext cx="7483498" cy="4051300"/>
          </a:xfrm>
        </p:spPr>
      </p:pic>
    </p:spTree>
    <p:extLst>
      <p:ext uri="{BB962C8B-B14F-4D97-AF65-F5344CB8AC3E}">
        <p14:creationId xmlns:p14="http://schemas.microsoft.com/office/powerpoint/2010/main" val="20977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Web </a:t>
            </a:r>
            <a:r>
              <a:rPr lang="en-IE" dirty="0" err="1" smtClean="0"/>
              <a:t>api</a:t>
            </a:r>
            <a:r>
              <a:rPr lang="en-IE" dirty="0" smtClean="0"/>
              <a:t> overview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577975"/>
            <a:ext cx="5743575" cy="35242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schemeClr val="accent1">
                    <a:lumMod val="75000"/>
                  </a:schemeClr>
                </a:solidFill>
              </a:rPr>
              <a:t>Database in up on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schemeClr val="accent1">
                    <a:lumMod val="75000"/>
                  </a:schemeClr>
                </a:solidFill>
              </a:rPr>
              <a:t>Web Service is up on the cloud with API published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schemeClr val="accent1">
                    <a:lumMod val="75000"/>
                  </a:schemeClr>
                </a:solidFill>
              </a:rPr>
              <a:t>Clients make AJAX http requests using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schemeClr val="accent1">
                    <a:lumMod val="75000"/>
                  </a:schemeClr>
                </a:solidFill>
              </a:rPr>
              <a:t>Web Service returns JSON (XML) data 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0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Our use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08" y="1663700"/>
            <a:ext cx="5323809" cy="4241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6957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Browser makes </a:t>
            </a:r>
            <a:r>
              <a:rPr lang="en-IE" dirty="0" err="1" smtClean="0">
                <a:solidFill>
                  <a:schemeClr val="accent1">
                    <a:lumMod val="75000"/>
                  </a:schemeClr>
                </a:solidFill>
              </a:rPr>
              <a:t>ajax</a:t>
            </a: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 http request asking for all the player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Web Service retrieves player table rows from database and maps them to entity objects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Web service transforms collection to </a:t>
            </a:r>
            <a:r>
              <a:rPr lang="en-IE" dirty="0" err="1" smtClean="0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 text and sends it back in the response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accent1">
                    <a:lumMod val="75000"/>
                  </a:schemeClr>
                </a:solidFill>
              </a:rPr>
              <a:t>All the mappings and transformations are done by underlying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3367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</TotalTime>
  <Words>157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TECHNOLOGY BEHIND</vt:lpstr>
      <vt:lpstr>PowerPoint Presentation</vt:lpstr>
      <vt:lpstr>Free now</vt:lpstr>
      <vt:lpstr>Great news, time to learn</vt:lpstr>
      <vt:lpstr>Web api overview</vt:lpstr>
      <vt:lpstr>Our use case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BEHIND</dc:title>
  <dc:creator>Martin Zuber</dc:creator>
  <cp:lastModifiedBy>Martin Zuber</cp:lastModifiedBy>
  <cp:revision>11</cp:revision>
  <dcterms:created xsi:type="dcterms:W3CDTF">2014-12-07T10:38:41Z</dcterms:created>
  <dcterms:modified xsi:type="dcterms:W3CDTF">2014-12-07T11:23:58Z</dcterms:modified>
</cp:coreProperties>
</file>