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4" r:id="rId8"/>
    <p:sldId id="265" r:id="rId9"/>
    <p:sldId id="261" r:id="rId10"/>
    <p:sldId id="262" r:id="rId11"/>
    <p:sldId id="263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413457"/>
          </a:xfrm>
        </p:spPr>
        <p:txBody>
          <a:bodyPr/>
          <a:lstStyle/>
          <a:p>
            <a:r>
              <a:rPr lang="en-IE" dirty="0" smtClean="0">
                <a:solidFill>
                  <a:srgbClr val="FFFF00"/>
                </a:solidFill>
              </a:rPr>
              <a:t>Fantasy hurling </a:t>
            </a:r>
            <a:endParaRPr lang="en-IE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1"/>
                </a:solidFill>
              </a:rPr>
              <a:t>MICHAEL JAMES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DAVID KELLY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MARTIN ZUBAR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9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02276"/>
            <a:ext cx="8534401" cy="875764"/>
          </a:xfrm>
        </p:spPr>
        <p:txBody>
          <a:bodyPr/>
          <a:lstStyle/>
          <a:p>
            <a:r>
              <a:rPr lang="en-IE" dirty="0" smtClean="0">
                <a:solidFill>
                  <a:srgbClr val="FFFF00"/>
                </a:solidFill>
              </a:rPr>
              <a:t>What IS needed? </a:t>
            </a:r>
            <a:endParaRPr lang="en-IE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421227"/>
            <a:ext cx="8534400" cy="396669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Login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Standings link to 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T</a:t>
            </a:r>
            <a:r>
              <a:rPr lang="en-IE" sz="3200" dirty="0" smtClean="0">
                <a:solidFill>
                  <a:schemeClr val="tx1"/>
                </a:solidFill>
              </a:rPr>
              <a:t>eam changer &amp; viewer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S</a:t>
            </a:r>
            <a:r>
              <a:rPr lang="en-IE" sz="3200" dirty="0" smtClean="0">
                <a:solidFill>
                  <a:schemeClr val="tx1"/>
                </a:solidFill>
              </a:rPr>
              <a:t>ocial media aspect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Connection of front end to back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E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88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000" y="448256"/>
            <a:ext cx="8534401" cy="1174482"/>
          </a:xfrm>
        </p:spPr>
        <p:txBody>
          <a:bodyPr/>
          <a:lstStyle/>
          <a:p>
            <a:r>
              <a:rPr lang="en-IE" dirty="0" smtClean="0">
                <a:solidFill>
                  <a:srgbClr val="FFFF00"/>
                </a:solidFill>
              </a:rPr>
              <a:t>SOCIAL MEDIA</a:t>
            </a:r>
            <a:endParaRPr lang="en-IE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76" y="2251543"/>
            <a:ext cx="8701826" cy="374285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75" y="2446986"/>
            <a:ext cx="9129489" cy="3547414"/>
          </a:xfrm>
        </p:spPr>
        <p:txBody>
          <a:bodyPr/>
          <a:lstStyle/>
          <a:p>
            <a:r>
              <a:rPr lang="en-IE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0570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474014"/>
            <a:ext cx="8534401" cy="1135845"/>
          </a:xfrm>
        </p:spPr>
        <p:txBody>
          <a:bodyPr/>
          <a:lstStyle/>
          <a:p>
            <a:r>
              <a:rPr lang="en-IE" dirty="0" smtClean="0">
                <a:solidFill>
                  <a:srgbClr val="FFFF00"/>
                </a:solidFill>
              </a:rPr>
              <a:t>conclusion</a:t>
            </a:r>
            <a:endParaRPr lang="en-IE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931831"/>
            <a:ext cx="8534400" cy="406256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On course to meet deadline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End product should be of high standard and modular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High possibility of attracting players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Advertising!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13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757" y="474014"/>
            <a:ext cx="8534401" cy="1200239"/>
          </a:xfrm>
        </p:spPr>
        <p:txBody>
          <a:bodyPr/>
          <a:lstStyle/>
          <a:p>
            <a:r>
              <a:rPr lang="en-IE" dirty="0" smtClean="0">
                <a:solidFill>
                  <a:srgbClr val="FFFF00"/>
                </a:solidFill>
              </a:rPr>
              <a:t>Questions??</a:t>
            </a:r>
            <a:endParaRPr lang="en-IE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3709116"/>
            <a:ext cx="8534400" cy="2820474"/>
          </a:xfrm>
        </p:spPr>
        <p:txBody>
          <a:bodyPr>
            <a:normAutofit/>
          </a:bodyPr>
          <a:lstStyle/>
          <a:p>
            <a:r>
              <a:rPr lang="en-IE" sz="3200" dirty="0" smtClean="0">
                <a:solidFill>
                  <a:schemeClr val="tx1"/>
                </a:solidFill>
              </a:rPr>
              <a:t>Fantasy Hurling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smtClean="0">
                <a:solidFill>
                  <a:schemeClr val="tx1"/>
                </a:solidFill>
              </a:rPr>
              <a:t>By </a:t>
            </a:r>
            <a:r>
              <a:rPr lang="en-IE" sz="3200" dirty="0" smtClean="0">
                <a:solidFill>
                  <a:schemeClr val="tx1"/>
                </a:solidFill>
              </a:rPr>
              <a:t>Michael James , Martin Zubar &amp; David Kelly</a:t>
            </a:r>
            <a:endParaRPr lang="en-IE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3" y="602803"/>
            <a:ext cx="8534401" cy="968420"/>
          </a:xfrm>
        </p:spPr>
        <p:txBody>
          <a:bodyPr>
            <a:normAutofit/>
          </a:bodyPr>
          <a:lstStyle/>
          <a:p>
            <a:r>
              <a:rPr lang="en-IE" sz="4800" dirty="0" smtClean="0">
                <a:solidFill>
                  <a:srgbClr val="FFFF00"/>
                </a:solidFill>
              </a:rPr>
              <a:t>WHAT IS IT?</a:t>
            </a:r>
            <a:endParaRPr lang="en-IE" sz="4800" dirty="0">
              <a:solidFill>
                <a:srgbClr val="FFFF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4213" y="2537138"/>
            <a:ext cx="8534400" cy="34572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 smtClean="0">
                <a:solidFill>
                  <a:schemeClr val="tx1"/>
                </a:solidFill>
              </a:rPr>
              <a:t>A fantasy hurling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 smtClean="0">
                <a:solidFill>
                  <a:schemeClr val="tx1"/>
                </a:solidFill>
              </a:rPr>
              <a:t>Social media aspects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 smtClean="0">
                <a:solidFill>
                  <a:schemeClr val="tx1"/>
                </a:solidFill>
              </a:rPr>
              <a:t>Real time score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 smtClean="0">
                <a:solidFill>
                  <a:schemeClr val="tx1"/>
                </a:solidFill>
              </a:rPr>
              <a:t>Real time news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0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15682"/>
            <a:ext cx="8534401" cy="865389"/>
          </a:xfrm>
        </p:spPr>
        <p:txBody>
          <a:bodyPr/>
          <a:lstStyle/>
          <a:p>
            <a:r>
              <a:rPr lang="en-IE" dirty="0" smtClean="0">
                <a:solidFill>
                  <a:srgbClr val="FFFF00"/>
                </a:solidFill>
              </a:rPr>
              <a:t>Technical details</a:t>
            </a:r>
            <a:endParaRPr lang="en-IE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944710"/>
            <a:ext cx="8534400" cy="404969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>
                <a:solidFill>
                  <a:schemeClr val="tx1"/>
                </a:solidFill>
              </a:rPr>
              <a:t>Front end of a website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>
                <a:solidFill>
                  <a:schemeClr val="tx1"/>
                </a:solidFill>
              </a:rPr>
              <a:t>Back end of Java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>
                <a:solidFill>
                  <a:schemeClr val="tx1"/>
                </a:solidFill>
              </a:rPr>
              <a:t>SQL database</a:t>
            </a:r>
          </a:p>
          <a:p>
            <a:endParaRPr lang="en-IE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5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127" y="713704"/>
            <a:ext cx="5000738" cy="999186"/>
          </a:xfrm>
        </p:spPr>
        <p:txBody>
          <a:bodyPr>
            <a:noAutofit/>
          </a:bodyPr>
          <a:lstStyle/>
          <a:p>
            <a:r>
              <a:rPr lang="en-IE" sz="4000" dirty="0" smtClean="0">
                <a:solidFill>
                  <a:srgbClr val="FFFF00"/>
                </a:solidFill>
              </a:rPr>
              <a:t>The WEBSITE</a:t>
            </a:r>
            <a:endParaRPr lang="en-IE" sz="4000" dirty="0">
              <a:solidFill>
                <a:srgbClr val="FFFF00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568" r="12568"/>
          <a:stretch>
            <a:fillRect/>
          </a:stretch>
        </p:blipFill>
        <p:spPr>
          <a:xfrm>
            <a:off x="1104900" y="901700"/>
            <a:ext cx="4883150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3127" y="2841460"/>
            <a:ext cx="4717403" cy="204893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/>
                </a:solidFill>
              </a:rPr>
              <a:t>JavaScript &amp; 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/>
                </a:solidFill>
              </a:rPr>
              <a:t>HTML &amp;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/>
                </a:solidFill>
              </a:rPr>
              <a:t>PHP </a:t>
            </a:r>
            <a:endParaRPr lang="en-I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1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9316"/>
            <a:ext cx="8534401" cy="1019935"/>
          </a:xfrm>
        </p:spPr>
        <p:txBody>
          <a:bodyPr/>
          <a:lstStyle/>
          <a:p>
            <a:r>
              <a:rPr lang="en-IE" dirty="0" smtClean="0">
                <a:solidFill>
                  <a:srgbClr val="FFFF00"/>
                </a:solidFill>
              </a:rPr>
              <a:t>WHAT was DONE?</a:t>
            </a:r>
            <a:endParaRPr lang="en-IE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764406"/>
            <a:ext cx="8534400" cy="422999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W</a:t>
            </a:r>
            <a:r>
              <a:rPr lang="en-IE" sz="3200" dirty="0" smtClean="0">
                <a:solidFill>
                  <a:schemeClr val="tx1"/>
                </a:solidFill>
              </a:rPr>
              <a:t>ireframe &amp; design of site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A</a:t>
            </a:r>
            <a:r>
              <a:rPr lang="en-IE" sz="3200" dirty="0" smtClean="0">
                <a:solidFill>
                  <a:schemeClr val="tx1"/>
                </a:solidFill>
              </a:rPr>
              <a:t>ll web pages complete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RSS feed for news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Player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sz="32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3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679" y="383093"/>
            <a:ext cx="8371428" cy="3039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55" y="383093"/>
            <a:ext cx="8701826" cy="3261628"/>
          </a:xfrm>
        </p:spPr>
        <p:txBody>
          <a:bodyPr/>
          <a:lstStyle/>
          <a:p>
            <a:r>
              <a:rPr lang="en-IE" dirty="0" smtClean="0"/>
              <a:t>.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3903371"/>
            <a:ext cx="8534400" cy="260045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Standings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S</a:t>
            </a:r>
            <a:r>
              <a:rPr lang="en-IE" sz="3200" dirty="0" smtClean="0">
                <a:solidFill>
                  <a:schemeClr val="tx1"/>
                </a:solidFill>
              </a:rPr>
              <a:t>core will be retrieved using java from sql database </a:t>
            </a:r>
            <a:endParaRPr lang="en-IE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44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35378"/>
            <a:ext cx="8534401" cy="981299"/>
          </a:xfrm>
        </p:spPr>
        <p:txBody>
          <a:bodyPr/>
          <a:lstStyle/>
          <a:p>
            <a:r>
              <a:rPr lang="en-IE" dirty="0" smtClean="0">
                <a:solidFill>
                  <a:srgbClr val="FFFF00"/>
                </a:solidFill>
              </a:rPr>
              <a:t>FINDING THE FACTS</a:t>
            </a:r>
            <a:endParaRPr lang="en-IE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777285"/>
            <a:ext cx="8534400" cy="421711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Thorough research into player statistics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HURLINGSTATS.COM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Very important to the integrity of the site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9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89924"/>
            <a:ext cx="8534401" cy="839631"/>
          </a:xfrm>
        </p:spPr>
        <p:txBody>
          <a:bodyPr/>
          <a:lstStyle/>
          <a:p>
            <a:r>
              <a:rPr lang="en-IE" dirty="0" smtClean="0">
                <a:solidFill>
                  <a:srgbClr val="FFFF00"/>
                </a:solidFill>
              </a:rPr>
              <a:t>Hurlingstats.com</a:t>
            </a:r>
            <a:endParaRPr lang="en-IE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365" y="2300886"/>
            <a:ext cx="6838095" cy="350476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112135"/>
            <a:ext cx="8534400" cy="3882265"/>
          </a:xfrm>
        </p:spPr>
        <p:txBody>
          <a:bodyPr/>
          <a:lstStyle/>
          <a:p>
            <a:r>
              <a:rPr lang="en-I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463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757" y="628561"/>
            <a:ext cx="8534401" cy="916904"/>
          </a:xfrm>
        </p:spPr>
        <p:txBody>
          <a:bodyPr/>
          <a:lstStyle/>
          <a:p>
            <a:r>
              <a:rPr lang="en-IE" dirty="0" smtClean="0">
                <a:solidFill>
                  <a:srgbClr val="FFFF00"/>
                </a:solidFill>
              </a:rPr>
              <a:t>RSS FEED </a:t>
            </a:r>
            <a:endParaRPr lang="en-IE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00" y="2030217"/>
            <a:ext cx="8885714" cy="438095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757" y="2434107"/>
            <a:ext cx="8534400" cy="3573172"/>
          </a:xfrm>
        </p:spPr>
        <p:txBody>
          <a:bodyPr/>
          <a:lstStyle/>
          <a:p>
            <a:r>
              <a:rPr lang="en-IE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004180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</TotalTime>
  <Words>162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Slice</vt:lpstr>
      <vt:lpstr>Fantasy hurling </vt:lpstr>
      <vt:lpstr>WHAT IS IT?</vt:lpstr>
      <vt:lpstr>Technical details</vt:lpstr>
      <vt:lpstr>The WEBSITE</vt:lpstr>
      <vt:lpstr>WHAT was DONE?</vt:lpstr>
      <vt:lpstr>.</vt:lpstr>
      <vt:lpstr>FINDING THE FACTS</vt:lpstr>
      <vt:lpstr>Hurlingstats.com</vt:lpstr>
      <vt:lpstr>RSS FEED </vt:lpstr>
      <vt:lpstr>What IS needed? </vt:lpstr>
      <vt:lpstr>SOCIAL MEDIA</vt:lpstr>
      <vt:lpstr>conclusion</vt:lpstr>
      <vt:lpstr>Questions??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hurling</dc:title>
  <dc:creator>Admin</dc:creator>
  <cp:lastModifiedBy>Admin</cp:lastModifiedBy>
  <cp:revision>7</cp:revision>
  <dcterms:created xsi:type="dcterms:W3CDTF">2014-12-03T01:43:11Z</dcterms:created>
  <dcterms:modified xsi:type="dcterms:W3CDTF">2014-12-03T02:24:40Z</dcterms:modified>
</cp:coreProperties>
</file>