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04/12/2014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500" b="1" dirty="0" smtClean="0">
                <a:solidFill>
                  <a:schemeClr val="tx1"/>
                </a:solidFill>
                <a:latin typeface="Helvetica"/>
                <a:cs typeface="Helvetica"/>
              </a:rPr>
              <a:t>Fantasy Hurling with </a:t>
            </a:r>
            <a:br>
              <a:rPr lang="en-US" sz="4500" b="1" dirty="0" smtClean="0">
                <a:solidFill>
                  <a:schemeClr val="tx1"/>
                </a:solidFill>
                <a:latin typeface="Helvetica"/>
                <a:cs typeface="Helvetica"/>
              </a:rPr>
            </a:br>
            <a:r>
              <a:rPr lang="en-US" sz="4500" b="1" dirty="0" smtClean="0">
                <a:solidFill>
                  <a:schemeClr val="tx1"/>
                </a:solidFill>
                <a:latin typeface="Helvetica"/>
                <a:cs typeface="Helvetica"/>
              </a:rPr>
              <a:t>Social Media </a:t>
            </a:r>
            <a:br>
              <a:rPr lang="en-US" sz="4500" b="1" dirty="0" smtClean="0">
                <a:solidFill>
                  <a:schemeClr val="tx1"/>
                </a:solidFill>
                <a:latin typeface="Helvetica"/>
                <a:cs typeface="Helvetica"/>
              </a:rPr>
            </a:br>
            <a:r>
              <a:rPr lang="en-US" sz="4500" b="1" dirty="0" smtClean="0">
                <a:solidFill>
                  <a:schemeClr val="tx1"/>
                </a:solidFill>
                <a:latin typeface="Helvetica"/>
                <a:cs typeface="Helvetica"/>
              </a:rPr>
              <a:t>Capabilities</a:t>
            </a:r>
            <a:endParaRPr lang="en-US" sz="45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09" y="2819400"/>
            <a:ext cx="6560234" cy="336557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Author: 	David Kelly </a:t>
            </a:r>
            <a:r>
              <a:rPr lang="en-US" sz="2000" dirty="0" smtClean="0">
                <a:latin typeface="Helvetica"/>
                <a:cs typeface="Helvetica"/>
              </a:rPr>
              <a:t>(B00060572)</a:t>
            </a:r>
          </a:p>
          <a:p>
            <a:pPr algn="l"/>
            <a:r>
              <a:rPr lang="en-US" dirty="0" smtClean="0">
                <a:latin typeface="Helvetica"/>
                <a:cs typeface="Helvetica"/>
              </a:rPr>
              <a:t>Module: 	Project Skills </a:t>
            </a:r>
            <a:r>
              <a:rPr lang="en-US" sz="2000" dirty="0" smtClean="0">
                <a:latin typeface="Helvetica"/>
                <a:cs typeface="Helvetica"/>
              </a:rPr>
              <a:t>(COMP H3029)</a:t>
            </a:r>
          </a:p>
          <a:p>
            <a:pPr algn="l"/>
            <a:r>
              <a:rPr lang="en-US" dirty="0" smtClean="0">
                <a:latin typeface="Helvetica"/>
                <a:cs typeface="Helvetica"/>
              </a:rPr>
              <a:t>Course: 	BSc Computing </a:t>
            </a:r>
            <a:r>
              <a:rPr lang="en-US" sz="2000" dirty="0" smtClean="0">
                <a:latin typeface="Helvetica"/>
                <a:cs typeface="Helvetica"/>
              </a:rPr>
              <a:t>(BN104)</a:t>
            </a:r>
          </a:p>
          <a:p>
            <a:pPr algn="l"/>
            <a:r>
              <a:rPr lang="en-US" dirty="0" smtClean="0">
                <a:latin typeface="Helvetica"/>
                <a:cs typeface="Helvetica"/>
              </a:rPr>
              <a:t>Lecturer: 	Dr. Luke Raeside</a:t>
            </a:r>
          </a:p>
          <a:p>
            <a:pPr algn="l"/>
            <a:endParaRPr lang="en-US" dirty="0">
              <a:latin typeface="Helvetica"/>
              <a:cs typeface="Helvetica"/>
            </a:endParaRPr>
          </a:p>
          <a:p>
            <a:pPr algn="l"/>
            <a:r>
              <a:rPr lang="en-US" dirty="0" smtClean="0">
                <a:latin typeface="Helvetica"/>
                <a:cs typeface="Helvetica"/>
              </a:rPr>
              <a:t>Institute of Technology Blanchardstown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 descr="ITB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572" y="5216847"/>
            <a:ext cx="2483262" cy="129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19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500" b="1" dirty="0">
                <a:solidFill>
                  <a:srgbClr val="FFFFFF"/>
                </a:solidFill>
                <a:latin typeface="Helvetica"/>
                <a:cs typeface="Helvetica"/>
              </a:rPr>
              <a:t>Results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are able to post their results and scores on social media sites</a:t>
            </a:r>
          </a:p>
          <a:p>
            <a:endParaRPr lang="en-US" dirty="0"/>
          </a:p>
          <a:p>
            <a:r>
              <a:rPr lang="en-US" dirty="0" smtClean="0"/>
              <a:t>Playing the game is intuitive and simple</a:t>
            </a:r>
          </a:p>
          <a:p>
            <a:endParaRPr lang="en-US" dirty="0"/>
          </a:p>
          <a:p>
            <a:r>
              <a:rPr lang="en-US" dirty="0" smtClean="0"/>
              <a:t>Users are able to retrieve their results on the final day of a game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0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500" b="1" dirty="0">
                <a:solidFill>
                  <a:srgbClr val="FFFFFF"/>
                </a:solidFill>
                <a:latin typeface="Helvetica"/>
                <a:cs typeface="Helvetica"/>
              </a:rPr>
              <a:t>Results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team is currently in the creation phase of the website and database</a:t>
            </a:r>
          </a:p>
          <a:p>
            <a:endParaRPr lang="en-US" dirty="0"/>
          </a:p>
          <a:p>
            <a:r>
              <a:rPr lang="en-US" dirty="0" smtClean="0"/>
              <a:t>The team has followed the Gantt chart and is on track for all current deadlines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500" b="1" dirty="0" smtClean="0">
                <a:solidFill>
                  <a:srgbClr val="FFFFFF"/>
                </a:solidFill>
                <a:latin typeface="Helvetica"/>
                <a:cs typeface="Helvetica"/>
              </a:rPr>
              <a:t>Summary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10% of all fantasy sports gamers use social media to interact with one another</a:t>
            </a:r>
          </a:p>
          <a:p>
            <a:endParaRPr lang="en-US" dirty="0"/>
          </a:p>
          <a:p>
            <a:r>
              <a:rPr lang="en-US" dirty="0" smtClean="0"/>
              <a:t>There are over 200,000 GAA followers on social media</a:t>
            </a:r>
          </a:p>
          <a:p>
            <a:endParaRPr lang="en-US" dirty="0"/>
          </a:p>
          <a:p>
            <a:r>
              <a:rPr lang="en-US" dirty="0" smtClean="0"/>
              <a:t>There is no hurling game platform that allows fans to interact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5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500" b="1" dirty="0" smtClean="0">
                <a:solidFill>
                  <a:srgbClr val="FFFFFF"/>
                </a:solidFill>
                <a:latin typeface="Helvetica"/>
                <a:cs typeface="Helvetica"/>
              </a:rPr>
              <a:t>Summary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fantasy hurling game offers GAA fans a unique and interactive way of engaging with their sport and their community</a:t>
            </a:r>
          </a:p>
          <a:p>
            <a:endParaRPr lang="en-US" dirty="0" smtClean="0"/>
          </a:p>
          <a:p>
            <a:r>
              <a:rPr lang="en-US" dirty="0" smtClean="0"/>
              <a:t>The project is on track to fulfill all the deadlines set out at the beginning of the implementation phase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500" b="1" dirty="0" smtClean="0">
                <a:solidFill>
                  <a:srgbClr val="FFFFFF"/>
                </a:solidFill>
                <a:latin typeface="Helvetica"/>
                <a:cs typeface="Helvetica"/>
              </a:rPr>
              <a:t>Questions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104769"/>
          </a:xfrm>
        </p:spPr>
        <p:txBody>
          <a:bodyPr/>
          <a:lstStyle/>
          <a:p>
            <a:r>
              <a:rPr lang="en-US" i="1" dirty="0" smtClean="0"/>
              <a:t>How many fantasy GAA games currently exist? </a:t>
            </a:r>
          </a:p>
          <a:p>
            <a:pPr lvl="1"/>
            <a:r>
              <a:rPr lang="en-US" dirty="0" smtClean="0"/>
              <a:t>2 online football games</a:t>
            </a:r>
          </a:p>
          <a:p>
            <a:endParaRPr lang="en-US" dirty="0"/>
          </a:p>
          <a:p>
            <a:r>
              <a:rPr lang="en-US" i="1" dirty="0" smtClean="0"/>
              <a:t>Can this game be sold if successful? </a:t>
            </a:r>
          </a:p>
          <a:p>
            <a:pPr lvl="1"/>
            <a:r>
              <a:rPr lang="en-US" dirty="0" smtClean="0"/>
              <a:t>Yes, the game is designed to be modular and adaptable to more than 1 sport</a:t>
            </a:r>
          </a:p>
          <a:p>
            <a:endParaRPr lang="en-US" dirty="0" smtClean="0"/>
          </a:p>
          <a:p>
            <a:r>
              <a:rPr lang="en-US" i="1" dirty="0" smtClean="0"/>
              <a:t>Is the project meeting the deadline?</a:t>
            </a:r>
          </a:p>
          <a:p>
            <a:pPr lvl="1"/>
            <a:r>
              <a:rPr lang="en-US" dirty="0" smtClean="0"/>
              <a:t>Yes, Currently the project is on schedule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0180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500" b="1" dirty="0" smtClean="0">
                <a:solidFill>
                  <a:srgbClr val="FFFFFF"/>
                </a:solidFill>
                <a:latin typeface="Helvetica"/>
                <a:cs typeface="Helvetica"/>
              </a:rPr>
              <a:t>References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5098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6"/>
                </a:solidFill>
              </a:rPr>
              <a:t>Official GAA Facebook page, 2014</a:t>
            </a:r>
            <a:r>
              <a:rPr lang="en-US" sz="2000" dirty="0">
                <a:solidFill>
                  <a:schemeClr val="accent6"/>
                </a:solidFill>
              </a:rPr>
              <a:t>. . [ONLINE] Available at: https://</a:t>
            </a:r>
            <a:r>
              <a:rPr lang="en-US" sz="2000" dirty="0" err="1">
                <a:solidFill>
                  <a:schemeClr val="accent6"/>
                </a:solidFill>
              </a:rPr>
              <a:t>www.facebook.com</a:t>
            </a:r>
            <a:r>
              <a:rPr lang="en-US" sz="2000" dirty="0">
                <a:solidFill>
                  <a:schemeClr val="accent6"/>
                </a:solidFill>
              </a:rPr>
              <a:t>/</a:t>
            </a:r>
            <a:r>
              <a:rPr lang="en-US" sz="2000" dirty="0" err="1">
                <a:solidFill>
                  <a:schemeClr val="accent6"/>
                </a:solidFill>
              </a:rPr>
              <a:t>officialgaa</a:t>
            </a:r>
            <a:r>
              <a:rPr lang="en-US" sz="2000" dirty="0">
                <a:solidFill>
                  <a:schemeClr val="accent6"/>
                </a:solidFill>
              </a:rPr>
              <a:t>. [Accessed 19 October 2014]</a:t>
            </a:r>
            <a:r>
              <a:rPr lang="en-US" sz="2000" dirty="0" smtClean="0">
                <a:solidFill>
                  <a:schemeClr val="accent6"/>
                </a:solidFill>
              </a:rPr>
              <a:t>.</a:t>
            </a:r>
            <a:endParaRPr lang="en-US" dirty="0" smtClean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Industry </a:t>
            </a:r>
            <a:r>
              <a:rPr lang="en-US" sz="2000" dirty="0"/>
              <a:t>Demographics - Fantasy Sports Trade Association. 2014. </a:t>
            </a:r>
            <a:r>
              <a:rPr lang="en-US" sz="2000" i="1" dirty="0"/>
              <a:t>Industry Demographics - Fantasy Sports Trade Association</a:t>
            </a:r>
            <a:r>
              <a:rPr lang="en-US" sz="2000" dirty="0"/>
              <a:t>. [ONLINE] Available at: http://</a:t>
            </a:r>
            <a:r>
              <a:rPr lang="en-US" sz="2000" dirty="0" err="1"/>
              <a:t>www.fsta.org</a:t>
            </a:r>
            <a:r>
              <a:rPr lang="en-US" sz="2000" dirty="0"/>
              <a:t>/?page=Demographics. [Accessed 21 November 2014].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it-IT" sz="2000" dirty="0" smtClean="0">
              <a:solidFill>
                <a:srgbClr val="E8B7B7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 smtClean="0">
                <a:solidFill>
                  <a:srgbClr val="E8B7B7"/>
                </a:solidFill>
              </a:rPr>
              <a:t>Nicole </a:t>
            </a:r>
            <a:r>
              <a:rPr lang="it-IT" sz="2000" dirty="0">
                <a:solidFill>
                  <a:srgbClr val="E8B7B7"/>
                </a:solidFill>
              </a:rPr>
              <a:t>A. Buzzetto-</a:t>
            </a:r>
            <a:r>
              <a:rPr lang="it-IT" sz="2000" dirty="0" smtClean="0">
                <a:solidFill>
                  <a:srgbClr val="E8B7B7"/>
                </a:solidFill>
              </a:rPr>
              <a:t>More.</a:t>
            </a:r>
            <a:r>
              <a:rPr lang="en-US" sz="2000" dirty="0">
                <a:solidFill>
                  <a:srgbClr val="E8B7B7"/>
                </a:solidFill>
              </a:rPr>
              <a:t> (2013</a:t>
            </a:r>
            <a:r>
              <a:rPr lang="en-US" sz="2000" dirty="0" smtClean="0">
                <a:solidFill>
                  <a:srgbClr val="E8B7B7"/>
                </a:solidFill>
              </a:rPr>
              <a:t>). Social </a:t>
            </a:r>
            <a:r>
              <a:rPr lang="en-US" sz="2000" dirty="0">
                <a:solidFill>
                  <a:srgbClr val="E8B7B7"/>
                </a:solidFill>
              </a:rPr>
              <a:t>Media and </a:t>
            </a:r>
            <a:r>
              <a:rPr lang="en-US" sz="2000" dirty="0" smtClean="0">
                <a:solidFill>
                  <a:srgbClr val="E8B7B7"/>
                </a:solidFill>
              </a:rPr>
              <a:t>Prosumerism,</a:t>
            </a:r>
            <a:r>
              <a:rPr lang="en-US" sz="2000" dirty="0">
                <a:solidFill>
                  <a:srgbClr val="E8B7B7"/>
                </a:solidFill>
              </a:rPr>
              <a:t> </a:t>
            </a:r>
            <a:r>
              <a:rPr lang="en-US" sz="2000" i="1" dirty="0">
                <a:solidFill>
                  <a:srgbClr val="E8B7B7"/>
                </a:solidFill>
              </a:rPr>
              <a:t>Issues in Informing Science &amp; Information </a:t>
            </a:r>
            <a:r>
              <a:rPr lang="en-US" sz="2000" i="1" dirty="0" smtClean="0">
                <a:solidFill>
                  <a:srgbClr val="E8B7B7"/>
                </a:solidFill>
              </a:rPr>
              <a:t>Technology</a:t>
            </a:r>
            <a:r>
              <a:rPr lang="en-US" sz="2000" dirty="0" smtClean="0">
                <a:solidFill>
                  <a:srgbClr val="E8B7B7"/>
                </a:solidFill>
              </a:rPr>
              <a:t>, </a:t>
            </a:r>
            <a:r>
              <a:rPr lang="en-US" sz="2000" dirty="0">
                <a:solidFill>
                  <a:srgbClr val="E8B7B7"/>
                </a:solidFill>
              </a:rPr>
              <a:t>p67. </a:t>
            </a:r>
            <a:endParaRPr lang="en-US" sz="2000" dirty="0">
              <a:solidFill>
                <a:srgbClr val="E8B7B7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Joris </a:t>
            </a:r>
            <a:r>
              <a:rPr lang="en-US" sz="2000" dirty="0"/>
              <a:t>Drayer, Stephen L. Shapiro, Brendan Dwyer, Alan L. Morse, Joel White. (2010). “The effects of fantasy football participation on NFL (National Football League) consumption: A qualitative analysis”. </a:t>
            </a:r>
            <a:r>
              <a:rPr lang="en-US" sz="2000" i="1" dirty="0"/>
              <a:t>Sport Management Review, 13</a:t>
            </a:r>
            <a:r>
              <a:rPr lang="en-US" sz="2000" dirty="0"/>
              <a:t>, 129- 141.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90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500" b="1" dirty="0">
                <a:solidFill>
                  <a:srgbClr val="FFFFFF"/>
                </a:solidFill>
                <a:latin typeface="Helvetica"/>
                <a:cs typeface="Helvetica"/>
              </a:rPr>
              <a:t>References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Brody J. </a:t>
            </a:r>
            <a:r>
              <a:rPr lang="en-US" sz="2000" dirty="0" err="1"/>
              <a:t>Ruihley</a:t>
            </a:r>
            <a:r>
              <a:rPr lang="en-US" sz="2000" dirty="0"/>
              <a:t>, Robin L. Hardin. (2013). Focus On Fantasy (an overview of fantasy sport consumption). In: Paul M. Pederson </a:t>
            </a:r>
            <a:r>
              <a:rPr lang="en-US" sz="2000" i="1" dirty="0" err="1"/>
              <a:t>Routledge</a:t>
            </a:r>
            <a:r>
              <a:rPr lang="en-US" sz="2000" i="1" dirty="0"/>
              <a:t> Handbook of Sport </a:t>
            </a:r>
            <a:r>
              <a:rPr lang="en-US" sz="2000" i="1" dirty="0" err="1"/>
              <a:t>Cummunication</a:t>
            </a:r>
            <a:r>
              <a:rPr lang="en-US" sz="2000" dirty="0"/>
              <a:t>. USA: </a:t>
            </a:r>
            <a:r>
              <a:rPr lang="en-US" sz="2000" dirty="0" err="1"/>
              <a:t>Routledge</a:t>
            </a:r>
            <a:r>
              <a:rPr lang="en-US" sz="2000" dirty="0"/>
              <a:t>. p269-277. </a:t>
            </a:r>
            <a:endParaRPr lang="en-US" sz="2000" dirty="0" smtClean="0"/>
          </a:p>
          <a:p>
            <a:pPr marL="457200" indent="-457200">
              <a:buFont typeface="+mj-lt"/>
              <a:buAutoNum type="arabicPeriod" startAt="5"/>
            </a:pPr>
            <a:endParaRPr lang="en-US" sz="2000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sz="2000" dirty="0">
                <a:solidFill>
                  <a:srgbClr val="E8B7B7"/>
                </a:solidFill>
              </a:rPr>
              <a:t>Ann </a:t>
            </a:r>
            <a:r>
              <a:rPr lang="en-US" sz="2000" dirty="0" err="1">
                <a:solidFill>
                  <a:srgbClr val="E8B7B7"/>
                </a:solidFill>
              </a:rPr>
              <a:t>Pegoraro</a:t>
            </a:r>
            <a:r>
              <a:rPr lang="en-US" sz="2000" dirty="0">
                <a:solidFill>
                  <a:srgbClr val="E8B7B7"/>
                </a:solidFill>
              </a:rPr>
              <a:t>. (2013). Sport Fandom in the Digital World. In: Paul </a:t>
            </a:r>
            <a:r>
              <a:rPr lang="en-US" sz="2000" dirty="0" smtClean="0">
                <a:solidFill>
                  <a:srgbClr val="E8B7B7"/>
                </a:solidFill>
              </a:rPr>
              <a:t>M. Pederson </a:t>
            </a:r>
            <a:r>
              <a:rPr lang="en-US" sz="2000" i="1" dirty="0" err="1">
                <a:solidFill>
                  <a:srgbClr val="E8B7B7"/>
                </a:solidFill>
              </a:rPr>
              <a:t>Routledge</a:t>
            </a:r>
            <a:r>
              <a:rPr lang="en-US" sz="2000" i="1" dirty="0">
                <a:solidFill>
                  <a:srgbClr val="E8B7B7"/>
                </a:solidFill>
              </a:rPr>
              <a:t> Handbook of Sport </a:t>
            </a:r>
            <a:r>
              <a:rPr lang="en-US" sz="2000" i="1" dirty="0" err="1">
                <a:solidFill>
                  <a:srgbClr val="E8B7B7"/>
                </a:solidFill>
              </a:rPr>
              <a:t>Cummunication</a:t>
            </a:r>
            <a:r>
              <a:rPr lang="en-US" sz="2000" dirty="0">
                <a:solidFill>
                  <a:srgbClr val="E8B7B7"/>
                </a:solidFill>
              </a:rPr>
              <a:t>. USA: </a:t>
            </a:r>
            <a:r>
              <a:rPr lang="en-US" sz="2000" dirty="0" err="1">
                <a:solidFill>
                  <a:srgbClr val="E8B7B7"/>
                </a:solidFill>
              </a:rPr>
              <a:t>Routledge</a:t>
            </a:r>
            <a:r>
              <a:rPr lang="en-US" sz="2000" dirty="0">
                <a:solidFill>
                  <a:srgbClr val="E8B7B7"/>
                </a:solidFill>
              </a:rPr>
              <a:t>. p248-257. </a:t>
            </a:r>
            <a:endParaRPr lang="en-US" sz="2000" dirty="0" smtClean="0">
              <a:solidFill>
                <a:srgbClr val="E8B7B7"/>
              </a:solidFill>
            </a:endParaRPr>
          </a:p>
          <a:p>
            <a:pPr marL="457200" indent="-457200">
              <a:buFont typeface="+mj-lt"/>
              <a:buAutoNum type="arabicPeriod" startAt="5"/>
            </a:pPr>
            <a:endParaRPr lang="en-US" sz="2000" dirty="0">
              <a:solidFill>
                <a:srgbClr val="E8B7B7"/>
              </a:solidFill>
            </a:endParaRPr>
          </a:p>
          <a:p>
            <a:pPr marL="457200" indent="-457200">
              <a:buFont typeface="+mj-lt"/>
              <a:buAutoNum type="arabicPeriod" startAt="5"/>
            </a:pPr>
            <a:endParaRPr lang="en-US" sz="2000" dirty="0">
              <a:solidFill>
                <a:srgbClr val="E8B7B7"/>
              </a:solidFill>
            </a:endParaRPr>
          </a:p>
          <a:p>
            <a:pPr marL="457200" indent="-457200">
              <a:buFont typeface="+mj-lt"/>
              <a:buAutoNum type="arabicPeriod" startAt="5"/>
            </a:pPr>
            <a:endParaRPr lang="en-US" sz="2000" dirty="0"/>
          </a:p>
          <a:p>
            <a:pPr marL="457200" indent="-457200">
              <a:buFont typeface="+mj-lt"/>
              <a:buAutoNum type="arabicPeriod" startAt="5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305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500" b="1" dirty="0" smtClean="0">
                <a:solidFill>
                  <a:srgbClr val="FFFFFF"/>
                </a:solidFill>
                <a:latin typeface="Helvetica"/>
                <a:cs typeface="Helvetica"/>
              </a:rPr>
              <a:t>Proposal</a:t>
            </a:r>
            <a:endParaRPr lang="en-US" sz="45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Create a web based game connected with social media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No existing fantasy hurling game connected with the GAA </a:t>
            </a:r>
            <a:r>
              <a:rPr lang="en-US" sz="2000" dirty="0" smtClean="0">
                <a:latin typeface="Helvetica"/>
                <a:cs typeface="Helvetica"/>
              </a:rPr>
              <a:t>(Gaelic Athletic Association)</a:t>
            </a:r>
          </a:p>
          <a:p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Provide a unique and interactive platform to connect an existing 200,000 GAA followers on social media</a:t>
            </a:r>
            <a:r>
              <a:rPr lang="en-US" sz="2000" dirty="0" smtClean="0">
                <a:latin typeface="Helvetica"/>
                <a:cs typeface="Helvetica"/>
              </a:rPr>
              <a:t>[1] (Facebook, Twitter)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469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500" b="1" dirty="0" smtClean="0">
                <a:solidFill>
                  <a:srgbClr val="FFFFFF"/>
                </a:solidFill>
                <a:latin typeface="Helvetica"/>
                <a:cs typeface="Helvetica"/>
              </a:rPr>
              <a:t>Proposal: Existing Data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6335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No current fantasy GAA platform provides members with social media capabilities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Fantasy sport games in America, Canada and UK have over 40 million members</a:t>
            </a:r>
            <a:r>
              <a:rPr lang="en-US" sz="2000" dirty="0" smtClean="0">
                <a:solidFill>
                  <a:prstClr val="white"/>
                </a:solidFill>
                <a:latin typeface="Helvetica"/>
                <a:cs typeface="Helvetica"/>
              </a:rPr>
              <a:t>[2] </a:t>
            </a:r>
            <a:endParaRPr lang="en-US" dirty="0" smtClean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13 million members play via mobile device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4</a:t>
            </a:r>
            <a:r>
              <a:rPr lang="en-US" dirty="0" smtClean="0">
                <a:latin typeface="Helvetica"/>
                <a:cs typeface="Helvetica"/>
              </a:rPr>
              <a:t> million members use social media to interact with other fantasy gamers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3025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500" b="1" dirty="0" smtClean="0">
                <a:solidFill>
                  <a:srgbClr val="FFFFFF"/>
                </a:solidFill>
                <a:latin typeface="Helvetica"/>
                <a:cs typeface="Helvetica"/>
              </a:rPr>
              <a:t>Methods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211763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The team of 3 has essential skills to design and build the website backed by a java server </a:t>
            </a:r>
            <a:r>
              <a:rPr lang="en-US" sz="2000" dirty="0" smtClean="0">
                <a:latin typeface="Helvetica"/>
                <a:cs typeface="Helvetica"/>
              </a:rPr>
              <a:t>(HTML, CSS, XML, JSON, AJAX, JQuery, PHP, JavaScript, JAVA)</a:t>
            </a:r>
          </a:p>
          <a:p>
            <a:endParaRPr lang="en-US" sz="2000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Implementing a waterfall model for our Software Development Life Cycle </a:t>
            </a:r>
            <a:r>
              <a:rPr lang="en-US" sz="2000" dirty="0" smtClean="0">
                <a:latin typeface="Helvetica"/>
                <a:cs typeface="Helvetica"/>
              </a:rPr>
              <a:t>(SDLC)</a:t>
            </a:r>
            <a:r>
              <a:rPr lang="en-US" dirty="0" smtClean="0">
                <a:latin typeface="Helvetica"/>
                <a:cs typeface="Helvetica"/>
              </a:rPr>
              <a:t>, enabled the team to manage each phase of the system</a:t>
            </a:r>
            <a:endParaRPr lang="en-US" sz="2000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1606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500" b="1" dirty="0" smtClean="0">
                <a:solidFill>
                  <a:srgbClr val="FFFFFF"/>
                </a:solidFill>
                <a:latin typeface="Helvetica"/>
                <a:cs typeface="Helvetica"/>
              </a:rPr>
              <a:t>Methods</a:t>
            </a:r>
            <a:endParaRPr lang="en-US" sz="45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pic>
        <p:nvPicPr>
          <p:cNvPr id="4" name="Content Placeholder 3" descr="Screen Shot 2014-12-04 at 20.00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40" r="-3640"/>
          <a:stretch>
            <a:fillRect/>
          </a:stretch>
        </p:blipFill>
        <p:spPr>
          <a:xfrm>
            <a:off x="267469" y="1542253"/>
            <a:ext cx="8609062" cy="4734283"/>
          </a:xfrm>
        </p:spPr>
      </p:pic>
    </p:spTree>
    <p:extLst>
      <p:ext uri="{BB962C8B-B14F-4D97-AF65-F5344CB8AC3E}">
        <p14:creationId xmlns:p14="http://schemas.microsoft.com/office/powerpoint/2010/main" val="396938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500" b="1" dirty="0">
                <a:solidFill>
                  <a:srgbClr val="FFFFFF"/>
                </a:solidFill>
                <a:latin typeface="Helvetica"/>
                <a:cs typeface="Helvetica"/>
              </a:rPr>
              <a:t>Methods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617904"/>
          </a:xfrm>
        </p:spPr>
        <p:txBody>
          <a:bodyPr/>
          <a:lstStyle/>
          <a:p>
            <a:r>
              <a:rPr lang="en-US" dirty="0" smtClean="0"/>
              <a:t>Creating a Gantt chart for active tasks</a:t>
            </a:r>
            <a:endParaRPr lang="en-US" dirty="0"/>
          </a:p>
        </p:txBody>
      </p:sp>
      <p:pic>
        <p:nvPicPr>
          <p:cNvPr id="8" name="Picture 7" descr="Screen Shot 2014-12-04 at 19.59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4141"/>
            <a:ext cx="8229600" cy="2660368"/>
          </a:xfrm>
          <a:prstGeom prst="rect">
            <a:avLst/>
          </a:prstGeom>
        </p:spPr>
      </p:pic>
      <p:pic>
        <p:nvPicPr>
          <p:cNvPr id="9" name="Picture 8" descr="Screen Shot 2014-12-04 at 19.59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1150"/>
            <a:ext cx="8229600" cy="14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8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500" b="1" dirty="0" smtClean="0">
                <a:solidFill>
                  <a:srgbClr val="FFFFFF"/>
                </a:solidFill>
                <a:latin typeface="Helvetica"/>
                <a:cs typeface="Helvetica"/>
              </a:rPr>
              <a:t>Research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Sustaining </a:t>
            </a:r>
            <a:r>
              <a:rPr lang="en-US" dirty="0"/>
              <a:t>S</a:t>
            </a:r>
            <a:r>
              <a:rPr lang="en-US" dirty="0" smtClean="0"/>
              <a:t>ocial </a:t>
            </a:r>
            <a:r>
              <a:rPr lang="en-US" dirty="0"/>
              <a:t>M</a:t>
            </a:r>
            <a:r>
              <a:rPr lang="en-US" dirty="0" smtClean="0"/>
              <a:t>edia Communities</a:t>
            </a:r>
            <a:r>
              <a:rPr lang="en-US" sz="2000" dirty="0" smtClean="0">
                <a:solidFill>
                  <a:prstClr val="white"/>
                </a:solidFill>
                <a:latin typeface="Helvetica"/>
                <a:cs typeface="Helvetica"/>
              </a:rPr>
              <a:t>[3]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</a:t>
            </a:r>
            <a:r>
              <a:rPr lang="en-US" dirty="0" smtClean="0"/>
              <a:t>ffects of Fantasy </a:t>
            </a:r>
            <a:r>
              <a:rPr lang="en-US" dirty="0"/>
              <a:t>S</a:t>
            </a:r>
            <a:r>
              <a:rPr lang="en-US" dirty="0" smtClean="0"/>
              <a:t>port Participation</a:t>
            </a:r>
            <a:r>
              <a:rPr lang="en-US" sz="2000" dirty="0" smtClean="0">
                <a:solidFill>
                  <a:prstClr val="white"/>
                </a:solidFill>
                <a:latin typeface="Helvetica"/>
                <a:cs typeface="Helvetica"/>
              </a:rPr>
              <a:t>[4]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Focus on Fantasy </a:t>
            </a:r>
            <a:r>
              <a:rPr lang="en-US" dirty="0"/>
              <a:t>S</a:t>
            </a:r>
            <a:r>
              <a:rPr lang="en-US" dirty="0" smtClean="0"/>
              <a:t>port Consumption</a:t>
            </a:r>
            <a:r>
              <a:rPr lang="en-US" sz="2000" dirty="0" smtClean="0">
                <a:solidFill>
                  <a:prstClr val="white"/>
                </a:solidFill>
                <a:latin typeface="Helvetica"/>
                <a:cs typeface="Helvetica"/>
              </a:rPr>
              <a:t>[5]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Sport Fandom in the digital world</a:t>
            </a:r>
            <a:r>
              <a:rPr lang="en-US" sz="2000" dirty="0" smtClean="0">
                <a:solidFill>
                  <a:prstClr val="white"/>
                </a:solidFill>
                <a:latin typeface="Helvetica"/>
                <a:cs typeface="Helvetica"/>
              </a:rPr>
              <a:t>[6]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8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500" b="1" dirty="0" smtClean="0">
                <a:solidFill>
                  <a:srgbClr val="FFFFFF"/>
                </a:solidFill>
                <a:latin typeface="Helvetica"/>
                <a:cs typeface="Helvetica"/>
              </a:rPr>
              <a:t>Results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Fantasy sports gaming has a huge market with over 40 million gamers</a:t>
            </a:r>
          </a:p>
          <a:p>
            <a:endParaRPr lang="en-US" dirty="0"/>
          </a:p>
          <a:p>
            <a:r>
              <a:rPr lang="en-US" dirty="0" smtClean="0"/>
              <a:t>4 million gamers use social media to communicate with one another</a:t>
            </a:r>
          </a:p>
          <a:p>
            <a:endParaRPr lang="en-US" dirty="0"/>
          </a:p>
          <a:p>
            <a:r>
              <a:rPr lang="en-US" dirty="0" smtClean="0"/>
              <a:t>Enabling a social community to sustain itself requires regular content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0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500" b="1" dirty="0">
                <a:solidFill>
                  <a:srgbClr val="FFFFFF"/>
                </a:solidFill>
                <a:latin typeface="Helvetica"/>
                <a:cs typeface="Helvetica"/>
              </a:rPr>
              <a:t>Results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media can be used to maintain connections with organizations </a:t>
            </a:r>
            <a:r>
              <a:rPr lang="en-US" sz="2000" dirty="0" smtClean="0"/>
              <a:t>(GAA)</a:t>
            </a:r>
          </a:p>
          <a:p>
            <a:endParaRPr lang="en-US" dirty="0" smtClean="0"/>
          </a:p>
          <a:p>
            <a:r>
              <a:rPr lang="en-US" dirty="0" smtClean="0"/>
              <a:t>There is currently no fantasy hurling game for fans of the GAA</a:t>
            </a:r>
          </a:p>
          <a:p>
            <a:endParaRPr lang="en-US" dirty="0"/>
          </a:p>
          <a:p>
            <a:r>
              <a:rPr lang="en-US" dirty="0" smtClean="0"/>
              <a:t>A successful </a:t>
            </a:r>
            <a:r>
              <a:rPr lang="en-US" dirty="0"/>
              <a:t>game could function by itself but could also be sold to the GAA and implemented on their website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97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179</TotalTime>
  <Words>719</Words>
  <Application>Microsoft Macintosh PowerPoint</Application>
  <PresentationFormat>On-screen Show (4:3)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Foundry</vt:lpstr>
      <vt:lpstr>Fantasy Hurling with  Social Media  Capabilities</vt:lpstr>
      <vt:lpstr>Proposal</vt:lpstr>
      <vt:lpstr>Proposal: Existing Data</vt:lpstr>
      <vt:lpstr>Methods</vt:lpstr>
      <vt:lpstr>Methods</vt:lpstr>
      <vt:lpstr>Methods</vt:lpstr>
      <vt:lpstr>Research</vt:lpstr>
      <vt:lpstr>Results</vt:lpstr>
      <vt:lpstr>Results</vt:lpstr>
      <vt:lpstr>Results</vt:lpstr>
      <vt:lpstr>Results</vt:lpstr>
      <vt:lpstr>Summary</vt:lpstr>
      <vt:lpstr>Summary</vt:lpstr>
      <vt:lpstr>Questions</vt:lpstr>
      <vt:lpstr>References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Kelly</dc:creator>
  <cp:lastModifiedBy>David Kelly</cp:lastModifiedBy>
  <cp:revision>19</cp:revision>
  <dcterms:created xsi:type="dcterms:W3CDTF">2014-12-04T19:07:55Z</dcterms:created>
  <dcterms:modified xsi:type="dcterms:W3CDTF">2014-12-04T22:07:07Z</dcterms:modified>
</cp:coreProperties>
</file>