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6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3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0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5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0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30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0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0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5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04/12/2014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3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3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8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0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04/12/2014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0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Fantasy Hurling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Group Project</a:t>
            </a:r>
          </a:p>
          <a:p>
            <a:r>
              <a:rPr lang="en-IE" dirty="0" smtClean="0"/>
              <a:t>Martin Zuber B00066378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</a:t>
            </a:r>
            <a:r>
              <a:rPr lang="en-IE" dirty="0" smtClean="0"/>
              <a:t>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A fantasy sport game web application.</a:t>
            </a:r>
          </a:p>
          <a:p>
            <a:r>
              <a:rPr lang="en-IE" sz="2800" dirty="0" smtClean="0"/>
              <a:t>Users take a role of manager of ‘fantasy hurling’ team.</a:t>
            </a:r>
          </a:p>
          <a:p>
            <a:r>
              <a:rPr lang="en-IE" sz="2800" dirty="0" smtClean="0"/>
              <a:t>Team of real life hurling player avatars.</a:t>
            </a:r>
          </a:p>
          <a:p>
            <a:r>
              <a:rPr lang="en-IE" sz="2800" dirty="0" smtClean="0"/>
              <a:t>Managers compete against each other.</a:t>
            </a:r>
          </a:p>
          <a:p>
            <a:r>
              <a:rPr lang="en-IE" sz="2800" dirty="0" smtClean="0"/>
              <a:t>Success is based on real life hurling games results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8499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To build modern web application</a:t>
            </a:r>
          </a:p>
          <a:p>
            <a:r>
              <a:rPr lang="en-IE" sz="2800" dirty="0" smtClean="0"/>
              <a:t>To learn contemporary web technologies</a:t>
            </a:r>
          </a:p>
          <a:p>
            <a:r>
              <a:rPr lang="en-IE" sz="2800" dirty="0" smtClean="0"/>
              <a:t>To get experience in cooperative development and writing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Build </a:t>
            </a:r>
            <a:r>
              <a:rPr lang="en-IE" sz="2800" dirty="0"/>
              <a:t>working application by May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45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Social networks</a:t>
            </a:r>
          </a:p>
          <a:p>
            <a:r>
              <a:rPr lang="en-IE" dirty="0" smtClean="0"/>
              <a:t>MVC</a:t>
            </a:r>
          </a:p>
          <a:p>
            <a:r>
              <a:rPr lang="en-IE" dirty="0" smtClean="0"/>
              <a:t>Restful Web Services</a:t>
            </a:r>
          </a:p>
          <a:p>
            <a:r>
              <a:rPr lang="en-IE" dirty="0" smtClean="0"/>
              <a:t>HTML5 , CSS3</a:t>
            </a:r>
          </a:p>
          <a:p>
            <a:r>
              <a:rPr lang="en-IE" dirty="0" smtClean="0"/>
              <a:t>JavaScript, jQuery, jQuery UI</a:t>
            </a:r>
          </a:p>
          <a:p>
            <a:r>
              <a:rPr lang="en-IE" dirty="0" smtClean="0"/>
              <a:t>AJAX, JSON,XML</a:t>
            </a:r>
          </a:p>
          <a:p>
            <a:r>
              <a:rPr lang="en-IE" dirty="0" smtClean="0"/>
              <a:t>.NET Web API, Azure Cloud</a:t>
            </a:r>
          </a:p>
        </p:txBody>
      </p:sp>
    </p:spTree>
    <p:extLst>
      <p:ext uri="{BB962C8B-B14F-4D97-AF65-F5344CB8AC3E}">
        <p14:creationId xmlns:p14="http://schemas.microsoft.com/office/powerpoint/2010/main" val="30305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Douglas </a:t>
            </a:r>
            <a:r>
              <a:rPr lang="en-IE" sz="2800" dirty="0" err="1"/>
              <a:t>Crockford</a:t>
            </a:r>
            <a:r>
              <a:rPr lang="en-IE" sz="2800" dirty="0"/>
              <a:t> </a:t>
            </a:r>
            <a:r>
              <a:rPr lang="en-IE" sz="2800" dirty="0"/>
              <a:t>‘JavaScript: The Good Parts’</a:t>
            </a:r>
          </a:p>
          <a:p>
            <a:r>
              <a:rPr lang="en-IE" sz="2800" dirty="0" err="1"/>
              <a:t>Bandrinarayanan</a:t>
            </a:r>
            <a:r>
              <a:rPr lang="en-IE" sz="2800" dirty="0"/>
              <a:t> </a:t>
            </a:r>
            <a:r>
              <a:rPr lang="en-IE" sz="2800" dirty="0" err="1"/>
              <a:t>Lakshmiraghavan</a:t>
            </a:r>
            <a:r>
              <a:rPr lang="en-IE" sz="2800" dirty="0"/>
              <a:t> ‘Practical ASP.NET Web API’</a:t>
            </a:r>
          </a:p>
          <a:p>
            <a:r>
              <a:rPr lang="en-IE" sz="2800" dirty="0" err="1"/>
              <a:t>Bipin</a:t>
            </a:r>
            <a:r>
              <a:rPr lang="en-IE" sz="2800" dirty="0"/>
              <a:t> Joshi ‘Beginning jQuery 2 for ASP.NET Developers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9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</a:t>
            </a:r>
            <a:r>
              <a:rPr lang="en-IE" dirty="0" smtClean="0"/>
              <a:t>here we 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Analyse and Design</a:t>
            </a:r>
          </a:p>
          <a:p>
            <a:r>
              <a:rPr lang="en-IE" sz="2800" dirty="0"/>
              <a:t>Front End prototype</a:t>
            </a:r>
          </a:p>
          <a:p>
            <a:r>
              <a:rPr lang="en-IE" sz="2800" dirty="0"/>
              <a:t>Web </a:t>
            </a:r>
            <a:r>
              <a:rPr lang="en-IE" sz="2800" dirty="0" err="1"/>
              <a:t>Api</a:t>
            </a:r>
            <a:endParaRPr lang="en-IE" sz="2800" dirty="0"/>
          </a:p>
          <a:p>
            <a:r>
              <a:rPr lang="en-IE" sz="2800" dirty="0"/>
              <a:t>Database</a:t>
            </a:r>
          </a:p>
          <a:p>
            <a:endParaRPr lang="en-I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Research is everything</a:t>
            </a:r>
          </a:p>
          <a:p>
            <a:r>
              <a:rPr lang="en-IE" sz="2800" dirty="0"/>
              <a:t>Team work is not trivial</a:t>
            </a:r>
            <a:r>
              <a:rPr lang="en-US" sz="2800" dirty="0"/>
              <a:t> (</a:t>
            </a:r>
            <a:r>
              <a:rPr lang="en-US" sz="2800" dirty="0" err="1"/>
              <a:t>git</a:t>
            </a:r>
            <a:r>
              <a:rPr lang="en-US" sz="2800" dirty="0"/>
              <a:t>, google docs)</a:t>
            </a:r>
          </a:p>
          <a:p>
            <a:r>
              <a:rPr lang="en-IE" sz="2800" dirty="0"/>
              <a:t>Cloud + Web API is how things are done today</a:t>
            </a:r>
          </a:p>
        </p:txBody>
      </p:sp>
    </p:spTree>
    <p:extLst>
      <p:ext uri="{BB962C8B-B14F-4D97-AF65-F5344CB8AC3E}">
        <p14:creationId xmlns:p14="http://schemas.microsoft.com/office/powerpoint/2010/main" val="13352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168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Fantasy Hurling</vt:lpstr>
      <vt:lpstr>about</vt:lpstr>
      <vt:lpstr>purpose</vt:lpstr>
      <vt:lpstr>goals</vt:lpstr>
      <vt:lpstr>research</vt:lpstr>
      <vt:lpstr>literature</vt:lpstr>
      <vt:lpstr>where we are 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Hurling</dc:title>
  <dc:creator>Martin Zuber</dc:creator>
  <cp:lastModifiedBy>Martin Zuber</cp:lastModifiedBy>
  <cp:revision>8</cp:revision>
  <dcterms:created xsi:type="dcterms:W3CDTF">2014-12-04T20:16:57Z</dcterms:created>
  <dcterms:modified xsi:type="dcterms:W3CDTF">2014-12-04T22:02:49Z</dcterms:modified>
</cp:coreProperties>
</file>