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SP.NET_MVC" TargetMode="External"/><Relationship Id="rId4" Type="http://schemas.openxmlformats.org/officeDocument/2006/relationships/hyperlink" Target="https://en.wikipedia.org/wiki/Ruby_on_Rails" TargetMode="External"/><Relationship Id="rId5" Type="http://schemas.openxmlformats.org/officeDocument/2006/relationships/hyperlink" Target="https://en.wikipedia.org/wiki/Django_(web_framework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artinzuber.cloudapp.net/" TargetMode="External"/><Relationship Id="rId4" Type="http://schemas.openxmlformats.org/officeDocument/2006/relationships/hyperlink" Target="https://github.com/zubidlo/itb_honours_proje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Play with Scala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Functional Programming Course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it all about?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Functional programming</a:t>
            </a:r>
            <a:r>
              <a:rPr lang="en-GB"/>
              <a:t> is a programming paradigm, a style in which programs are constructed by composing function applications. In functional programming functions are pure and applied to immutable data.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Scala</a:t>
            </a:r>
            <a:r>
              <a:rPr lang="en-GB"/>
              <a:t> is a programming language which supports functional programming well. It’s running in JVM and is fully compatible with Java.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Play Framework</a:t>
            </a:r>
            <a:r>
              <a:rPr lang="en-GB"/>
              <a:t> is web application framework writen in Scala, heavily inspired by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ASP.NET MVC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Ruby on Rails</a:t>
            </a:r>
            <a:r>
              <a:rPr lang="en-GB"/>
              <a:t> and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Django</a:t>
            </a:r>
            <a:r>
              <a:rPr lang="en-GB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did I do?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 studied functional programming and theory of computation.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 studied Scala, some of Haskell, F# and Clojure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 wrote a few introductory ‘lectures’ to functional programming.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 put ‘lectures’ on a web site using Play Framework and Azure cloud.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 documented the work in thesis paper.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would i do all this?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Because…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 like programming and I wanted to learn what is everybody talking about! Literary every mainstream programming language wants to support functional style these days.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I wasn’t happy how every programming project I started evolved from initial excitement towards later unhappiness caused by it’s complexity. I was hopping there is another way to design programs.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was I unhappy coding?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Program design:</a:t>
            </a:r>
            <a:r>
              <a:rPr lang="en-GB"/>
              <a:t> I wanted to read a file…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InputStream is = null;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try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</a:rPr>
              <a:t>File f = new File("config.xml");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is = new FileInputStream( f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catch ( Exception e ) { /*…*/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try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if ( is == null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    is = getClass().getResourceAsStream("config.xml");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catch ( Exception e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System.out.println("config.xml file does not exist");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Result:</a:t>
            </a:r>
            <a:r>
              <a:rPr lang="en-GB"/>
              <a:t> 13 lines of code, 12 irrelevant to the design!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Continue...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Every project story line: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I designed the app in my head, I start to build it and </a:t>
            </a:r>
            <a:r>
              <a:rPr lang="en-GB" sz="1400">
                <a:solidFill>
                  <a:schemeClr val="dk1"/>
                </a:solidFill>
              </a:rPr>
              <a:t>I’m excited.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-GB" sz="1400"/>
              <a:t>Language starts to fight me, with my design ideas scattered between null checks, exception handling and anti-patterns enforced at me.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With each new functionality added it gets worse, I can’t locate my design in the mess. </a:t>
            </a:r>
            <a:r>
              <a:rPr lang="en-GB" sz="1400">
                <a:solidFill>
                  <a:schemeClr val="dk1"/>
                </a:solidFill>
              </a:rPr>
              <a:t>I’m worried.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-GB" sz="1400"/>
              <a:t>Further on it’s all so complex I can’t keep it all in my head. </a:t>
            </a:r>
            <a:r>
              <a:rPr lang="en-GB" sz="1400">
                <a:solidFill>
                  <a:schemeClr val="dk1"/>
                </a:solidFill>
              </a:rPr>
              <a:t>I’m scared</a:t>
            </a:r>
            <a:r>
              <a:rPr lang="en-GB" sz="1400"/>
              <a:t> to touch it so it will not break again on 3 different places.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-GB" sz="1400"/>
              <a:t>I start to question my initial design, I’m ready to quit the project and </a:t>
            </a:r>
            <a:r>
              <a:rPr lang="en-GB" sz="1400">
                <a:solidFill>
                  <a:schemeClr val="dk1"/>
                </a:solidFill>
              </a:rPr>
              <a:t>I’m unhappy</a:t>
            </a:r>
            <a:r>
              <a:rPr lang="en-GB" sz="1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Is there an Alternative 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Yeah…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Computer Science…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and…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Functional Programming!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Stay tuned...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Well...No more time...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Web app with lectures: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http://martinzuber.cloudapp.net/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Project repo: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https://github.com/zubidlo/itb_honours_project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Or ask me. I’m totally hooked now.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did I study functional programming?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Channel 9: EriK Meijer - Functional Programming Fundamentals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Coursera: Martin Odersky - Functional Programming Principles in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Martin Odersky - Programming in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Chiusano, Bjarnason - Functional Programming in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And literary dozens conference talks, tutorials and papers.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