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322584-050D-4089-8DCD-15DAA412666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wordpress PPT template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E4CC77-B9F1-43FC-B7D1-5B96E9D62F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>
        <p:tmplLst>
          <p:tmpl>
            <p:tnLst>
              <p:par>
                <p:cTn presetID="53" presetClass="entr" presetSubtype="0" fill="hold" nodeType="after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859DE-0862-4417-B682-DF95E0B91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5296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038"/>
            <a:ext cx="20574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6019800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A0B95-7FD4-4CCB-BE21-327DE925CE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2129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BF2F9-6676-469B-AB3C-B5579A582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320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91C35-79E0-40BD-BC79-83C71960E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126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3434C-534A-4BCD-870C-7773A685F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145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39835-1186-491D-92D8-0EFC1BEA8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362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DE104-7ECE-44ED-8683-1604F676D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2381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79B4A-4696-410C-B3F8-9445C83356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9390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520DE-C4EE-4E7C-8C7D-68DA2D412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945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DBEA6-8000-4CF8-93D2-A3C3B1D66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8575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wordpress PPT template 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73038"/>
            <a:ext cx="713898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45225"/>
            <a:ext cx="1341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110B0B-BDBD-4929-A281-FC58DC0E82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2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ordpres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693988"/>
            <a:ext cx="7848600" cy="1470025"/>
          </a:xfrm>
        </p:spPr>
        <p:txBody>
          <a:bodyPr/>
          <a:lstStyle/>
          <a:p>
            <a:r>
              <a:rPr lang="en-US" altLang="en-US" b="1" i="1" dirty="0" smtClean="0"/>
              <a:t>ZAR League of Hotels</a:t>
            </a:r>
            <a:br>
              <a:rPr lang="en-US" altLang="en-US" b="1" i="1" dirty="0" smtClean="0"/>
            </a:br>
            <a:r>
              <a:rPr lang="en-US" altLang="en-US" sz="3200" dirty="0" smtClean="0"/>
              <a:t>#WordPress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334000"/>
            <a:ext cx="2514600" cy="1321025"/>
          </a:xfrm>
        </p:spPr>
        <p:txBody>
          <a:bodyPr/>
          <a:lstStyle/>
          <a:p>
            <a:pPr algn="r"/>
            <a:r>
              <a:rPr lang="en-US" altLang="en-US" sz="2400" dirty="0" smtClean="0"/>
              <a:t>Arehman Jamal</a:t>
            </a:r>
          </a:p>
          <a:p>
            <a:pPr algn="r"/>
            <a:r>
              <a:rPr lang="en-US" altLang="en-US" sz="2400" dirty="0" smtClean="0"/>
              <a:t>Iyer Rahul Rajan</a:t>
            </a:r>
          </a:p>
          <a:p>
            <a:pPr algn="r"/>
            <a:r>
              <a:rPr lang="en-US" altLang="en-US" sz="2400" dirty="0" smtClean="0"/>
              <a:t>Zubin Kadva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5" y="152400"/>
            <a:ext cx="1152525" cy="1152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08719"/>
            <a:ext cx="1952625" cy="8398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WordPress ???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3962400" cy="3962400"/>
          </a:xfrm>
        </p:spPr>
        <p:txBody>
          <a:bodyPr numCol="1"/>
          <a:lstStyle/>
          <a:p>
            <a:pPr>
              <a:lnSpc>
                <a:spcPct val="200000"/>
              </a:lnSpc>
            </a:pPr>
            <a:r>
              <a:rPr lang="en-US" altLang="en-US" sz="2400" dirty="0" smtClean="0"/>
              <a:t>Blogging System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/>
              <a:t>CMS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/>
              <a:t>Plugins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/>
              <a:t>Widgets 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/>
              <a:t>Themes</a:t>
            </a:r>
            <a:endParaRPr lang="en-US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057400"/>
            <a:ext cx="4038028" cy="3276600"/>
          </a:xfrm>
        </p:spPr>
        <p:txBody>
          <a:bodyPr numCol="1"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PHP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MySQL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GPLv2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Successor to b2/</a:t>
            </a:r>
            <a:r>
              <a:rPr lang="en-US" sz="2400" dirty="0" err="1" smtClean="0"/>
              <a:t>cafelog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19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298339"/>
              </p:ext>
            </p:extLst>
          </p:nvPr>
        </p:nvGraphicFramePr>
        <p:xfrm>
          <a:off x="533400" y="2362200"/>
          <a:ext cx="822960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December 10, 2014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September 3, 2014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April 16, 2014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07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371601"/>
            <a:ext cx="2514600" cy="2183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2270086"/>
            <a:ext cx="2381250" cy="216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429000"/>
            <a:ext cx="2505075" cy="21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WordPress vs. Others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38200"/>
            <a:ext cx="3733800" cy="58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02" y="2971800"/>
            <a:ext cx="1594397" cy="685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50969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1066800"/>
            <a:ext cx="546495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&lt;?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php</a:t>
            </a:r>
            <a:endParaRPr lang="en-US" sz="4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4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echo ‘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’;</a:t>
            </a:r>
          </a:p>
          <a:p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?&gt;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81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press PowerPoint Template">
  <a:themeElements>
    <a:clrScheme name="Wordpress PowerPoint Template 13">
      <a:dk1>
        <a:srgbClr val="464646"/>
      </a:dk1>
      <a:lt1>
        <a:srgbClr val="FFFFFF"/>
      </a:lt1>
      <a:dk2>
        <a:srgbClr val="FFFFFF"/>
      </a:dk2>
      <a:lt2>
        <a:srgbClr val="13455B"/>
      </a:lt2>
      <a:accent1>
        <a:srgbClr val="E4F2FD"/>
      </a:accent1>
      <a:accent2>
        <a:srgbClr val="2C99C7"/>
      </a:accent2>
      <a:accent3>
        <a:srgbClr val="FFFFFF"/>
      </a:accent3>
      <a:accent4>
        <a:srgbClr val="3A3A3A"/>
      </a:accent4>
      <a:accent5>
        <a:srgbClr val="EFF7FE"/>
      </a:accent5>
      <a:accent6>
        <a:srgbClr val="278AB4"/>
      </a:accent6>
      <a:hlink>
        <a:srgbClr val="21759B"/>
      </a:hlink>
      <a:folHlink>
        <a:srgbClr val="D54E21"/>
      </a:folHlink>
    </a:clrScheme>
    <a:fontScheme name="Wordpress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ordpres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3">
        <a:dk1>
          <a:srgbClr val="464646"/>
        </a:dk1>
        <a:lt1>
          <a:srgbClr val="FFFFFF"/>
        </a:lt1>
        <a:dk2>
          <a:srgbClr val="FFFFFF"/>
        </a:dk2>
        <a:lt2>
          <a:srgbClr val="13455B"/>
        </a:lt2>
        <a:accent1>
          <a:srgbClr val="E4F2FD"/>
        </a:accent1>
        <a:accent2>
          <a:srgbClr val="2C99C7"/>
        </a:accent2>
        <a:accent3>
          <a:srgbClr val="FFFFFF"/>
        </a:accent3>
        <a:accent4>
          <a:srgbClr val="3A3A3A"/>
        </a:accent4>
        <a:accent5>
          <a:srgbClr val="EFF7FE"/>
        </a:accent5>
        <a:accent6>
          <a:srgbClr val="278AB4"/>
        </a:accent6>
        <a:hlink>
          <a:srgbClr val="21759B"/>
        </a:hlink>
        <a:folHlink>
          <a:srgbClr val="D54E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Wordpress-PowerPoint-Template</Template>
  <TotalTime>391</TotalTime>
  <Words>54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Wordpress PowerPoint Template</vt:lpstr>
      <vt:lpstr>ZAR League of Hotels #WordPress</vt:lpstr>
      <vt:lpstr>WordPress ???</vt:lpstr>
      <vt:lpstr>Platform???</vt:lpstr>
      <vt:lpstr>Roadmap</vt:lpstr>
      <vt:lpstr>Statistics</vt:lpstr>
      <vt:lpstr>WordPress vs. Others</vt:lpstr>
      <vt:lpstr>Demo…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Zubin Kadva</dc:creator>
  <cp:lastModifiedBy>Zubin Kadva</cp:lastModifiedBy>
  <cp:revision>13</cp:revision>
  <dcterms:created xsi:type="dcterms:W3CDTF">2014-10-03T10:31:05Z</dcterms:created>
  <dcterms:modified xsi:type="dcterms:W3CDTF">2014-10-04T11:46:40Z</dcterms:modified>
</cp:coreProperties>
</file>