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14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E26EF113-B7BF-47CB-864B-207CE5DB26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0B3AB1-0AEC-441E-B921-9CEB3FF922A7}"/>
              </a:ext>
            </a:extLst>
          </p:cNvPr>
          <p:cNvGrpSpPr/>
          <p:nvPr userDrawn="1"/>
        </p:nvGrpSpPr>
        <p:grpSpPr>
          <a:xfrm>
            <a:off x="0" y="5403941"/>
            <a:ext cx="12228766" cy="1445189"/>
            <a:chOff x="0" y="5403941"/>
            <a:chExt cx="12228766" cy="1445189"/>
          </a:xfrm>
        </p:grpSpPr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45A7387E-7100-4E0E-BF99-8A19E1F869B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46" b="5337"/>
            <a:stretch/>
          </p:blipFill>
          <p:spPr>
            <a:xfrm>
              <a:off x="0" y="5403941"/>
              <a:ext cx="10723418" cy="1445189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7521E420-622F-4CA5-9082-7BAAA61A755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53" r="3" b="5337"/>
            <a:stretch/>
          </p:blipFill>
          <p:spPr>
            <a:xfrm>
              <a:off x="10760362" y="5403941"/>
              <a:ext cx="1468404" cy="1445189"/>
            </a:xfrm>
            <a:prstGeom prst="rect">
              <a:avLst/>
            </a:prstGeom>
          </p:spPr>
        </p:pic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52A92587-3D44-46B6-8BF7-EA879915C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3455" y="3078514"/>
            <a:ext cx="7328770" cy="1891942"/>
          </a:xfrm>
        </p:spPr>
        <p:txBody>
          <a:bodyPr/>
          <a:lstStyle>
            <a:lvl1pPr>
              <a:lnSpc>
                <a:spcPct val="90000"/>
              </a:lnSpc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59CF792-175E-4EB7-827F-1869BDA304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454" y="4945559"/>
            <a:ext cx="7328769" cy="31223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2A0A5494-3A29-4129-AE77-6600D261B7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454" y="5269448"/>
            <a:ext cx="7328769" cy="31223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date</a:t>
            </a:r>
            <a:endParaRPr lang="en-GB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7CA13D5-C119-43D5-8FFD-F66787E2F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8"/>
          <a:stretch/>
        </p:blipFill>
        <p:spPr>
          <a:xfrm>
            <a:off x="10266630" y="0"/>
            <a:ext cx="1925370" cy="263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1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94099-F0FA-4022-90D2-283023CDE1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57195" y="869601"/>
            <a:ext cx="9026667" cy="256955"/>
          </a:xfrm>
        </p:spPr>
        <p:txBody>
          <a:bodyPr/>
          <a:lstStyle>
            <a:lvl1pPr marL="0" indent="0">
              <a:buNone/>
              <a:defRPr sz="1200" cap="all" baseline="0"/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en-US" dirty="0"/>
              <a:t>Add slide 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4BC23-DC22-40F8-BDAC-9AAF336BF1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7195" y="594540"/>
            <a:ext cx="9026667" cy="25695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16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B5615-C49E-4B43-81A6-89F9797291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4" y="1304925"/>
            <a:ext cx="10658474" cy="46085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A19EE-5899-4FCA-915D-160FFCD2F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F4B4272-7A53-4BF1-8284-2D7D233E9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57195" y="869601"/>
            <a:ext cx="9026667" cy="256955"/>
          </a:xfrm>
        </p:spPr>
        <p:txBody>
          <a:bodyPr/>
          <a:lstStyle>
            <a:lvl1pPr marL="0" indent="0">
              <a:buNone/>
              <a:defRPr sz="1200" cap="all" baseline="0"/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en-US" dirty="0"/>
              <a:t>Add slide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032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B5615-C49E-4B43-81A6-89F9797291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4" y="1304925"/>
            <a:ext cx="5129540" cy="46085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29DB67C-29D5-4D28-BA91-D1A59959DF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5696" y="1304925"/>
            <a:ext cx="5129540" cy="46085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3EB93A9-9146-44CE-B7E9-9AE5A3C6F9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57195" y="869601"/>
            <a:ext cx="9026667" cy="256955"/>
          </a:xfrm>
        </p:spPr>
        <p:txBody>
          <a:bodyPr/>
          <a:lstStyle>
            <a:lvl1pPr marL="0" indent="0">
              <a:buNone/>
              <a:defRPr sz="1200" cap="all" baseline="0"/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en-US" dirty="0"/>
              <a:t>Add slide 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10D41-F856-4D1F-866D-EF271201C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62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51D97-7782-426E-BA52-035512D31AE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5438" y="1304924"/>
            <a:ext cx="11541125" cy="460851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1038C1C-6CAD-4852-B8E6-514B52DFDD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57195" y="869601"/>
            <a:ext cx="9026667" cy="256955"/>
          </a:xfrm>
        </p:spPr>
        <p:txBody>
          <a:bodyPr/>
          <a:lstStyle>
            <a:lvl1pPr marL="0" indent="0">
              <a:buNone/>
              <a:defRPr sz="1200" cap="all" baseline="0"/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en-US" dirty="0"/>
              <a:t>Add slide 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49341-F3FE-43B6-8237-A96E182DC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776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51D97-7782-426E-BA52-035512D31AE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1791" y="1304924"/>
            <a:ext cx="5693261" cy="460851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685F904-C1FA-4404-9DA7-70926B83908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86000" y="1304924"/>
            <a:ext cx="5672243" cy="460851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80AB6-1DD2-45B6-9ADF-B1034C2120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0AA5A06-B399-407D-82C2-542FEF9F4A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57195" y="869601"/>
            <a:ext cx="9026667" cy="256955"/>
          </a:xfrm>
        </p:spPr>
        <p:txBody>
          <a:bodyPr/>
          <a:lstStyle>
            <a:lvl1pPr marL="0" indent="0">
              <a:buNone/>
              <a:defRPr sz="1200" cap="all" baseline="0"/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en-US" dirty="0"/>
              <a:t>Add slide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019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51D97-7782-426E-BA52-035512D31AE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1793" y="1304924"/>
            <a:ext cx="3733971" cy="460851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23B629F-E757-4072-B70F-285146A7114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41634" y="1304924"/>
            <a:ext cx="3713179" cy="460851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8506A64-305D-49B1-8EA1-4EDC7866B8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40683" y="1304924"/>
            <a:ext cx="3713179" cy="460851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B3982-C16E-4014-8E42-6354DEF708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1878905-2824-4205-AD9B-FF3B7A106E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57195" y="869601"/>
            <a:ext cx="9026667" cy="256955"/>
          </a:xfrm>
        </p:spPr>
        <p:txBody>
          <a:bodyPr/>
          <a:lstStyle>
            <a:lvl1pPr marL="0" indent="0">
              <a:buNone/>
              <a:defRPr sz="1200" cap="all" baseline="0"/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en-US" dirty="0"/>
              <a:t>Add slide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551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4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9DA608-8C03-445E-85BB-9DAABFBE27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1791" y="1304925"/>
            <a:ext cx="5693261" cy="221604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5B46A92-E318-4070-BE0E-FFD914BF23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86000" y="1304925"/>
            <a:ext cx="5672243" cy="221604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562F03D-BDAE-473E-BED9-7815BBB2B7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1791" y="3697396"/>
            <a:ext cx="5693261" cy="221604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68E25DA-2CF0-46A7-A37C-A5C1C4A19F8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86000" y="3697396"/>
            <a:ext cx="5672243" cy="221604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8FA750C-4E37-457F-A5F1-91BA34E5D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57195" y="869601"/>
            <a:ext cx="9026667" cy="256955"/>
          </a:xfrm>
        </p:spPr>
        <p:txBody>
          <a:bodyPr/>
          <a:lstStyle>
            <a:lvl1pPr marL="0" indent="0">
              <a:buNone/>
              <a:defRPr sz="1200" cap="all" baseline="0"/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en-US" dirty="0"/>
              <a:t>Add slide 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5BFCE-0148-4FEE-A71C-B616E74C4C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583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blue background&#10;&#10;Description automatically generated">
            <a:extLst>
              <a:ext uri="{FF2B5EF4-FFF2-40B4-BE49-F238E27FC236}">
                <a16:creationId xmlns:a16="http://schemas.microsoft.com/office/drawing/2014/main" id="{15AAAC38-7CA7-4023-B67B-C54955CEB3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2A92587-3D44-46B6-8BF7-EA879915C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599" y="1857992"/>
            <a:ext cx="5147750" cy="2469565"/>
          </a:xfrm>
        </p:spPr>
        <p:txBody>
          <a:bodyPr/>
          <a:lstStyle>
            <a:lvl1pPr>
              <a:lnSpc>
                <a:spcPct val="80000"/>
              </a:lnSpc>
              <a:defRPr sz="10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0417752-0346-499A-A204-A545663DB4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8"/>
          <a:stretch/>
        </p:blipFill>
        <p:spPr>
          <a:xfrm>
            <a:off x="10266630" y="0"/>
            <a:ext cx="1925370" cy="26358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410DFB-04E9-479F-B5A4-15A9D5E2947A}"/>
              </a:ext>
            </a:extLst>
          </p:cNvPr>
          <p:cNvGrpSpPr/>
          <p:nvPr userDrawn="1"/>
        </p:nvGrpSpPr>
        <p:grpSpPr>
          <a:xfrm>
            <a:off x="0" y="5403941"/>
            <a:ext cx="12228766" cy="1445189"/>
            <a:chOff x="0" y="5403941"/>
            <a:chExt cx="12228766" cy="1445189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B70B493-0227-4896-9C59-C2789AE2E5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46" b="5337"/>
            <a:stretch/>
          </p:blipFill>
          <p:spPr>
            <a:xfrm>
              <a:off x="0" y="5403941"/>
              <a:ext cx="10723418" cy="144518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A3BF63BD-5A11-4B1D-A66C-7685A340C28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53" r="3" b="5337"/>
            <a:stretch/>
          </p:blipFill>
          <p:spPr>
            <a:xfrm>
              <a:off x="10760362" y="5403941"/>
              <a:ext cx="1468404" cy="1445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person, outdoor, man, water&#10;&#10;Description automatically generated">
            <a:extLst>
              <a:ext uri="{FF2B5EF4-FFF2-40B4-BE49-F238E27FC236}">
                <a16:creationId xmlns:a16="http://schemas.microsoft.com/office/drawing/2014/main" id="{4EA335A8-FBD2-9B47-BF94-2F2855DDF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0" y="0"/>
            <a:ext cx="12191824" cy="6858000"/>
          </a:xfrm>
          <a:prstGeom prst="rect">
            <a:avLst/>
          </a:prstGeom>
        </p:spPr>
      </p:pic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A24F85D3-1723-439C-880C-29318B58FC8A}"/>
              </a:ext>
            </a:extLst>
          </p:cNvPr>
          <p:cNvSpPr/>
          <p:nvPr userDrawn="1"/>
        </p:nvSpPr>
        <p:spPr>
          <a:xfrm>
            <a:off x="12750393" y="0"/>
            <a:ext cx="1822857" cy="3429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251"/>
              <a:gd name="adj6" fmla="val -2642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l"/>
            <a:r>
              <a:rPr lang="en-GB" sz="1600" b="1" u="none" dirty="0"/>
              <a:t>To change image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sz="1200" dirty="0"/>
              <a:t>View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sz="1200" dirty="0"/>
              <a:t>Slide master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sz="1200" dirty="0"/>
              <a:t>Scroll to slide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sz="1200" dirty="0"/>
              <a:t>Right click on top layer ‘send to back’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sz="1200" dirty="0"/>
              <a:t>Insert image. Proportionately size image to fit area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sz="1200" dirty="0"/>
              <a:t>Right click ‘send to back’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FE557304-1643-4392-B4F7-1884845B9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8"/>
          <a:stretch/>
        </p:blipFill>
        <p:spPr>
          <a:xfrm>
            <a:off x="10266630" y="0"/>
            <a:ext cx="1925370" cy="2635861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2A92587-3D44-46B6-8BF7-EA879915CDA3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260370" y="3038707"/>
            <a:ext cx="7328770" cy="1632647"/>
          </a:xfrm>
        </p:spPr>
        <p:txBody>
          <a:bodyPr/>
          <a:lstStyle>
            <a:lvl1pPr>
              <a:lnSpc>
                <a:spcPct val="90000"/>
              </a:lnSpc>
              <a:defRPr sz="5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GB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59CF792-175E-4EB7-827F-1869BDA3043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260369" y="4683008"/>
            <a:ext cx="7328769" cy="31223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2A0A5494-3A29-4129-AE77-6600D261B7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260369" y="5006897"/>
            <a:ext cx="7328769" cy="31223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date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A1C535-E3D6-400B-99BE-7040F7D28144}"/>
              </a:ext>
            </a:extLst>
          </p:cNvPr>
          <p:cNvGrpSpPr/>
          <p:nvPr userDrawn="1"/>
        </p:nvGrpSpPr>
        <p:grpSpPr>
          <a:xfrm>
            <a:off x="0" y="5403941"/>
            <a:ext cx="12228766" cy="1445189"/>
            <a:chOff x="0" y="5403941"/>
            <a:chExt cx="12228766" cy="1445189"/>
          </a:xfrm>
        </p:grpSpPr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3F541D11-C8F6-4A70-ADFF-5EC7981E434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46" b="5337"/>
            <a:stretch/>
          </p:blipFill>
          <p:spPr>
            <a:xfrm>
              <a:off x="0" y="5403941"/>
              <a:ext cx="10723418" cy="1445189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C9F584AD-B2B2-4F72-9476-8C34388EC9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53" r="3" b="5337"/>
            <a:stretch/>
          </p:blipFill>
          <p:spPr>
            <a:xfrm>
              <a:off x="10760362" y="5403941"/>
              <a:ext cx="1468404" cy="1445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10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7DBD315-6EF8-432B-8F0F-75DAC4075C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2A92587-3D44-46B6-8BF7-EA879915C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262" y="1819926"/>
            <a:ext cx="5291900" cy="1632647"/>
          </a:xfrm>
        </p:spPr>
        <p:txBody>
          <a:bodyPr/>
          <a:lstStyle>
            <a:lvl1pPr>
              <a:lnSpc>
                <a:spcPct val="85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one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FEBA48-BCDC-4227-B842-092CC6E5F5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262" y="3790414"/>
            <a:ext cx="5291900" cy="8255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 over two lines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3DAF770-E44D-4BA1-8DC0-10F1B3BAA4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42399" y="3059641"/>
            <a:ext cx="3495283" cy="2212439"/>
          </a:xfrm>
        </p:spPr>
        <p:txBody>
          <a:bodyPr anchor="ctr"/>
          <a:lstStyle>
            <a:lvl1pPr marL="0" indent="0" algn="ctr">
              <a:buNone/>
              <a:defRPr sz="18000" spc="-10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8108C02-582D-449F-AB09-4A7182222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8"/>
          <a:stretch/>
        </p:blipFill>
        <p:spPr>
          <a:xfrm>
            <a:off x="10266630" y="0"/>
            <a:ext cx="1925370" cy="263586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CA95DA0-5AE5-41DF-B47A-81242FDDFAC5}"/>
              </a:ext>
            </a:extLst>
          </p:cNvPr>
          <p:cNvGrpSpPr/>
          <p:nvPr userDrawn="1"/>
        </p:nvGrpSpPr>
        <p:grpSpPr>
          <a:xfrm>
            <a:off x="0" y="5403941"/>
            <a:ext cx="12228766" cy="1445189"/>
            <a:chOff x="0" y="5403941"/>
            <a:chExt cx="12228766" cy="1445189"/>
          </a:xfrm>
        </p:grpSpPr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84E06B0C-8591-4169-B3FF-30583BAEA5F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46" b="5337"/>
            <a:stretch/>
          </p:blipFill>
          <p:spPr>
            <a:xfrm>
              <a:off x="0" y="5403941"/>
              <a:ext cx="10723418" cy="1445189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A0EC5769-6B6C-4B1D-A704-720501B61D9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53" r="3" b="5337"/>
            <a:stretch/>
          </p:blipFill>
          <p:spPr>
            <a:xfrm>
              <a:off x="10760362" y="5403941"/>
              <a:ext cx="1468404" cy="1445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509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C119EF1-5C56-49F4-ADCB-F06F46D9B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2A92587-3D44-46B6-8BF7-EA879915C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262" y="1819926"/>
            <a:ext cx="5291900" cy="1632647"/>
          </a:xfrm>
        </p:spPr>
        <p:txBody>
          <a:bodyPr/>
          <a:lstStyle>
            <a:lvl1pPr>
              <a:lnSpc>
                <a:spcPct val="85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TWO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FEBA48-BCDC-4227-B842-092CC6E5F5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262" y="3790414"/>
            <a:ext cx="5291900" cy="8255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 over two lines</a:t>
            </a:r>
            <a:endParaRPr lang="en-GB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8108C02-582D-449F-AB09-4A7182222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8"/>
          <a:stretch/>
        </p:blipFill>
        <p:spPr>
          <a:xfrm>
            <a:off x="10266630" y="0"/>
            <a:ext cx="1925370" cy="2635861"/>
          </a:xfrm>
          <a:prstGeom prst="rect">
            <a:avLst/>
          </a:prstGeom>
        </p:spPr>
      </p:pic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856093A8-FBF8-4D56-A336-E53C98FD3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42399" y="3195442"/>
            <a:ext cx="3495283" cy="2212439"/>
          </a:xfrm>
        </p:spPr>
        <p:txBody>
          <a:bodyPr anchor="ctr"/>
          <a:lstStyle>
            <a:lvl1pPr marL="0" indent="0" algn="ctr">
              <a:buNone/>
              <a:defRPr sz="18000" spc="-10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2546D5-BA7B-4303-BEED-C0A5DC3CE77D}"/>
              </a:ext>
            </a:extLst>
          </p:cNvPr>
          <p:cNvGrpSpPr/>
          <p:nvPr userDrawn="1"/>
        </p:nvGrpSpPr>
        <p:grpSpPr>
          <a:xfrm>
            <a:off x="0" y="5403941"/>
            <a:ext cx="12228766" cy="1445189"/>
            <a:chOff x="0" y="5403941"/>
            <a:chExt cx="12228766" cy="1445189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79A2BFA3-D49D-484F-81E0-8B01BF664F6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46" b="5337"/>
            <a:stretch/>
          </p:blipFill>
          <p:spPr>
            <a:xfrm>
              <a:off x="0" y="5403941"/>
              <a:ext cx="10723418" cy="144518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72574F24-AF35-444A-AC72-8209388C231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53" r="3" b="5337"/>
            <a:stretch/>
          </p:blipFill>
          <p:spPr>
            <a:xfrm>
              <a:off x="10760362" y="5403941"/>
              <a:ext cx="1468404" cy="1445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83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6E0CE1-AE10-434C-BA64-4E485D5338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2A92587-3D44-46B6-8BF7-EA879915C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262" y="1819926"/>
            <a:ext cx="5291900" cy="1632647"/>
          </a:xfrm>
        </p:spPr>
        <p:txBody>
          <a:bodyPr/>
          <a:lstStyle>
            <a:lvl1pPr>
              <a:lnSpc>
                <a:spcPct val="85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THREE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FEBA48-BCDC-4227-B842-092CC6E5F5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262" y="3790414"/>
            <a:ext cx="5291900" cy="8255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 over two lines</a:t>
            </a:r>
            <a:endParaRPr lang="en-GB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8108C02-582D-449F-AB09-4A7182222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8"/>
          <a:stretch/>
        </p:blipFill>
        <p:spPr>
          <a:xfrm>
            <a:off x="10266630" y="0"/>
            <a:ext cx="1925370" cy="2635861"/>
          </a:xfrm>
          <a:prstGeom prst="rect">
            <a:avLst/>
          </a:prstGeom>
        </p:spPr>
      </p:pic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E3AACD3E-4094-4E76-AD3C-78C6884DFC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42399" y="3308610"/>
            <a:ext cx="3495283" cy="2212439"/>
          </a:xfrm>
        </p:spPr>
        <p:txBody>
          <a:bodyPr anchor="ctr"/>
          <a:lstStyle>
            <a:lvl1pPr marL="0" indent="0" algn="ctr">
              <a:buNone/>
              <a:defRPr sz="18000" spc="-10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03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B29AD0-E239-45E9-A752-339F179A9CE4}"/>
              </a:ext>
            </a:extLst>
          </p:cNvPr>
          <p:cNvGrpSpPr/>
          <p:nvPr userDrawn="1"/>
        </p:nvGrpSpPr>
        <p:grpSpPr>
          <a:xfrm>
            <a:off x="0" y="5403941"/>
            <a:ext cx="12228766" cy="1445189"/>
            <a:chOff x="0" y="5403941"/>
            <a:chExt cx="12228766" cy="1445189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C85C710F-90E0-48C1-89C0-8BF4AB6CB6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46" b="5337"/>
            <a:stretch/>
          </p:blipFill>
          <p:spPr>
            <a:xfrm>
              <a:off x="0" y="5403941"/>
              <a:ext cx="10723418" cy="144518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1EED0CC3-89D6-42D9-BBF6-2265015BEA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53" r="3" b="5337"/>
            <a:stretch/>
          </p:blipFill>
          <p:spPr>
            <a:xfrm>
              <a:off x="10760362" y="5403941"/>
              <a:ext cx="1468404" cy="1445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62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C1837BE-8352-42C4-B3B7-CF66BB2D92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2A92587-3D44-46B6-8BF7-EA879915C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262" y="1819926"/>
            <a:ext cx="5291900" cy="1632647"/>
          </a:xfrm>
        </p:spPr>
        <p:txBody>
          <a:bodyPr/>
          <a:lstStyle>
            <a:lvl1pPr>
              <a:lnSpc>
                <a:spcPct val="85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FOUR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FEBA48-BCDC-4227-B842-092CC6E5F5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262" y="3790414"/>
            <a:ext cx="5291900" cy="8255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 over two lines</a:t>
            </a:r>
            <a:endParaRPr lang="en-GB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8108C02-582D-449F-AB09-4A7182222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8"/>
          <a:stretch/>
        </p:blipFill>
        <p:spPr>
          <a:xfrm>
            <a:off x="10266630" y="0"/>
            <a:ext cx="1925370" cy="2635861"/>
          </a:xfrm>
          <a:prstGeom prst="rect">
            <a:avLst/>
          </a:prstGeom>
        </p:spPr>
      </p:pic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6A791605-135F-4D21-9717-72A6E43DCF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42399" y="3432963"/>
            <a:ext cx="3495283" cy="2212439"/>
          </a:xfrm>
        </p:spPr>
        <p:txBody>
          <a:bodyPr anchor="ctr"/>
          <a:lstStyle>
            <a:lvl1pPr marL="0" indent="0" algn="ctr">
              <a:buNone/>
              <a:defRPr sz="18000" spc="-10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04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97C154-A3DB-46DB-8F17-EC20624349CF}"/>
              </a:ext>
            </a:extLst>
          </p:cNvPr>
          <p:cNvGrpSpPr/>
          <p:nvPr userDrawn="1"/>
        </p:nvGrpSpPr>
        <p:grpSpPr>
          <a:xfrm>
            <a:off x="0" y="5403941"/>
            <a:ext cx="12228766" cy="1445189"/>
            <a:chOff x="0" y="5403941"/>
            <a:chExt cx="12228766" cy="1445189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6FD5EA66-0064-4B20-9A62-D377B407317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46" b="5337"/>
            <a:stretch/>
          </p:blipFill>
          <p:spPr>
            <a:xfrm>
              <a:off x="0" y="5403941"/>
              <a:ext cx="10723418" cy="144518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09EFE2DD-2DC9-40CE-9365-2FC00A5803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53" r="3" b="5337"/>
            <a:stretch/>
          </p:blipFill>
          <p:spPr>
            <a:xfrm>
              <a:off x="10760362" y="5403941"/>
              <a:ext cx="1468404" cy="1445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976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8DCE6C6-4613-4CC5-A33A-1489DA1DF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2A92587-3D44-46B6-8BF7-EA879915C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262" y="1819926"/>
            <a:ext cx="5291900" cy="1632647"/>
          </a:xfrm>
        </p:spPr>
        <p:txBody>
          <a:bodyPr/>
          <a:lstStyle>
            <a:lvl1pPr>
              <a:lnSpc>
                <a:spcPct val="85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FIVE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FEBA48-BCDC-4227-B842-092CC6E5F5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262" y="3790414"/>
            <a:ext cx="5291900" cy="8255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 over two lines</a:t>
            </a:r>
            <a:endParaRPr lang="en-GB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8108C02-582D-449F-AB09-4A7182222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8"/>
          <a:stretch/>
        </p:blipFill>
        <p:spPr>
          <a:xfrm>
            <a:off x="10266630" y="0"/>
            <a:ext cx="1925370" cy="2635861"/>
          </a:xfrm>
          <a:prstGeom prst="rect">
            <a:avLst/>
          </a:prstGeom>
        </p:spPr>
      </p:pic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AEB25B03-CA08-4BFA-BC94-DB824015BE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42399" y="3497838"/>
            <a:ext cx="3495283" cy="2212439"/>
          </a:xfrm>
        </p:spPr>
        <p:txBody>
          <a:bodyPr anchor="ctr"/>
          <a:lstStyle>
            <a:lvl1pPr marL="0" indent="0" algn="ctr">
              <a:buNone/>
              <a:defRPr sz="18000" spc="-10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05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BE2367-3550-4C11-9B4F-86A21141F6B2}"/>
              </a:ext>
            </a:extLst>
          </p:cNvPr>
          <p:cNvGrpSpPr/>
          <p:nvPr userDrawn="1"/>
        </p:nvGrpSpPr>
        <p:grpSpPr>
          <a:xfrm>
            <a:off x="0" y="5403941"/>
            <a:ext cx="12228766" cy="1445189"/>
            <a:chOff x="0" y="5403941"/>
            <a:chExt cx="12228766" cy="1445189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F233AFB2-3427-43DD-B9D2-B7EA6636A1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46" b="5337"/>
            <a:stretch/>
          </p:blipFill>
          <p:spPr>
            <a:xfrm>
              <a:off x="0" y="5403941"/>
              <a:ext cx="10723418" cy="144518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02D8945D-D7DF-4C20-8FEB-F67A39F37E4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53" r="3" b="5337"/>
            <a:stretch/>
          </p:blipFill>
          <p:spPr>
            <a:xfrm>
              <a:off x="10760362" y="5403941"/>
              <a:ext cx="1468404" cy="1445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72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3D0BCD9-815A-4BC1-B4A3-3C2E9B6704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"/>
            <a:ext cx="12192000" cy="685781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2A92587-3D44-46B6-8BF7-EA879915C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262" y="1819926"/>
            <a:ext cx="5291900" cy="1632647"/>
          </a:xfrm>
        </p:spPr>
        <p:txBody>
          <a:bodyPr/>
          <a:lstStyle>
            <a:lvl1pPr>
              <a:lnSpc>
                <a:spcPct val="85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SIX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FEBA48-BCDC-4227-B842-092CC6E5F5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262" y="3790414"/>
            <a:ext cx="5291900" cy="8255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 over two lines</a:t>
            </a:r>
            <a:endParaRPr lang="en-GB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8108C02-582D-449F-AB09-4A7182222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8"/>
          <a:stretch/>
        </p:blipFill>
        <p:spPr>
          <a:xfrm>
            <a:off x="10266630" y="0"/>
            <a:ext cx="1925370" cy="2635861"/>
          </a:xfrm>
          <a:prstGeom prst="rect">
            <a:avLst/>
          </a:prstGeom>
        </p:spPr>
      </p:pic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0BB67F3-AAD2-4DAC-A4CC-34829BFAC6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42399" y="3640615"/>
            <a:ext cx="3495283" cy="2212439"/>
          </a:xfrm>
        </p:spPr>
        <p:txBody>
          <a:bodyPr anchor="ctr"/>
          <a:lstStyle>
            <a:lvl1pPr marL="0" indent="0" algn="ctr">
              <a:buNone/>
              <a:defRPr sz="18000" spc="-10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06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5557B0-B10F-4E38-9E8A-CB07DC390012}"/>
              </a:ext>
            </a:extLst>
          </p:cNvPr>
          <p:cNvGrpSpPr/>
          <p:nvPr userDrawn="1"/>
        </p:nvGrpSpPr>
        <p:grpSpPr>
          <a:xfrm>
            <a:off x="0" y="5403941"/>
            <a:ext cx="12228766" cy="1445189"/>
            <a:chOff x="0" y="5403941"/>
            <a:chExt cx="12228766" cy="1445189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E168F74A-B4FA-4E3A-B2D1-C13974CEAF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46" b="5337"/>
            <a:stretch/>
          </p:blipFill>
          <p:spPr>
            <a:xfrm>
              <a:off x="0" y="5403941"/>
              <a:ext cx="10723418" cy="144518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10C28253-F9A1-402B-BC67-E8A7767E6C5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53" r="3" b="5337"/>
            <a:stretch/>
          </p:blipFill>
          <p:spPr>
            <a:xfrm>
              <a:off x="10760362" y="5403941"/>
              <a:ext cx="1468404" cy="1445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5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49DB-D063-435E-9DF4-2D17F34278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469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628ED0F-F58C-4891-B57C-4F61FC4898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2"/>
          <a:stretch/>
        </p:blipFill>
        <p:spPr>
          <a:xfrm>
            <a:off x="10660739" y="5855189"/>
            <a:ext cx="1533524" cy="10086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50B12F-0121-4DE4-A6C7-C0EFC11DA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12578"/>
          <a:stretch/>
        </p:blipFill>
        <p:spPr>
          <a:xfrm>
            <a:off x="-2263" y="5855189"/>
            <a:ext cx="10653949" cy="100863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5666D4A-B2F9-4D90-B516-FA5B9BC9C7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44"/>
          <a:stretch/>
        </p:blipFill>
        <p:spPr>
          <a:xfrm>
            <a:off x="-9612" y="-384"/>
            <a:ext cx="1457608" cy="1755210"/>
          </a:xfrm>
          <a:prstGeom prst="rect">
            <a:avLst/>
          </a:prstGeom>
        </p:spPr>
      </p:pic>
      <p:sp>
        <p:nvSpPr>
          <p:cNvPr id="2038" name="shpPlaceholderMain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6763" y="1315670"/>
            <a:ext cx="10658475" cy="459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Add 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grpSp>
        <p:nvGrpSpPr>
          <p:cNvPr id="41000" name="shpGridNormal" hidden="1"/>
          <p:cNvGrpSpPr>
            <a:grpSpLocks/>
          </p:cNvGrpSpPr>
          <p:nvPr userDrawn="1"/>
        </p:nvGrpSpPr>
        <p:grpSpPr bwMode="auto">
          <a:xfrm>
            <a:off x="529497" y="514350"/>
            <a:ext cx="11138876" cy="6005513"/>
            <a:chOff x="271" y="324"/>
            <a:chExt cx="5701" cy="3783"/>
          </a:xfrm>
        </p:grpSpPr>
        <p:sp>
          <p:nvSpPr>
            <p:cNvPr id="40993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3200" dirty="0"/>
            </a:p>
          </p:txBody>
        </p:sp>
        <p:sp>
          <p:nvSpPr>
            <p:cNvPr id="40994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3200" dirty="0"/>
            </a:p>
          </p:txBody>
        </p:sp>
        <p:sp>
          <p:nvSpPr>
            <p:cNvPr id="40998" name="shpGridFooter" hidden="1"/>
            <p:cNvSpPr>
              <a:spLocks noChangeArrowheads="1"/>
            </p:cNvSpPr>
            <p:nvPr userDrawn="1"/>
          </p:nvSpPr>
          <p:spPr bwMode="auto">
            <a:xfrm>
              <a:off x="271" y="4005"/>
              <a:ext cx="5701" cy="10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32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A211F50-548D-4B8F-BED6-628F28E2FA5F}"/>
              </a:ext>
            </a:extLst>
          </p:cNvPr>
          <p:cNvSpPr txBox="1"/>
          <p:nvPr userDrawn="1"/>
        </p:nvSpPr>
        <p:spPr>
          <a:xfrm>
            <a:off x="354061" y="6386666"/>
            <a:ext cx="8129239" cy="887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600" b="1" cap="all" baseline="0" dirty="0">
                <a:solidFill>
                  <a:schemeClr val="bg1"/>
                </a:solidFill>
                <a:latin typeface="+mn-lt"/>
              </a:rPr>
              <a:t>[SBG Mobile AWS Migration – phase 1 / page </a:t>
            </a:r>
            <a:fld id="{3761FC7B-D30A-4CF4-8E0C-5E03F9746DE9}" type="slidenum">
              <a:rPr lang="en-GB" sz="600" b="1" cap="all" baseline="0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GB" sz="600" b="1" cap="all" baseline="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2035" name="shp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1557195" y="594540"/>
            <a:ext cx="9026667" cy="25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Add title 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71D89A0-94ED-4705-BEA2-AB7DEE930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8" b="25654"/>
          <a:stretch/>
        </p:blipFill>
        <p:spPr>
          <a:xfrm>
            <a:off x="10818890" y="0"/>
            <a:ext cx="1373109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0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 cap="all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Imago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Imago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Imago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Imago" pitchFamily="2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Imago" pitchFamily="2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Imago" pitchFamily="2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Imago" pitchFamily="2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Imago" pitchFamily="2" charset="0"/>
        </a:defRPr>
      </a:lvl9pPr>
    </p:titleStyle>
    <p:bodyStyle>
      <a:lvl1pPr marL="179388" indent="-179388" algn="l" rtl="0" eaLnBrk="1" fontAlgn="base" hangingPunct="1">
        <a:spcBef>
          <a:spcPts val="0"/>
        </a:spcBef>
        <a:spcAft>
          <a:spcPct val="0"/>
        </a:spcAft>
        <a:buSzPct val="100000"/>
        <a:buFont typeface="Arial" pitchFamily="34" charset="0"/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357188" indent="-177800" algn="l" rtl="0" eaLnBrk="1" fontAlgn="base" hangingPunct="1">
        <a:spcBef>
          <a:spcPts val="0"/>
        </a:spcBef>
        <a:spcAft>
          <a:spcPct val="0"/>
        </a:spcAft>
        <a:buChar char="–"/>
        <a:defRPr sz="1600">
          <a:solidFill>
            <a:schemeClr val="tx2"/>
          </a:solidFill>
          <a:latin typeface="+mn-lt"/>
        </a:defRPr>
      </a:lvl2pPr>
      <a:lvl3pPr marL="536575" indent="-179388" algn="l" rtl="0" eaLnBrk="1" fontAlgn="base" hangingPunct="1">
        <a:spcBef>
          <a:spcPts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3pPr>
      <a:lvl4pPr marL="714375" indent="-177800" algn="l" rtl="0" eaLnBrk="1" fontAlgn="base" hangingPunct="1">
        <a:spcBef>
          <a:spcPts val="0"/>
        </a:spcBef>
        <a:spcAft>
          <a:spcPct val="0"/>
        </a:spcAft>
        <a:buChar char="–"/>
        <a:defRPr sz="1600">
          <a:solidFill>
            <a:schemeClr val="tx2"/>
          </a:solidFill>
          <a:latin typeface="+mn-lt"/>
        </a:defRPr>
      </a:lvl4pPr>
      <a:lvl5pPr marL="893763" indent="-179388" algn="l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2"/>
          </a:solidFill>
          <a:latin typeface="+mn-lt"/>
        </a:defRPr>
      </a:lvl5pPr>
      <a:lvl6pPr marL="3536862" indent="-380990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4146447" indent="-380990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756032" indent="-380990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365617" indent="-380990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">
          <p15:clr>
            <a:srgbClr val="F26B43"/>
          </p15:clr>
        </p15:guide>
        <p15:guide id="5" orient="horz" pos="399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orient="horz" pos="4095">
          <p15:clr>
            <a:srgbClr val="F26B43"/>
          </p15:clr>
        </p15:guide>
        <p15:guide id="8" pos="483">
          <p15:clr>
            <a:srgbClr val="F26B43"/>
          </p15:clr>
        </p15:guide>
        <p15:guide id="9" orient="horz" pos="3725">
          <p15:clr>
            <a:srgbClr val="F26B43"/>
          </p15:clr>
        </p15:guide>
        <p15:guide id="10" pos="7197">
          <p15:clr>
            <a:srgbClr val="F26B43"/>
          </p15:clr>
        </p15:guide>
        <p15:guide id="11" pos="3840">
          <p15:clr>
            <a:srgbClr val="F26B43"/>
          </p15:clr>
        </p15:guide>
        <p15:guide id="12" pos="200">
          <p15:clr>
            <a:srgbClr val="F26B43"/>
          </p15:clr>
        </p15:guide>
        <p15:guide id="13" pos="74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725221-BC35-4741-894D-C22DB0B5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3074" name="Picture 12">
            <a:extLst>
              <a:ext uri="{FF2B5EF4-FFF2-40B4-BE49-F238E27FC236}">
                <a16:creationId xmlns:a16="http://schemas.microsoft.com/office/drawing/2014/main" id="{283FC18D-42B3-4348-A744-1D0C0E8BA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4" y="172132"/>
            <a:ext cx="11572948" cy="651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556745"/>
      </p:ext>
    </p:extLst>
  </p:cSld>
  <p:clrMapOvr>
    <a:masterClrMapping/>
  </p:clrMapOvr>
</p:sld>
</file>

<file path=ppt/theme/theme1.xml><?xml version="1.0" encoding="utf-8"?>
<a:theme xmlns:a="http://schemas.openxmlformats.org/drawingml/2006/main" name="1_IT CAN BE">
  <a:themeElements>
    <a:clrScheme name="Std">
      <a:dk1>
        <a:srgbClr val="0A2240"/>
      </a:dk1>
      <a:lt1>
        <a:srgbClr val="FFFFFF"/>
      </a:lt1>
      <a:dk2>
        <a:srgbClr val="0033A1"/>
      </a:dk2>
      <a:lt2>
        <a:srgbClr val="D0D0D0"/>
      </a:lt2>
      <a:accent1>
        <a:srgbClr val="0033A1"/>
      </a:accent1>
      <a:accent2>
        <a:srgbClr val="00A1E0"/>
      </a:accent2>
      <a:accent3>
        <a:srgbClr val="006CB8"/>
      </a:accent3>
      <a:accent4>
        <a:srgbClr val="00CAFF"/>
      </a:accent4>
      <a:accent5>
        <a:srgbClr val="0A2240"/>
      </a:accent5>
      <a:accent6>
        <a:srgbClr val="747474"/>
      </a:accent6>
      <a:hlink>
        <a:srgbClr val="0033A1"/>
      </a:hlink>
      <a:folHlink>
        <a:srgbClr val="0A2240"/>
      </a:folHlink>
    </a:clrScheme>
    <a:fontScheme name="Custom 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</a:spDef>
    <a:lnDef>
      <a:spPr bwMode="auto">
        <a:noFill/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tx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Roche 1">
        <a:dk1>
          <a:srgbClr val="FF7F00"/>
        </a:dk1>
        <a:lt1>
          <a:srgbClr val="FFFFFF"/>
        </a:lt1>
        <a:dk2>
          <a:srgbClr val="0028A0"/>
        </a:dk2>
        <a:lt2>
          <a:srgbClr val="969696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che 2">
        <a:dk1>
          <a:srgbClr val="000000"/>
        </a:dk1>
        <a:lt1>
          <a:srgbClr val="FFFFFF"/>
        </a:lt1>
        <a:dk2>
          <a:srgbClr val="969696"/>
        </a:dk2>
        <a:lt2>
          <a:srgbClr val="FF7F00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che 3">
        <a:dk1>
          <a:srgbClr val="000000"/>
        </a:dk1>
        <a:lt1>
          <a:srgbClr val="FFFFFF"/>
        </a:lt1>
        <a:dk2>
          <a:srgbClr val="959595"/>
        </a:dk2>
        <a:lt2>
          <a:srgbClr val="676767"/>
        </a:lt2>
        <a:accent1>
          <a:srgbClr val="B2B2B2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454545"/>
        </a:accent6>
        <a:hlink>
          <a:srgbClr val="EAEAEA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>
      <a:srgbClr val="00AE41"/>
    </a:custClr>
    <a:custClr>
      <a:srgbClr val="C8C100"/>
    </a:custClr>
    <a:custClr>
      <a:srgbClr val="FFB71B"/>
    </a:custClr>
    <a:custClr>
      <a:srgbClr val="FC671A"/>
    </a:custClr>
    <a:custClr>
      <a:srgbClr val="AB004F"/>
    </a:custClr>
    <a:custClr>
      <a:srgbClr val="B04EC4"/>
    </a:custClr>
    <a:custClr>
      <a:srgbClr val="645DC7"/>
    </a:custClr>
    <a:custClr>
      <a:srgbClr val="798389"/>
    </a:custClr>
    <a:custClr>
      <a:srgbClr val="DFA96A"/>
    </a:custClr>
    <a:custClr>
      <a:srgbClr val="7B7B7B"/>
    </a:custClr>
    <a:custClr>
      <a:srgbClr val="59D18C"/>
    </a:custClr>
    <a:custClr>
      <a:srgbClr val="DEDA66"/>
    </a:custClr>
    <a:custClr>
      <a:srgbClr val="FFD282"/>
    </a:custClr>
    <a:custClr>
      <a:srgbClr val="FFA777"/>
    </a:custClr>
    <a:custClr>
      <a:srgbClr val="D37790"/>
    </a:custClr>
    <a:custClr>
      <a:srgbClr val="D397DC"/>
    </a:custClr>
    <a:custClr>
      <a:srgbClr val="A59ADE"/>
    </a:custClr>
    <a:custClr>
      <a:srgbClr val="A3AAAD"/>
    </a:custClr>
    <a:custClr>
      <a:srgbClr val="EBCAA4"/>
    </a:custClr>
    <a:custClr>
      <a:srgbClr val="C0C0C0"/>
    </a:custClr>
    <a:custClr>
      <a:srgbClr val="0FC168"/>
    </a:custClr>
    <a:custClr>
      <a:srgbClr val="D3CD33"/>
    </a:custClr>
    <a:custClr>
      <a:srgbClr val="FDC557"/>
    </a:custClr>
    <a:custClr>
      <a:srgbClr val="FF884D"/>
    </a:custClr>
    <a:custClr>
      <a:srgbClr val="C0466F"/>
    </a:custClr>
    <a:custClr>
      <a:srgbClr val="C274D0"/>
    </a:custClr>
    <a:custClr>
      <a:srgbClr val="857BD2"/>
    </a:custClr>
    <a:custClr>
      <a:srgbClr val="8A949B"/>
    </a:custClr>
    <a:custClr>
      <a:srgbClr val="E7B986"/>
    </a:custClr>
    <a:custClr>
      <a:srgbClr val="DADADA"/>
    </a:custClr>
    <a:custClr>
      <a:srgbClr val="006E2C"/>
    </a:custClr>
    <a:custClr>
      <a:srgbClr val="827E00"/>
    </a:custClr>
    <a:custClr>
      <a:srgbClr val="A67712"/>
    </a:custClr>
    <a:custClr>
      <a:srgbClr val="A44311"/>
    </a:custClr>
    <a:custClr>
      <a:srgbClr val="6F0033"/>
    </a:custClr>
    <a:custClr>
      <a:srgbClr val="733380"/>
    </a:custClr>
    <a:custClr>
      <a:srgbClr val="413D82"/>
    </a:custClr>
    <a:custClr>
      <a:srgbClr val="4F5559"/>
    </a:custClr>
    <a:custClr>
      <a:srgbClr val="705435"/>
    </a:custClr>
    <a:custClr>
      <a:srgbClr val="5A5A5A"/>
    </a:custClr>
    <a:custClr>
      <a:srgbClr val="008736"/>
    </a:custClr>
    <a:custClr>
      <a:srgbClr val="A09A00"/>
    </a:custClr>
    <a:custClr>
      <a:srgbClr val="CC9216"/>
    </a:custClr>
    <a:custClr>
      <a:srgbClr val="CA5215"/>
    </a:custClr>
    <a:custClr>
      <a:srgbClr val="89003F"/>
    </a:custClr>
    <a:custClr>
      <a:srgbClr val="8D3E9D"/>
    </a:custClr>
    <a:custClr>
      <a:srgbClr val="504A9F"/>
    </a:custClr>
    <a:custClr>
      <a:srgbClr val="61696E"/>
    </a:custClr>
    <a:custClr>
      <a:srgbClr val="A47E4F"/>
    </a:custClr>
    <a:custClr>
      <a:srgbClr val="727272"/>
    </a:custClr>
  </a:custClrLst>
  <a:extLst>
    <a:ext uri="{05A4C25C-085E-4340-85A3-A5531E510DB2}">
      <thm15:themeFamily xmlns:thm15="http://schemas.microsoft.com/office/thememl/2012/main" name="Std Bank_PPT1_INTERNAL_20200513.potx" id="{9B1BD09B-E707-4E57-AC3D-7612F98F861E}" vid="{901EE918-914B-4E0E-859E-58265DA74F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Imago</vt:lpstr>
      <vt:lpstr>1_IT CAN BE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Steven J</dc:creator>
  <cp:lastModifiedBy>Green, Steven J</cp:lastModifiedBy>
  <cp:revision>1</cp:revision>
  <dcterms:created xsi:type="dcterms:W3CDTF">2021-10-01T06:59:05Z</dcterms:created>
  <dcterms:modified xsi:type="dcterms:W3CDTF">2021-10-01T07:00:02Z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7a3850-2850-457c-8efb-fdd5fa4d27d3_Enabled">
    <vt:lpwstr>true</vt:lpwstr>
  </property>
  <property fmtid="{D5CDD505-2E9C-101B-9397-08002B2CF9AE}" pid="3" name="MSIP_Label_027a3850-2850-457c-8efb-fdd5fa4d27d3_SetDate">
    <vt:lpwstr>2021-10-01T07:00:01Z</vt:lpwstr>
  </property>
  <property fmtid="{D5CDD505-2E9C-101B-9397-08002B2CF9AE}" pid="4" name="MSIP_Label_027a3850-2850-457c-8efb-fdd5fa4d27d3_Method">
    <vt:lpwstr>Standard</vt:lpwstr>
  </property>
  <property fmtid="{D5CDD505-2E9C-101B-9397-08002B2CF9AE}" pid="5" name="MSIP_Label_027a3850-2850-457c-8efb-fdd5fa4d27d3_Name">
    <vt:lpwstr>027a3850-2850-457c-8efb-fdd5fa4d27d3</vt:lpwstr>
  </property>
  <property fmtid="{D5CDD505-2E9C-101B-9397-08002B2CF9AE}" pid="6" name="MSIP_Label_027a3850-2850-457c-8efb-fdd5fa4d27d3_SiteId">
    <vt:lpwstr>7369e6ec-faa6-42fa-bc0e-4f332da5b1db</vt:lpwstr>
  </property>
  <property fmtid="{D5CDD505-2E9C-101B-9397-08002B2CF9AE}" pid="7" name="MSIP_Label_027a3850-2850-457c-8efb-fdd5fa4d27d3_ActionId">
    <vt:lpwstr>961e6ad4-a39b-4141-8c93-4f077a58e9b0</vt:lpwstr>
  </property>
  <property fmtid="{D5CDD505-2E9C-101B-9397-08002B2CF9AE}" pid="8" name="MSIP_Label_027a3850-2850-457c-8efb-fdd5fa4d27d3_ContentBits">
    <vt:lpwstr>0</vt:lpwstr>
  </property>
</Properties>
</file>