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7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3535D-EDC3-4DBB-B364-EE7437856517}" type="datetimeFigureOut">
              <a:rPr lang="en-ZA" smtClean="0"/>
              <a:t>2021/10/01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BD425-6737-4858-9AA2-71624558C1AA}" type="slidenum">
              <a:rPr lang="en-ZA" smtClean="0"/>
              <a:t>‹#›</a:t>
            </a:fld>
            <a:endParaRPr lang="en-ZA"/>
          </a:p>
        </p:txBody>
      </p:sp>
    </p:spTree>
    <p:extLst>
      <p:ext uri="{BB962C8B-B14F-4D97-AF65-F5344CB8AC3E}">
        <p14:creationId xmlns:p14="http://schemas.microsoft.com/office/powerpoint/2010/main" val="3566622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66736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lue">
    <p:spTree>
      <p:nvGrpSpPr>
        <p:cNvPr id="1" name=""/>
        <p:cNvGrpSpPr/>
        <p:nvPr/>
      </p:nvGrpSpPr>
      <p:grpSpPr>
        <a:xfrm>
          <a:off x="0" y="0"/>
          <a:ext cx="0" cy="0"/>
          <a:chOff x="0" y="0"/>
          <a:chExt cx="0" cy="0"/>
        </a:xfrm>
      </p:grpSpPr>
      <p:pic>
        <p:nvPicPr>
          <p:cNvPr id="6" name="Picture 5" descr="A picture containing bird&#10;&#10;Description automatically generated">
            <a:extLst>
              <a:ext uri="{FF2B5EF4-FFF2-40B4-BE49-F238E27FC236}">
                <a16:creationId xmlns:a16="http://schemas.microsoft.com/office/drawing/2014/main" id="{E26EF113-B7BF-47CB-864B-207CE5DB26C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85" y="0"/>
            <a:ext cx="12189630" cy="6858000"/>
          </a:xfrm>
          <a:prstGeom prst="rect">
            <a:avLst/>
          </a:prstGeom>
        </p:spPr>
      </p:pic>
      <p:grpSp>
        <p:nvGrpSpPr>
          <p:cNvPr id="9" name="Group 8">
            <a:extLst>
              <a:ext uri="{FF2B5EF4-FFF2-40B4-BE49-F238E27FC236}">
                <a16:creationId xmlns:a16="http://schemas.microsoft.com/office/drawing/2014/main" id="{3F0B3AB1-0AEC-441E-B921-9CEB3FF922A7}"/>
              </a:ext>
            </a:extLst>
          </p:cNvPr>
          <p:cNvGrpSpPr/>
          <p:nvPr userDrawn="1"/>
        </p:nvGrpSpPr>
        <p:grpSpPr>
          <a:xfrm>
            <a:off x="0" y="5403941"/>
            <a:ext cx="12228766" cy="1445189"/>
            <a:chOff x="0" y="5403941"/>
            <a:chExt cx="12228766" cy="1445189"/>
          </a:xfrm>
        </p:grpSpPr>
        <p:pic>
          <p:nvPicPr>
            <p:cNvPr id="10" name="Picture 9" descr="A close up of a logo&#10;&#10;Description automatically generated">
              <a:extLst>
                <a:ext uri="{FF2B5EF4-FFF2-40B4-BE49-F238E27FC236}">
                  <a16:creationId xmlns:a16="http://schemas.microsoft.com/office/drawing/2014/main" id="{45A7387E-7100-4E0E-BF99-8A19E1F869B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1" name="Picture 10" descr="A close up of a logo&#10;&#10;Description automatically generated">
              <a:extLst>
                <a:ext uri="{FF2B5EF4-FFF2-40B4-BE49-F238E27FC236}">
                  <a16:creationId xmlns:a16="http://schemas.microsoft.com/office/drawing/2014/main" id="{7521E420-622F-4CA5-9082-7BAAA61A755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7953" r="3" b="5337"/>
            <a:stretch/>
          </p:blipFill>
          <p:spPr>
            <a:xfrm>
              <a:off x="10760362" y="5403941"/>
              <a:ext cx="1468404" cy="1445189"/>
            </a:xfrm>
            <a:prstGeom prst="rect">
              <a:avLst/>
            </a:prstGeom>
          </p:spPr>
        </p:pic>
      </p:grpSp>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2613455" y="3078514"/>
            <a:ext cx="7328770" cy="1891942"/>
          </a:xfrm>
        </p:spPr>
        <p:txBody>
          <a:bodyPr/>
          <a:lstStyle>
            <a:lvl1pPr>
              <a:lnSpc>
                <a:spcPct val="90000"/>
              </a:lnSpc>
              <a:defRPr sz="5400" cap="all" baseline="0">
                <a:solidFill>
                  <a:schemeClr val="bg1"/>
                </a:solidFill>
              </a:defRPr>
            </a:lvl1pPr>
          </a:lstStyle>
          <a:p>
            <a:r>
              <a:rPr lang="en-US" dirty="0"/>
              <a:t>Add presentation title</a:t>
            </a:r>
            <a:endParaRPr lang="en-GB" dirty="0"/>
          </a:p>
        </p:txBody>
      </p:sp>
      <p:sp>
        <p:nvSpPr>
          <p:cNvPr id="12" name="Text Placeholder 15">
            <a:extLst>
              <a:ext uri="{FF2B5EF4-FFF2-40B4-BE49-F238E27FC236}">
                <a16:creationId xmlns:a16="http://schemas.microsoft.com/office/drawing/2014/main" id="{C59CF792-175E-4EB7-827F-1869BDA3043C}"/>
              </a:ext>
            </a:extLst>
          </p:cNvPr>
          <p:cNvSpPr>
            <a:spLocks noGrp="1"/>
          </p:cNvSpPr>
          <p:nvPr>
            <p:ph type="body" sz="quarter" idx="10" hasCustomPrompt="1"/>
          </p:nvPr>
        </p:nvSpPr>
        <p:spPr>
          <a:xfrm>
            <a:off x="2613454" y="4945559"/>
            <a:ext cx="7328769" cy="312235"/>
          </a:xfrm>
        </p:spPr>
        <p:txBody>
          <a:bodyPr/>
          <a:lstStyle>
            <a:lvl1pPr marL="0" indent="0">
              <a:spcBef>
                <a:spcPts val="0"/>
              </a:spcBef>
              <a:buNone/>
              <a:defRPr sz="1800">
                <a:solidFill>
                  <a:schemeClr val="bg1"/>
                </a:solidFill>
              </a:defRPr>
            </a:lvl1pPr>
          </a:lstStyle>
          <a:p>
            <a:pPr lvl="0"/>
            <a:r>
              <a:rPr lang="en-US" dirty="0"/>
              <a:t>Add subtitle</a:t>
            </a:r>
            <a:endParaRPr lang="en-GB" dirty="0"/>
          </a:p>
        </p:txBody>
      </p:sp>
      <p:sp>
        <p:nvSpPr>
          <p:cNvPr id="15" name="Text Placeholder 15">
            <a:extLst>
              <a:ext uri="{FF2B5EF4-FFF2-40B4-BE49-F238E27FC236}">
                <a16:creationId xmlns:a16="http://schemas.microsoft.com/office/drawing/2014/main" id="{2A0A5494-3A29-4129-AE77-6600D261B7AD}"/>
              </a:ext>
            </a:extLst>
          </p:cNvPr>
          <p:cNvSpPr>
            <a:spLocks noGrp="1"/>
          </p:cNvSpPr>
          <p:nvPr>
            <p:ph type="body" sz="quarter" idx="11" hasCustomPrompt="1"/>
          </p:nvPr>
        </p:nvSpPr>
        <p:spPr>
          <a:xfrm>
            <a:off x="2613454" y="5269448"/>
            <a:ext cx="7328769" cy="312235"/>
          </a:xfrm>
        </p:spPr>
        <p:txBody>
          <a:bodyPr/>
          <a:lstStyle>
            <a:lvl1pPr marL="0" indent="0">
              <a:spcBef>
                <a:spcPts val="0"/>
              </a:spcBef>
              <a:buNone/>
              <a:defRPr sz="1800">
                <a:solidFill>
                  <a:schemeClr val="bg1"/>
                </a:solidFill>
              </a:defRPr>
            </a:lvl1pPr>
          </a:lstStyle>
          <a:p>
            <a:pPr lvl="0"/>
            <a:r>
              <a:rPr lang="en-US" dirty="0"/>
              <a:t>Add date</a:t>
            </a:r>
            <a:endParaRPr lang="en-GB" dirty="0"/>
          </a:p>
        </p:txBody>
      </p:sp>
      <p:pic>
        <p:nvPicPr>
          <p:cNvPr id="8" name="Picture 7" descr="A close up of a logo&#10;&#10;Description automatically generated">
            <a:extLst>
              <a:ext uri="{FF2B5EF4-FFF2-40B4-BE49-F238E27FC236}">
                <a16:creationId xmlns:a16="http://schemas.microsoft.com/office/drawing/2014/main" id="{27CA13D5-C119-43D5-8FFD-F66787E2F6A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Tree>
    <p:extLst>
      <p:ext uri="{BB962C8B-B14F-4D97-AF65-F5344CB8AC3E}">
        <p14:creationId xmlns:p14="http://schemas.microsoft.com/office/powerpoint/2010/main" val="3931383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amp;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E94099-F0FA-4022-90D2-283023CDE116}"/>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
        <p:nvSpPr>
          <p:cNvPr id="2" name="Title 1">
            <a:extLst>
              <a:ext uri="{FF2B5EF4-FFF2-40B4-BE49-F238E27FC236}">
                <a16:creationId xmlns:a16="http://schemas.microsoft.com/office/drawing/2014/main" id="{8854BC23-DC22-40F8-BDAC-9AAF336BF191}"/>
              </a:ext>
            </a:extLst>
          </p:cNvPr>
          <p:cNvSpPr>
            <a:spLocks noGrp="1"/>
          </p:cNvSpPr>
          <p:nvPr>
            <p:ph type="title" hasCustomPrompt="1"/>
          </p:nvPr>
        </p:nvSpPr>
        <p:spPr>
          <a:xfrm>
            <a:off x="1557195" y="594540"/>
            <a:ext cx="9026667" cy="256955"/>
          </a:xfrm>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75748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3B5615-C49E-4B43-81A6-89F9797291EB}"/>
              </a:ext>
            </a:extLst>
          </p:cNvPr>
          <p:cNvSpPr>
            <a:spLocks noGrp="1"/>
          </p:cNvSpPr>
          <p:nvPr>
            <p:ph type="body" sz="quarter" idx="11" hasCustomPrompt="1"/>
          </p:nvPr>
        </p:nvSpPr>
        <p:spPr>
          <a:xfrm>
            <a:off x="766764" y="1304925"/>
            <a:ext cx="10658474" cy="4608513"/>
          </a:xfrm>
        </p:spPr>
        <p:txBody>
          <a:bodyPr/>
          <a:lstStyle>
            <a:lvl1pPr>
              <a:defRPr/>
            </a:lvl1pPr>
          </a:lstStyle>
          <a:p>
            <a:pPr lvl="0"/>
            <a:r>
              <a:rPr lang="en-US" dirty="0"/>
              <a:t>Add 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FFBA19EE-5899-4FCA-915D-160FFCD2FC9B}"/>
              </a:ext>
            </a:extLst>
          </p:cNvPr>
          <p:cNvSpPr>
            <a:spLocks noGrp="1"/>
          </p:cNvSpPr>
          <p:nvPr>
            <p:ph type="title" hasCustomPrompt="1"/>
          </p:nvPr>
        </p:nvSpPr>
        <p:spPr/>
        <p:txBody>
          <a:bodyPr/>
          <a:lstStyle>
            <a:lvl1pPr>
              <a:defRPr/>
            </a:lvl1pPr>
          </a:lstStyle>
          <a:p>
            <a:r>
              <a:rPr lang="en-US" dirty="0"/>
              <a:t>ADD TITLE</a:t>
            </a:r>
            <a:endParaRPr lang="en-GB" dirty="0"/>
          </a:p>
        </p:txBody>
      </p:sp>
      <p:sp>
        <p:nvSpPr>
          <p:cNvPr id="6" name="Text Placeholder 3">
            <a:extLst>
              <a:ext uri="{FF2B5EF4-FFF2-40B4-BE49-F238E27FC236}">
                <a16:creationId xmlns:a16="http://schemas.microsoft.com/office/drawing/2014/main" id="{3F4B4272-7A53-4BF1-8284-2D7D233E9CCF}"/>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Tree>
    <p:extLst>
      <p:ext uri="{BB962C8B-B14F-4D97-AF65-F5344CB8AC3E}">
        <p14:creationId xmlns:p14="http://schemas.microsoft.com/office/powerpoint/2010/main" val="1038484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mp; 2conten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3B5615-C49E-4B43-81A6-89F9797291EB}"/>
              </a:ext>
            </a:extLst>
          </p:cNvPr>
          <p:cNvSpPr>
            <a:spLocks noGrp="1"/>
          </p:cNvSpPr>
          <p:nvPr>
            <p:ph type="body" sz="quarter" idx="11" hasCustomPrompt="1"/>
          </p:nvPr>
        </p:nvSpPr>
        <p:spPr>
          <a:xfrm>
            <a:off x="766764" y="1304925"/>
            <a:ext cx="5129540" cy="4608513"/>
          </a:xfrm>
        </p:spPr>
        <p:txBody>
          <a:bodyPr/>
          <a:lstStyle>
            <a:lvl1pPr>
              <a:defRPr/>
            </a:lvl1pPr>
          </a:lstStyle>
          <a:p>
            <a:pPr lvl="0"/>
            <a:r>
              <a:rPr lang="en-US" dirty="0"/>
              <a:t>Add 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4">
            <a:extLst>
              <a:ext uri="{FF2B5EF4-FFF2-40B4-BE49-F238E27FC236}">
                <a16:creationId xmlns:a16="http://schemas.microsoft.com/office/drawing/2014/main" id="{C29DB67C-29D5-4D28-BA91-D1A59959DF23}"/>
              </a:ext>
            </a:extLst>
          </p:cNvPr>
          <p:cNvSpPr>
            <a:spLocks noGrp="1"/>
          </p:cNvSpPr>
          <p:nvPr>
            <p:ph type="body" sz="quarter" idx="12" hasCustomPrompt="1"/>
          </p:nvPr>
        </p:nvSpPr>
        <p:spPr>
          <a:xfrm>
            <a:off x="6295696" y="1304925"/>
            <a:ext cx="5129540" cy="4608513"/>
          </a:xfrm>
        </p:spPr>
        <p:txBody>
          <a:bodyPr/>
          <a:lstStyle>
            <a:lvl1pPr>
              <a:defRPr/>
            </a:lvl1pPr>
          </a:lstStyle>
          <a:p>
            <a:pPr lvl="0"/>
            <a:r>
              <a:rPr lang="en-US" dirty="0"/>
              <a:t>Add 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3">
            <a:extLst>
              <a:ext uri="{FF2B5EF4-FFF2-40B4-BE49-F238E27FC236}">
                <a16:creationId xmlns:a16="http://schemas.microsoft.com/office/drawing/2014/main" id="{C3EB93A9-9146-44CE-B7E9-9AE5A3C6F99C}"/>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
        <p:nvSpPr>
          <p:cNvPr id="2" name="Title 1">
            <a:extLst>
              <a:ext uri="{FF2B5EF4-FFF2-40B4-BE49-F238E27FC236}">
                <a16:creationId xmlns:a16="http://schemas.microsoft.com/office/drawing/2014/main" id="{0A110D41-F856-4D1F-866D-EF271201C42B}"/>
              </a:ext>
            </a:extLst>
          </p:cNvPr>
          <p:cNvSpPr>
            <a:spLocks noGrp="1"/>
          </p:cNvSpPr>
          <p:nvPr>
            <p:ph type="title" hasCustomPrompt="1"/>
          </p:nvPr>
        </p:nvSpPr>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706389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mp;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C51D97-7782-426E-BA52-035512D31AE8}"/>
              </a:ext>
            </a:extLst>
          </p:cNvPr>
          <p:cNvSpPr>
            <a:spLocks noGrp="1"/>
          </p:cNvSpPr>
          <p:nvPr>
            <p:ph type="pic" sz="quarter" idx="11" hasCustomPrompt="1"/>
          </p:nvPr>
        </p:nvSpPr>
        <p:spPr>
          <a:xfrm>
            <a:off x="325438" y="1304924"/>
            <a:ext cx="11541125" cy="4608513"/>
          </a:xfrm>
          <a:solidFill>
            <a:schemeClr val="bg2"/>
          </a:solidFill>
        </p:spPr>
        <p:txBody>
          <a:bodyPr/>
          <a:lstStyle>
            <a:lvl1pPr marL="0" indent="0">
              <a:buNone/>
              <a:defRPr/>
            </a:lvl1pPr>
          </a:lstStyle>
          <a:p>
            <a:r>
              <a:rPr lang="en-GB" dirty="0"/>
              <a:t>Add picture</a:t>
            </a:r>
          </a:p>
        </p:txBody>
      </p:sp>
      <p:sp>
        <p:nvSpPr>
          <p:cNvPr id="5" name="Text Placeholder 3">
            <a:extLst>
              <a:ext uri="{FF2B5EF4-FFF2-40B4-BE49-F238E27FC236}">
                <a16:creationId xmlns:a16="http://schemas.microsoft.com/office/drawing/2014/main" id="{51038C1C-6CAD-4852-B8E6-514B52DFDD11}"/>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
        <p:nvSpPr>
          <p:cNvPr id="2" name="Title 1">
            <a:extLst>
              <a:ext uri="{FF2B5EF4-FFF2-40B4-BE49-F238E27FC236}">
                <a16:creationId xmlns:a16="http://schemas.microsoft.com/office/drawing/2014/main" id="{CCD49341-F3FE-43B6-8237-A96E182DCB10}"/>
              </a:ext>
            </a:extLst>
          </p:cNvPr>
          <p:cNvSpPr>
            <a:spLocks noGrp="1"/>
          </p:cNvSpPr>
          <p:nvPr>
            <p:ph type="title" hasCustomPrompt="1"/>
          </p:nvPr>
        </p:nvSpPr>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901435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mp; 2imag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C51D97-7782-426E-BA52-035512D31AE8}"/>
              </a:ext>
            </a:extLst>
          </p:cNvPr>
          <p:cNvSpPr>
            <a:spLocks noGrp="1"/>
          </p:cNvSpPr>
          <p:nvPr>
            <p:ph type="pic" sz="quarter" idx="11" hasCustomPrompt="1"/>
          </p:nvPr>
        </p:nvSpPr>
        <p:spPr>
          <a:xfrm>
            <a:off x="321791" y="1304924"/>
            <a:ext cx="5693261" cy="4608513"/>
          </a:xfrm>
          <a:solidFill>
            <a:schemeClr val="bg2"/>
          </a:solidFill>
        </p:spPr>
        <p:txBody>
          <a:bodyPr/>
          <a:lstStyle>
            <a:lvl1pPr marL="0" indent="0">
              <a:buNone/>
              <a:defRPr/>
            </a:lvl1pPr>
          </a:lstStyle>
          <a:p>
            <a:r>
              <a:rPr lang="en-GB" dirty="0"/>
              <a:t>Add picture</a:t>
            </a:r>
          </a:p>
        </p:txBody>
      </p:sp>
      <p:sp>
        <p:nvSpPr>
          <p:cNvPr id="10" name="Picture Placeholder 2">
            <a:extLst>
              <a:ext uri="{FF2B5EF4-FFF2-40B4-BE49-F238E27FC236}">
                <a16:creationId xmlns:a16="http://schemas.microsoft.com/office/drawing/2014/main" id="{2685F904-C1FA-4404-9DA7-70926B83908E}"/>
              </a:ext>
            </a:extLst>
          </p:cNvPr>
          <p:cNvSpPr>
            <a:spLocks noGrp="1"/>
          </p:cNvSpPr>
          <p:nvPr>
            <p:ph type="pic" sz="quarter" idx="12" hasCustomPrompt="1"/>
          </p:nvPr>
        </p:nvSpPr>
        <p:spPr>
          <a:xfrm>
            <a:off x="6186000" y="1304924"/>
            <a:ext cx="5672243" cy="4608513"/>
          </a:xfrm>
          <a:solidFill>
            <a:schemeClr val="bg2"/>
          </a:solidFill>
        </p:spPr>
        <p:txBody>
          <a:bodyPr/>
          <a:lstStyle>
            <a:lvl1pPr marL="0" indent="0">
              <a:buNone/>
              <a:defRPr/>
            </a:lvl1pPr>
          </a:lstStyle>
          <a:p>
            <a:r>
              <a:rPr lang="en-GB" dirty="0"/>
              <a:t>Add picture</a:t>
            </a:r>
          </a:p>
        </p:txBody>
      </p:sp>
      <p:sp>
        <p:nvSpPr>
          <p:cNvPr id="2" name="Title 1">
            <a:extLst>
              <a:ext uri="{FF2B5EF4-FFF2-40B4-BE49-F238E27FC236}">
                <a16:creationId xmlns:a16="http://schemas.microsoft.com/office/drawing/2014/main" id="{9EC80AB6-1DD2-45B6-9ADF-B1034C21206A}"/>
              </a:ext>
            </a:extLst>
          </p:cNvPr>
          <p:cNvSpPr>
            <a:spLocks noGrp="1"/>
          </p:cNvSpPr>
          <p:nvPr>
            <p:ph type="title" hasCustomPrompt="1"/>
          </p:nvPr>
        </p:nvSpPr>
        <p:spPr/>
        <p:txBody>
          <a:bodyPr/>
          <a:lstStyle>
            <a:lvl1pPr>
              <a:defRPr/>
            </a:lvl1pPr>
          </a:lstStyle>
          <a:p>
            <a:r>
              <a:rPr lang="en-US" dirty="0"/>
              <a:t>ADD TITLE</a:t>
            </a:r>
            <a:endParaRPr lang="en-GB" dirty="0"/>
          </a:p>
        </p:txBody>
      </p:sp>
      <p:sp>
        <p:nvSpPr>
          <p:cNvPr id="7" name="Text Placeholder 3">
            <a:extLst>
              <a:ext uri="{FF2B5EF4-FFF2-40B4-BE49-F238E27FC236}">
                <a16:creationId xmlns:a16="http://schemas.microsoft.com/office/drawing/2014/main" id="{00AA5A06-B399-407D-82C2-542FEF9F4A7B}"/>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Tree>
    <p:extLst>
      <p:ext uri="{BB962C8B-B14F-4D97-AF65-F5344CB8AC3E}">
        <p14:creationId xmlns:p14="http://schemas.microsoft.com/office/powerpoint/2010/main" val="2517212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mp; 3imag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C51D97-7782-426E-BA52-035512D31AE8}"/>
              </a:ext>
            </a:extLst>
          </p:cNvPr>
          <p:cNvSpPr>
            <a:spLocks noGrp="1"/>
          </p:cNvSpPr>
          <p:nvPr>
            <p:ph type="pic" sz="quarter" idx="11" hasCustomPrompt="1"/>
          </p:nvPr>
        </p:nvSpPr>
        <p:spPr>
          <a:xfrm>
            <a:off x="321793" y="1304924"/>
            <a:ext cx="3733971" cy="4608513"/>
          </a:xfrm>
          <a:solidFill>
            <a:schemeClr val="bg2"/>
          </a:solidFill>
        </p:spPr>
        <p:txBody>
          <a:bodyPr/>
          <a:lstStyle>
            <a:lvl1pPr marL="0" indent="0">
              <a:buNone/>
              <a:defRPr/>
            </a:lvl1pPr>
          </a:lstStyle>
          <a:p>
            <a:r>
              <a:rPr lang="en-GB" dirty="0"/>
              <a:t>Add picture</a:t>
            </a:r>
          </a:p>
        </p:txBody>
      </p:sp>
      <p:sp>
        <p:nvSpPr>
          <p:cNvPr id="9" name="Picture Placeholder 2">
            <a:extLst>
              <a:ext uri="{FF2B5EF4-FFF2-40B4-BE49-F238E27FC236}">
                <a16:creationId xmlns:a16="http://schemas.microsoft.com/office/drawing/2014/main" id="{A23B629F-E757-4072-B70F-285146A71146}"/>
              </a:ext>
            </a:extLst>
          </p:cNvPr>
          <p:cNvSpPr>
            <a:spLocks noGrp="1"/>
          </p:cNvSpPr>
          <p:nvPr>
            <p:ph type="pic" sz="quarter" idx="12" hasCustomPrompt="1"/>
          </p:nvPr>
        </p:nvSpPr>
        <p:spPr>
          <a:xfrm>
            <a:off x="4241634" y="1304924"/>
            <a:ext cx="3713179" cy="4608513"/>
          </a:xfrm>
          <a:solidFill>
            <a:schemeClr val="bg2"/>
          </a:solidFill>
        </p:spPr>
        <p:txBody>
          <a:bodyPr/>
          <a:lstStyle>
            <a:lvl1pPr marL="0" indent="0">
              <a:buNone/>
              <a:defRPr/>
            </a:lvl1pPr>
          </a:lstStyle>
          <a:p>
            <a:r>
              <a:rPr lang="en-GB" dirty="0"/>
              <a:t>Add picture</a:t>
            </a:r>
          </a:p>
        </p:txBody>
      </p:sp>
      <p:sp>
        <p:nvSpPr>
          <p:cNvPr id="11" name="Picture Placeholder 2">
            <a:extLst>
              <a:ext uri="{FF2B5EF4-FFF2-40B4-BE49-F238E27FC236}">
                <a16:creationId xmlns:a16="http://schemas.microsoft.com/office/drawing/2014/main" id="{C8506A64-305D-49B1-8EA1-4EDC7866B80A}"/>
              </a:ext>
            </a:extLst>
          </p:cNvPr>
          <p:cNvSpPr>
            <a:spLocks noGrp="1"/>
          </p:cNvSpPr>
          <p:nvPr>
            <p:ph type="pic" sz="quarter" idx="13" hasCustomPrompt="1"/>
          </p:nvPr>
        </p:nvSpPr>
        <p:spPr>
          <a:xfrm>
            <a:off x="8140683" y="1304924"/>
            <a:ext cx="3713179" cy="4608513"/>
          </a:xfrm>
          <a:solidFill>
            <a:schemeClr val="bg2"/>
          </a:solidFill>
        </p:spPr>
        <p:txBody>
          <a:bodyPr/>
          <a:lstStyle>
            <a:lvl1pPr marL="0" indent="0">
              <a:buNone/>
              <a:defRPr/>
            </a:lvl1pPr>
          </a:lstStyle>
          <a:p>
            <a:r>
              <a:rPr lang="en-GB" dirty="0"/>
              <a:t>Add picture</a:t>
            </a:r>
          </a:p>
        </p:txBody>
      </p:sp>
      <p:sp>
        <p:nvSpPr>
          <p:cNvPr id="2" name="Title 1">
            <a:extLst>
              <a:ext uri="{FF2B5EF4-FFF2-40B4-BE49-F238E27FC236}">
                <a16:creationId xmlns:a16="http://schemas.microsoft.com/office/drawing/2014/main" id="{0E0B3982-C16E-4014-8E42-6354DEF70839}"/>
              </a:ext>
            </a:extLst>
          </p:cNvPr>
          <p:cNvSpPr>
            <a:spLocks noGrp="1"/>
          </p:cNvSpPr>
          <p:nvPr>
            <p:ph type="title" hasCustomPrompt="1"/>
          </p:nvPr>
        </p:nvSpPr>
        <p:spPr/>
        <p:txBody>
          <a:bodyPr/>
          <a:lstStyle>
            <a:lvl1pPr>
              <a:defRPr/>
            </a:lvl1pPr>
          </a:lstStyle>
          <a:p>
            <a:r>
              <a:rPr lang="en-US" dirty="0"/>
              <a:t>ADD TITLE</a:t>
            </a:r>
            <a:endParaRPr lang="en-GB" dirty="0"/>
          </a:p>
        </p:txBody>
      </p:sp>
      <p:sp>
        <p:nvSpPr>
          <p:cNvPr id="10" name="Text Placeholder 3">
            <a:extLst>
              <a:ext uri="{FF2B5EF4-FFF2-40B4-BE49-F238E27FC236}">
                <a16:creationId xmlns:a16="http://schemas.microsoft.com/office/drawing/2014/main" id="{21878905-2824-4205-AD9B-FF3B7A106EA9}"/>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Tree>
    <p:extLst>
      <p:ext uri="{BB962C8B-B14F-4D97-AF65-F5344CB8AC3E}">
        <p14:creationId xmlns:p14="http://schemas.microsoft.com/office/powerpoint/2010/main" val="1578542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4images">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5E9DA608-8C03-445E-85BB-9DAABFBE2783}"/>
              </a:ext>
            </a:extLst>
          </p:cNvPr>
          <p:cNvSpPr>
            <a:spLocks noGrp="1"/>
          </p:cNvSpPr>
          <p:nvPr>
            <p:ph type="pic" sz="quarter" idx="11" hasCustomPrompt="1"/>
          </p:nvPr>
        </p:nvSpPr>
        <p:spPr>
          <a:xfrm>
            <a:off x="321791" y="1304925"/>
            <a:ext cx="5693261" cy="2216042"/>
          </a:xfrm>
          <a:solidFill>
            <a:schemeClr val="bg2"/>
          </a:solidFill>
        </p:spPr>
        <p:txBody>
          <a:bodyPr/>
          <a:lstStyle>
            <a:lvl1pPr marL="0" indent="0">
              <a:buNone/>
              <a:defRPr/>
            </a:lvl1pPr>
          </a:lstStyle>
          <a:p>
            <a:r>
              <a:rPr lang="en-GB" dirty="0"/>
              <a:t>Add picture</a:t>
            </a:r>
          </a:p>
        </p:txBody>
      </p:sp>
      <p:sp>
        <p:nvSpPr>
          <p:cNvPr id="17" name="Picture Placeholder 2">
            <a:extLst>
              <a:ext uri="{FF2B5EF4-FFF2-40B4-BE49-F238E27FC236}">
                <a16:creationId xmlns:a16="http://schemas.microsoft.com/office/drawing/2014/main" id="{A5B46A92-E318-4070-BE0E-FFD914BF2367}"/>
              </a:ext>
            </a:extLst>
          </p:cNvPr>
          <p:cNvSpPr>
            <a:spLocks noGrp="1"/>
          </p:cNvSpPr>
          <p:nvPr>
            <p:ph type="pic" sz="quarter" idx="12" hasCustomPrompt="1"/>
          </p:nvPr>
        </p:nvSpPr>
        <p:spPr>
          <a:xfrm>
            <a:off x="6186000" y="1304925"/>
            <a:ext cx="5672243" cy="2216042"/>
          </a:xfrm>
          <a:solidFill>
            <a:schemeClr val="bg2"/>
          </a:solidFill>
        </p:spPr>
        <p:txBody>
          <a:bodyPr/>
          <a:lstStyle>
            <a:lvl1pPr marL="0" indent="0">
              <a:buNone/>
              <a:defRPr/>
            </a:lvl1pPr>
          </a:lstStyle>
          <a:p>
            <a:r>
              <a:rPr lang="en-GB" dirty="0"/>
              <a:t>Add picture</a:t>
            </a:r>
          </a:p>
        </p:txBody>
      </p:sp>
      <p:sp>
        <p:nvSpPr>
          <p:cNvPr id="22" name="Picture Placeholder 2">
            <a:extLst>
              <a:ext uri="{FF2B5EF4-FFF2-40B4-BE49-F238E27FC236}">
                <a16:creationId xmlns:a16="http://schemas.microsoft.com/office/drawing/2014/main" id="{E562F03D-BDAE-473E-BED9-7815BBB2B7C1}"/>
              </a:ext>
            </a:extLst>
          </p:cNvPr>
          <p:cNvSpPr>
            <a:spLocks noGrp="1"/>
          </p:cNvSpPr>
          <p:nvPr>
            <p:ph type="pic" sz="quarter" idx="13" hasCustomPrompt="1"/>
          </p:nvPr>
        </p:nvSpPr>
        <p:spPr>
          <a:xfrm>
            <a:off x="321791" y="3697396"/>
            <a:ext cx="5693261" cy="2216042"/>
          </a:xfrm>
          <a:solidFill>
            <a:schemeClr val="bg2"/>
          </a:solidFill>
        </p:spPr>
        <p:txBody>
          <a:bodyPr/>
          <a:lstStyle>
            <a:lvl1pPr marL="0" indent="0">
              <a:buNone/>
              <a:defRPr/>
            </a:lvl1pPr>
          </a:lstStyle>
          <a:p>
            <a:r>
              <a:rPr lang="en-GB" dirty="0"/>
              <a:t>Add picture</a:t>
            </a:r>
          </a:p>
        </p:txBody>
      </p:sp>
      <p:sp>
        <p:nvSpPr>
          <p:cNvPr id="23" name="Picture Placeholder 2">
            <a:extLst>
              <a:ext uri="{FF2B5EF4-FFF2-40B4-BE49-F238E27FC236}">
                <a16:creationId xmlns:a16="http://schemas.microsoft.com/office/drawing/2014/main" id="{168E25DA-2CF0-46A7-A37C-A5C1C4A19F81}"/>
              </a:ext>
            </a:extLst>
          </p:cNvPr>
          <p:cNvSpPr>
            <a:spLocks noGrp="1"/>
          </p:cNvSpPr>
          <p:nvPr>
            <p:ph type="pic" sz="quarter" idx="14" hasCustomPrompt="1"/>
          </p:nvPr>
        </p:nvSpPr>
        <p:spPr>
          <a:xfrm>
            <a:off x="6186000" y="3697396"/>
            <a:ext cx="5672243" cy="2216042"/>
          </a:xfrm>
          <a:solidFill>
            <a:schemeClr val="bg2"/>
          </a:solidFill>
        </p:spPr>
        <p:txBody>
          <a:bodyPr/>
          <a:lstStyle>
            <a:lvl1pPr marL="0" indent="0">
              <a:buNone/>
              <a:defRPr/>
            </a:lvl1pPr>
          </a:lstStyle>
          <a:p>
            <a:r>
              <a:rPr lang="en-GB" dirty="0"/>
              <a:t>Add picture</a:t>
            </a:r>
          </a:p>
        </p:txBody>
      </p:sp>
      <p:sp>
        <p:nvSpPr>
          <p:cNvPr id="9" name="Text Placeholder 3">
            <a:extLst>
              <a:ext uri="{FF2B5EF4-FFF2-40B4-BE49-F238E27FC236}">
                <a16:creationId xmlns:a16="http://schemas.microsoft.com/office/drawing/2014/main" id="{48FA750C-4E37-457F-A5F1-91BA34E5DFB8}"/>
              </a:ext>
            </a:extLst>
          </p:cNvPr>
          <p:cNvSpPr>
            <a:spLocks noGrp="1"/>
          </p:cNvSpPr>
          <p:nvPr>
            <p:ph type="body" sz="quarter" idx="10" hasCustomPrompt="1"/>
          </p:nvPr>
        </p:nvSpPr>
        <p:spPr>
          <a:xfrm>
            <a:off x="1557195" y="869601"/>
            <a:ext cx="9026667" cy="256955"/>
          </a:xfrm>
        </p:spPr>
        <p:txBody>
          <a:bodyPr/>
          <a:lstStyle>
            <a:lvl1pPr marL="0" indent="0">
              <a:buNone/>
              <a:defRPr sz="1200" cap="all" baseline="0"/>
            </a:lvl1pPr>
            <a:lvl2pPr marL="179388" indent="0">
              <a:buNone/>
              <a:defRPr/>
            </a:lvl2pPr>
            <a:lvl3pPr marL="357187" indent="0">
              <a:buNone/>
              <a:defRPr/>
            </a:lvl3pPr>
            <a:lvl4pPr marL="536575" indent="0">
              <a:buNone/>
              <a:defRPr/>
            </a:lvl4pPr>
            <a:lvl5pPr marL="714375" indent="0">
              <a:buNone/>
              <a:defRPr/>
            </a:lvl5pPr>
          </a:lstStyle>
          <a:p>
            <a:pPr lvl="0"/>
            <a:r>
              <a:rPr lang="en-US" dirty="0"/>
              <a:t>Add slide subtitle</a:t>
            </a:r>
            <a:endParaRPr lang="en-GB" dirty="0"/>
          </a:p>
        </p:txBody>
      </p:sp>
      <p:sp>
        <p:nvSpPr>
          <p:cNvPr id="2" name="Title 1">
            <a:extLst>
              <a:ext uri="{FF2B5EF4-FFF2-40B4-BE49-F238E27FC236}">
                <a16:creationId xmlns:a16="http://schemas.microsoft.com/office/drawing/2014/main" id="{79A5BFCE-0148-4FEE-A71C-B616E74C4C65}"/>
              </a:ext>
            </a:extLst>
          </p:cNvPr>
          <p:cNvSpPr>
            <a:spLocks noGrp="1"/>
          </p:cNvSpPr>
          <p:nvPr>
            <p:ph type="title" hasCustomPrompt="1"/>
          </p:nvPr>
        </p:nvSpPr>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2639642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descr="A close up of a blue background&#10;&#10;Description automatically generated">
            <a:extLst>
              <a:ext uri="{FF2B5EF4-FFF2-40B4-BE49-F238E27FC236}">
                <a16:creationId xmlns:a16="http://schemas.microsoft.com/office/drawing/2014/main" id="{15AAAC38-7CA7-4023-B67B-C54955CEB37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9599" y="1857992"/>
            <a:ext cx="5147750" cy="2469565"/>
          </a:xfrm>
        </p:spPr>
        <p:txBody>
          <a:bodyPr/>
          <a:lstStyle>
            <a:lvl1pPr>
              <a:lnSpc>
                <a:spcPct val="80000"/>
              </a:lnSpc>
              <a:defRPr sz="10000" cap="all" baseline="0">
                <a:solidFill>
                  <a:schemeClr val="bg1"/>
                </a:solidFill>
              </a:defRPr>
            </a:lvl1pPr>
          </a:lstStyle>
          <a:p>
            <a:r>
              <a:rPr lang="en-US" dirty="0"/>
              <a:t>Thank you</a:t>
            </a:r>
            <a:endParaRPr lang="en-GB" dirty="0"/>
          </a:p>
        </p:txBody>
      </p:sp>
      <p:pic>
        <p:nvPicPr>
          <p:cNvPr id="7" name="Picture 6" descr="A close up of a logo&#10;&#10;Description automatically generated">
            <a:extLst>
              <a:ext uri="{FF2B5EF4-FFF2-40B4-BE49-F238E27FC236}">
                <a16:creationId xmlns:a16="http://schemas.microsoft.com/office/drawing/2014/main" id="{00417752-0346-499A-A204-A545663DB4F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grpSp>
        <p:nvGrpSpPr>
          <p:cNvPr id="10" name="Group 9">
            <a:extLst>
              <a:ext uri="{FF2B5EF4-FFF2-40B4-BE49-F238E27FC236}">
                <a16:creationId xmlns:a16="http://schemas.microsoft.com/office/drawing/2014/main" id="{DA410DFB-04E9-479F-B5A4-15A9D5E2947A}"/>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5B70B493-0227-4896-9C59-C2789AE2E5B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A3BF63BD-5A11-4B1D-A66C-7685A340C28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3" b="5337"/>
            <a:stretch/>
          </p:blipFill>
          <p:spPr>
            <a:xfrm>
              <a:off x="10760362" y="5403941"/>
              <a:ext cx="1468404" cy="1445189"/>
            </a:xfrm>
            <a:prstGeom prst="rect">
              <a:avLst/>
            </a:prstGeom>
          </p:spPr>
        </p:pic>
      </p:grpSp>
    </p:spTree>
    <p:extLst>
      <p:ext uri="{BB962C8B-B14F-4D97-AF65-F5344CB8AC3E}">
        <p14:creationId xmlns:p14="http://schemas.microsoft.com/office/powerpoint/2010/main" val="285294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title">
    <p:spTree>
      <p:nvGrpSpPr>
        <p:cNvPr id="1" name=""/>
        <p:cNvGrpSpPr/>
        <p:nvPr/>
      </p:nvGrpSpPr>
      <p:grpSpPr>
        <a:xfrm>
          <a:off x="0" y="0"/>
          <a:ext cx="0" cy="0"/>
          <a:chOff x="0" y="0"/>
          <a:chExt cx="0" cy="0"/>
        </a:xfrm>
      </p:grpSpPr>
      <p:pic>
        <p:nvPicPr>
          <p:cNvPr id="17" name="Picture 16" descr="A picture containing person, outdoor, man, water&#10;&#10;Description automatically generated">
            <a:extLst>
              <a:ext uri="{FF2B5EF4-FFF2-40B4-BE49-F238E27FC236}">
                <a16:creationId xmlns:a16="http://schemas.microsoft.com/office/drawing/2014/main" id="{4EA335A8-FBD2-9B47-BF94-2F2855DDFC0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
          <a:stretch/>
        </p:blipFill>
        <p:spPr>
          <a:xfrm>
            <a:off x="0" y="0"/>
            <a:ext cx="12191824" cy="6858000"/>
          </a:xfrm>
          <a:prstGeom prst="rect">
            <a:avLst/>
          </a:prstGeom>
        </p:spPr>
      </p:pic>
      <p:sp>
        <p:nvSpPr>
          <p:cNvPr id="9" name="Callout: Bent Line 8">
            <a:extLst>
              <a:ext uri="{FF2B5EF4-FFF2-40B4-BE49-F238E27FC236}">
                <a16:creationId xmlns:a16="http://schemas.microsoft.com/office/drawing/2014/main" id="{A24F85D3-1723-439C-880C-29318B58FC8A}"/>
              </a:ext>
            </a:extLst>
          </p:cNvPr>
          <p:cNvSpPr/>
          <p:nvPr userDrawn="1"/>
        </p:nvSpPr>
        <p:spPr>
          <a:xfrm>
            <a:off x="12750393" y="0"/>
            <a:ext cx="1822857" cy="3429000"/>
          </a:xfrm>
          <a:prstGeom prst="borderCallout2">
            <a:avLst>
              <a:gd name="adj1" fmla="val 18750"/>
              <a:gd name="adj2" fmla="val -8333"/>
              <a:gd name="adj3" fmla="val 18750"/>
              <a:gd name="adj4" fmla="val -16667"/>
              <a:gd name="adj5" fmla="val 32251"/>
              <a:gd name="adj6" fmla="val -26422"/>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l"/>
            <a:r>
              <a:rPr lang="en-GB" sz="1600" b="1" u="none" dirty="0"/>
              <a:t>To change image</a:t>
            </a:r>
          </a:p>
          <a:p>
            <a:pPr marL="228600" indent="-228600" algn="l">
              <a:buFont typeface="+mj-lt"/>
              <a:buAutoNum type="arabicPeriod"/>
            </a:pPr>
            <a:r>
              <a:rPr lang="en-GB" sz="1200" dirty="0"/>
              <a:t>View </a:t>
            </a:r>
          </a:p>
          <a:p>
            <a:pPr marL="228600" indent="-228600" algn="l">
              <a:buFont typeface="+mj-lt"/>
              <a:buAutoNum type="arabicPeriod"/>
            </a:pPr>
            <a:r>
              <a:rPr lang="en-GB" sz="1200" dirty="0"/>
              <a:t>Slide master</a:t>
            </a:r>
          </a:p>
          <a:p>
            <a:pPr marL="228600" indent="-228600" algn="l">
              <a:buFont typeface="+mj-lt"/>
              <a:buAutoNum type="arabicPeriod"/>
            </a:pPr>
            <a:r>
              <a:rPr lang="en-GB" sz="1200" dirty="0"/>
              <a:t>Scroll to slide</a:t>
            </a:r>
          </a:p>
          <a:p>
            <a:pPr marL="228600" indent="-228600" algn="l">
              <a:buFont typeface="+mj-lt"/>
              <a:buAutoNum type="arabicPeriod"/>
            </a:pPr>
            <a:r>
              <a:rPr lang="en-GB" sz="1200" dirty="0"/>
              <a:t>Right click on top layer ‘send to back’</a:t>
            </a:r>
          </a:p>
          <a:p>
            <a:pPr marL="228600" indent="-228600" algn="l">
              <a:buFont typeface="+mj-lt"/>
              <a:buAutoNum type="arabicPeriod"/>
            </a:pPr>
            <a:r>
              <a:rPr lang="en-GB" sz="1200" dirty="0"/>
              <a:t>Insert image. Proportionately size image to fit area</a:t>
            </a:r>
          </a:p>
          <a:p>
            <a:pPr marL="228600" indent="-228600" algn="l">
              <a:buFont typeface="+mj-lt"/>
              <a:buAutoNum type="arabicPeriod"/>
            </a:pPr>
            <a:r>
              <a:rPr lang="en-GB" sz="1200" dirty="0"/>
              <a:t>Right click ‘send to back’</a:t>
            </a:r>
          </a:p>
        </p:txBody>
      </p:sp>
      <p:pic>
        <p:nvPicPr>
          <p:cNvPr id="16" name="Picture 15" descr="A close up of a logo&#10;&#10;Description automatically generated">
            <a:extLst>
              <a:ext uri="{FF2B5EF4-FFF2-40B4-BE49-F238E27FC236}">
                <a16:creationId xmlns:a16="http://schemas.microsoft.com/office/drawing/2014/main" id="{FE557304-1643-4392-B4F7-1884845B9F2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userDrawn="1">
            <p:ph type="title" hasCustomPrompt="1"/>
          </p:nvPr>
        </p:nvSpPr>
        <p:spPr>
          <a:xfrm>
            <a:off x="2260370" y="3038707"/>
            <a:ext cx="7328770" cy="1632647"/>
          </a:xfrm>
        </p:spPr>
        <p:txBody>
          <a:bodyPr/>
          <a:lstStyle>
            <a:lvl1pPr>
              <a:lnSpc>
                <a:spcPct val="90000"/>
              </a:lnSpc>
              <a:defRPr sz="5500" cap="all" baseline="0">
                <a:solidFill>
                  <a:schemeClr val="bg1"/>
                </a:solidFill>
              </a:defRPr>
            </a:lvl1pPr>
          </a:lstStyle>
          <a:p>
            <a:r>
              <a:rPr lang="en-US" dirty="0"/>
              <a:t>Add presentation title</a:t>
            </a:r>
            <a:endParaRPr lang="en-GB" dirty="0"/>
          </a:p>
        </p:txBody>
      </p:sp>
      <p:sp>
        <p:nvSpPr>
          <p:cNvPr id="12" name="Text Placeholder 15">
            <a:extLst>
              <a:ext uri="{FF2B5EF4-FFF2-40B4-BE49-F238E27FC236}">
                <a16:creationId xmlns:a16="http://schemas.microsoft.com/office/drawing/2014/main" id="{C59CF792-175E-4EB7-827F-1869BDA3043C}"/>
              </a:ext>
            </a:extLst>
          </p:cNvPr>
          <p:cNvSpPr>
            <a:spLocks noGrp="1"/>
          </p:cNvSpPr>
          <p:nvPr userDrawn="1">
            <p:ph type="body" sz="quarter" idx="10" hasCustomPrompt="1"/>
          </p:nvPr>
        </p:nvSpPr>
        <p:spPr>
          <a:xfrm>
            <a:off x="2260369" y="4683008"/>
            <a:ext cx="7328769" cy="312235"/>
          </a:xfrm>
        </p:spPr>
        <p:txBody>
          <a:bodyPr/>
          <a:lstStyle>
            <a:lvl1pPr marL="0" indent="0">
              <a:spcBef>
                <a:spcPts val="0"/>
              </a:spcBef>
              <a:buNone/>
              <a:defRPr sz="1800">
                <a:solidFill>
                  <a:schemeClr val="bg1"/>
                </a:solidFill>
              </a:defRPr>
            </a:lvl1pPr>
          </a:lstStyle>
          <a:p>
            <a:pPr lvl="0"/>
            <a:r>
              <a:rPr lang="en-US" dirty="0"/>
              <a:t>Add subtitle</a:t>
            </a:r>
            <a:endParaRPr lang="en-GB" dirty="0"/>
          </a:p>
        </p:txBody>
      </p:sp>
      <p:sp>
        <p:nvSpPr>
          <p:cNvPr id="15" name="Text Placeholder 15">
            <a:extLst>
              <a:ext uri="{FF2B5EF4-FFF2-40B4-BE49-F238E27FC236}">
                <a16:creationId xmlns:a16="http://schemas.microsoft.com/office/drawing/2014/main" id="{2A0A5494-3A29-4129-AE77-6600D261B7AD}"/>
              </a:ext>
            </a:extLst>
          </p:cNvPr>
          <p:cNvSpPr>
            <a:spLocks noGrp="1"/>
          </p:cNvSpPr>
          <p:nvPr userDrawn="1">
            <p:ph type="body" sz="quarter" idx="11" hasCustomPrompt="1"/>
          </p:nvPr>
        </p:nvSpPr>
        <p:spPr>
          <a:xfrm>
            <a:off x="2260369" y="5006897"/>
            <a:ext cx="7328769" cy="312235"/>
          </a:xfrm>
        </p:spPr>
        <p:txBody>
          <a:bodyPr/>
          <a:lstStyle>
            <a:lvl1pPr marL="0" indent="0">
              <a:spcBef>
                <a:spcPts val="0"/>
              </a:spcBef>
              <a:buNone/>
              <a:defRPr sz="1800">
                <a:solidFill>
                  <a:schemeClr val="bg1"/>
                </a:solidFill>
              </a:defRPr>
            </a:lvl1pPr>
          </a:lstStyle>
          <a:p>
            <a:pPr lvl="0"/>
            <a:r>
              <a:rPr lang="en-US" dirty="0"/>
              <a:t>Add date</a:t>
            </a:r>
            <a:endParaRPr lang="en-GB" dirty="0"/>
          </a:p>
        </p:txBody>
      </p:sp>
      <p:grpSp>
        <p:nvGrpSpPr>
          <p:cNvPr id="11" name="Group 10">
            <a:extLst>
              <a:ext uri="{FF2B5EF4-FFF2-40B4-BE49-F238E27FC236}">
                <a16:creationId xmlns:a16="http://schemas.microsoft.com/office/drawing/2014/main" id="{21A1C535-E3D6-400B-99BE-7040F7D28144}"/>
              </a:ext>
            </a:extLst>
          </p:cNvPr>
          <p:cNvGrpSpPr/>
          <p:nvPr userDrawn="1"/>
        </p:nvGrpSpPr>
        <p:grpSpPr>
          <a:xfrm>
            <a:off x="0" y="5403941"/>
            <a:ext cx="12228766" cy="1445189"/>
            <a:chOff x="0" y="5403941"/>
            <a:chExt cx="12228766" cy="1445189"/>
          </a:xfrm>
        </p:grpSpPr>
        <p:pic>
          <p:nvPicPr>
            <p:cNvPr id="13" name="Picture 12" descr="A close up of a logo&#10;&#10;Description automatically generated">
              <a:extLst>
                <a:ext uri="{FF2B5EF4-FFF2-40B4-BE49-F238E27FC236}">
                  <a16:creationId xmlns:a16="http://schemas.microsoft.com/office/drawing/2014/main" id="{3F541D11-C8F6-4A70-ADFF-5EC7981E434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9" name="Picture 18" descr="A close up of a logo&#10;&#10;Description automatically generated">
              <a:extLst>
                <a:ext uri="{FF2B5EF4-FFF2-40B4-BE49-F238E27FC236}">
                  <a16:creationId xmlns:a16="http://schemas.microsoft.com/office/drawing/2014/main" id="{C9F584AD-B2B2-4F72-9476-8C34388EC9C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3" b="5337"/>
            <a:stretch/>
          </p:blipFill>
          <p:spPr>
            <a:xfrm>
              <a:off x="10760362" y="5403941"/>
              <a:ext cx="1468404" cy="1445189"/>
            </a:xfrm>
            <a:prstGeom prst="rect">
              <a:avLst/>
            </a:prstGeom>
          </p:spPr>
        </p:pic>
      </p:grpSp>
    </p:spTree>
    <p:extLst>
      <p:ext uri="{BB962C8B-B14F-4D97-AF65-F5344CB8AC3E}">
        <p14:creationId xmlns:p14="http://schemas.microsoft.com/office/powerpoint/2010/main" val="399818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47DBD315-6EF8-432B-8F0F-75DAC4075C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000"/>
              </a:lnSpc>
              <a:defRPr sz="6500" cap="all" baseline="0">
                <a:solidFill>
                  <a:schemeClr val="bg1"/>
                </a:solidFill>
              </a:defRPr>
            </a:lvl1pPr>
          </a:lstStyle>
          <a:p>
            <a:r>
              <a:rPr lang="en-US" dirty="0"/>
              <a:t>Chapter one</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sp>
        <p:nvSpPr>
          <p:cNvPr id="18" name="Text Placeholder 17">
            <a:extLst>
              <a:ext uri="{FF2B5EF4-FFF2-40B4-BE49-F238E27FC236}">
                <a16:creationId xmlns:a16="http://schemas.microsoft.com/office/drawing/2014/main" id="{03DAF770-E44D-4BA1-8DC0-10F1B3BAA4ED}"/>
              </a:ext>
            </a:extLst>
          </p:cNvPr>
          <p:cNvSpPr>
            <a:spLocks noGrp="1"/>
          </p:cNvSpPr>
          <p:nvPr>
            <p:ph type="body" sz="quarter" idx="11" hasCustomPrompt="1"/>
          </p:nvPr>
        </p:nvSpPr>
        <p:spPr>
          <a:xfrm>
            <a:off x="8642399" y="3059641"/>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01</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grpSp>
        <p:nvGrpSpPr>
          <p:cNvPr id="9" name="Group 8">
            <a:extLst>
              <a:ext uri="{FF2B5EF4-FFF2-40B4-BE49-F238E27FC236}">
                <a16:creationId xmlns:a16="http://schemas.microsoft.com/office/drawing/2014/main" id="{7CA95DA0-5AE5-41DF-B47A-81242FDDFAC5}"/>
              </a:ext>
            </a:extLst>
          </p:cNvPr>
          <p:cNvGrpSpPr/>
          <p:nvPr userDrawn="1"/>
        </p:nvGrpSpPr>
        <p:grpSpPr>
          <a:xfrm>
            <a:off x="0" y="5403941"/>
            <a:ext cx="12228766" cy="1445189"/>
            <a:chOff x="0" y="5403941"/>
            <a:chExt cx="12228766" cy="1445189"/>
          </a:xfrm>
        </p:grpSpPr>
        <p:pic>
          <p:nvPicPr>
            <p:cNvPr id="10" name="Picture 9" descr="A close up of a logo&#10;&#10;Description automatically generated">
              <a:extLst>
                <a:ext uri="{FF2B5EF4-FFF2-40B4-BE49-F238E27FC236}">
                  <a16:creationId xmlns:a16="http://schemas.microsoft.com/office/drawing/2014/main" id="{84E06B0C-8591-4169-B3FF-30583BAEA5F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1" name="Picture 10" descr="A close up of a logo&#10;&#10;Description automatically generated">
              <a:extLst>
                <a:ext uri="{FF2B5EF4-FFF2-40B4-BE49-F238E27FC236}">
                  <a16:creationId xmlns:a16="http://schemas.microsoft.com/office/drawing/2014/main" id="{A0EC5769-6B6C-4B1D-A704-720501B61D9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3" b="5337"/>
            <a:stretch/>
          </p:blipFill>
          <p:spPr>
            <a:xfrm>
              <a:off x="10760362" y="5403941"/>
              <a:ext cx="1468404" cy="1445189"/>
            </a:xfrm>
            <a:prstGeom prst="rect">
              <a:avLst/>
            </a:prstGeom>
          </p:spPr>
        </p:pic>
      </p:grpSp>
    </p:spTree>
    <p:extLst>
      <p:ext uri="{BB962C8B-B14F-4D97-AF65-F5344CB8AC3E}">
        <p14:creationId xmlns:p14="http://schemas.microsoft.com/office/powerpoint/2010/main" val="356292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2">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1C119EF1-5C56-49F4-ADCB-F06F46D9B8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000"/>
              </a:lnSpc>
              <a:defRPr sz="6500" cap="all" baseline="0">
                <a:solidFill>
                  <a:schemeClr val="bg1"/>
                </a:solidFill>
              </a:defRPr>
            </a:lvl1pPr>
          </a:lstStyle>
          <a:p>
            <a:r>
              <a:rPr lang="en-US" dirty="0"/>
              <a:t>Chapter TWO</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9" name="Text Placeholder 17">
            <a:extLst>
              <a:ext uri="{FF2B5EF4-FFF2-40B4-BE49-F238E27FC236}">
                <a16:creationId xmlns:a16="http://schemas.microsoft.com/office/drawing/2014/main" id="{856093A8-FBF8-4D56-A336-E53C98FD3B52}"/>
              </a:ext>
            </a:extLst>
          </p:cNvPr>
          <p:cNvSpPr>
            <a:spLocks noGrp="1"/>
          </p:cNvSpPr>
          <p:nvPr>
            <p:ph type="body" sz="quarter" idx="11" hasCustomPrompt="1"/>
          </p:nvPr>
        </p:nvSpPr>
        <p:spPr>
          <a:xfrm>
            <a:off x="8642399" y="3195442"/>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02</a:t>
            </a:r>
            <a:endParaRPr lang="en-GB" dirty="0"/>
          </a:p>
        </p:txBody>
      </p:sp>
      <p:grpSp>
        <p:nvGrpSpPr>
          <p:cNvPr id="10" name="Group 9">
            <a:extLst>
              <a:ext uri="{FF2B5EF4-FFF2-40B4-BE49-F238E27FC236}">
                <a16:creationId xmlns:a16="http://schemas.microsoft.com/office/drawing/2014/main" id="{CF2546D5-BA7B-4303-BEED-C0A5DC3CE77D}"/>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79A2BFA3-D49D-484F-81E0-8B01BF664F6C}"/>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72574F24-AF35-444A-AC72-8209388C231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3" b="5337"/>
            <a:stretch/>
          </p:blipFill>
          <p:spPr>
            <a:xfrm>
              <a:off x="10760362" y="5403941"/>
              <a:ext cx="1468404" cy="1445189"/>
            </a:xfrm>
            <a:prstGeom prst="rect">
              <a:avLst/>
            </a:prstGeom>
          </p:spPr>
        </p:pic>
      </p:grpSp>
    </p:spTree>
    <p:extLst>
      <p:ext uri="{BB962C8B-B14F-4D97-AF65-F5344CB8AC3E}">
        <p14:creationId xmlns:p14="http://schemas.microsoft.com/office/powerpoint/2010/main" val="320256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3">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F76E0CE1-AE10-434C-BA64-4E485D5338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000"/>
              </a:lnSpc>
              <a:defRPr sz="6500" cap="all" baseline="0">
                <a:solidFill>
                  <a:schemeClr val="bg1"/>
                </a:solidFill>
              </a:defRPr>
            </a:lvl1pPr>
          </a:lstStyle>
          <a:p>
            <a:r>
              <a:rPr lang="en-US" dirty="0"/>
              <a:t>Chapter THREE</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9" name="Text Placeholder 17">
            <a:extLst>
              <a:ext uri="{FF2B5EF4-FFF2-40B4-BE49-F238E27FC236}">
                <a16:creationId xmlns:a16="http://schemas.microsoft.com/office/drawing/2014/main" id="{E3AACD3E-4094-4E76-AD3C-78C6884DFC60}"/>
              </a:ext>
            </a:extLst>
          </p:cNvPr>
          <p:cNvSpPr>
            <a:spLocks noGrp="1"/>
          </p:cNvSpPr>
          <p:nvPr>
            <p:ph type="body" sz="quarter" idx="11" hasCustomPrompt="1"/>
          </p:nvPr>
        </p:nvSpPr>
        <p:spPr>
          <a:xfrm>
            <a:off x="8642399" y="3308610"/>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03</a:t>
            </a:r>
            <a:endParaRPr lang="en-GB" dirty="0"/>
          </a:p>
        </p:txBody>
      </p:sp>
      <p:grpSp>
        <p:nvGrpSpPr>
          <p:cNvPr id="10" name="Group 9">
            <a:extLst>
              <a:ext uri="{FF2B5EF4-FFF2-40B4-BE49-F238E27FC236}">
                <a16:creationId xmlns:a16="http://schemas.microsoft.com/office/drawing/2014/main" id="{BDB29AD0-E239-45E9-A752-339F179A9CE4}"/>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C85C710F-90E0-48C1-89C0-8BF4AB6CB60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1EED0CC3-89D6-42D9-BBF6-2265015BEA4B}"/>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3" b="5337"/>
            <a:stretch/>
          </p:blipFill>
          <p:spPr>
            <a:xfrm>
              <a:off x="10760362" y="5403941"/>
              <a:ext cx="1468404" cy="1445189"/>
            </a:xfrm>
            <a:prstGeom prst="rect">
              <a:avLst/>
            </a:prstGeom>
          </p:spPr>
        </p:pic>
      </p:grpSp>
    </p:spTree>
    <p:extLst>
      <p:ext uri="{BB962C8B-B14F-4D97-AF65-F5344CB8AC3E}">
        <p14:creationId xmlns:p14="http://schemas.microsoft.com/office/powerpoint/2010/main" val="380193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4">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DC1837BE-8352-42C4-B3B7-CF66BB2D92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000"/>
              </a:lnSpc>
              <a:defRPr sz="6500" cap="all" baseline="0">
                <a:solidFill>
                  <a:schemeClr val="bg1"/>
                </a:solidFill>
              </a:defRPr>
            </a:lvl1pPr>
          </a:lstStyle>
          <a:p>
            <a:r>
              <a:rPr lang="en-US" dirty="0"/>
              <a:t>Chapter FOUR</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9" name="Text Placeholder 17">
            <a:extLst>
              <a:ext uri="{FF2B5EF4-FFF2-40B4-BE49-F238E27FC236}">
                <a16:creationId xmlns:a16="http://schemas.microsoft.com/office/drawing/2014/main" id="{6A791605-135F-4D21-9717-72A6E43DCF4E}"/>
              </a:ext>
            </a:extLst>
          </p:cNvPr>
          <p:cNvSpPr>
            <a:spLocks noGrp="1"/>
          </p:cNvSpPr>
          <p:nvPr>
            <p:ph type="body" sz="quarter" idx="11" hasCustomPrompt="1"/>
          </p:nvPr>
        </p:nvSpPr>
        <p:spPr>
          <a:xfrm>
            <a:off x="8642399" y="3432963"/>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04</a:t>
            </a:r>
            <a:endParaRPr lang="en-GB" dirty="0"/>
          </a:p>
        </p:txBody>
      </p:sp>
      <p:grpSp>
        <p:nvGrpSpPr>
          <p:cNvPr id="10" name="Group 9">
            <a:extLst>
              <a:ext uri="{FF2B5EF4-FFF2-40B4-BE49-F238E27FC236}">
                <a16:creationId xmlns:a16="http://schemas.microsoft.com/office/drawing/2014/main" id="{3497C154-A3DB-46DB-8F17-EC20624349CF}"/>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6FD5EA66-0064-4B20-9A62-D377B407317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09EFE2DD-2DC9-40CE-9365-2FC00A58035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3" b="5337"/>
            <a:stretch/>
          </p:blipFill>
          <p:spPr>
            <a:xfrm>
              <a:off x="10760362" y="5403941"/>
              <a:ext cx="1468404" cy="1445189"/>
            </a:xfrm>
            <a:prstGeom prst="rect">
              <a:avLst/>
            </a:prstGeom>
          </p:spPr>
        </p:pic>
      </p:grpSp>
    </p:spTree>
    <p:extLst>
      <p:ext uri="{BB962C8B-B14F-4D97-AF65-F5344CB8AC3E}">
        <p14:creationId xmlns:p14="http://schemas.microsoft.com/office/powerpoint/2010/main" val="52860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5">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58DCE6C6-4613-4CC5-A33A-1489DA1DF3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000"/>
              </a:lnSpc>
              <a:defRPr sz="6500" cap="all" baseline="0">
                <a:solidFill>
                  <a:schemeClr val="bg1"/>
                </a:solidFill>
              </a:defRPr>
            </a:lvl1pPr>
          </a:lstStyle>
          <a:p>
            <a:r>
              <a:rPr lang="en-US" dirty="0"/>
              <a:t>Chapter FIVE</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9" name="Text Placeholder 17">
            <a:extLst>
              <a:ext uri="{FF2B5EF4-FFF2-40B4-BE49-F238E27FC236}">
                <a16:creationId xmlns:a16="http://schemas.microsoft.com/office/drawing/2014/main" id="{AEB25B03-CA08-4BFA-BC94-DB824015BE7E}"/>
              </a:ext>
            </a:extLst>
          </p:cNvPr>
          <p:cNvSpPr>
            <a:spLocks noGrp="1"/>
          </p:cNvSpPr>
          <p:nvPr>
            <p:ph type="body" sz="quarter" idx="11" hasCustomPrompt="1"/>
          </p:nvPr>
        </p:nvSpPr>
        <p:spPr>
          <a:xfrm>
            <a:off x="8642399" y="3497838"/>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05</a:t>
            </a:r>
            <a:endParaRPr lang="en-GB" dirty="0"/>
          </a:p>
        </p:txBody>
      </p:sp>
      <p:grpSp>
        <p:nvGrpSpPr>
          <p:cNvPr id="10" name="Group 9">
            <a:extLst>
              <a:ext uri="{FF2B5EF4-FFF2-40B4-BE49-F238E27FC236}">
                <a16:creationId xmlns:a16="http://schemas.microsoft.com/office/drawing/2014/main" id="{28BE2367-3550-4C11-9B4F-86A21141F6B2}"/>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F233AFB2-3427-43DD-B9D2-B7EA6636A1CB}"/>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02D8945D-D7DF-4C20-8FEB-F67A39F37E4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3" b="5337"/>
            <a:stretch/>
          </p:blipFill>
          <p:spPr>
            <a:xfrm>
              <a:off x="10760362" y="5403941"/>
              <a:ext cx="1468404" cy="1445189"/>
            </a:xfrm>
            <a:prstGeom prst="rect">
              <a:avLst/>
            </a:prstGeom>
          </p:spPr>
        </p:pic>
      </p:grpSp>
    </p:spTree>
    <p:extLst>
      <p:ext uri="{BB962C8B-B14F-4D97-AF65-F5344CB8AC3E}">
        <p14:creationId xmlns:p14="http://schemas.microsoft.com/office/powerpoint/2010/main" val="309310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6">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13D0BCD9-815A-4BC1-B4A3-3C2E9B6704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90"/>
            <a:ext cx="12192000" cy="6857810"/>
          </a:xfrm>
          <a:prstGeom prst="rect">
            <a:avLst/>
          </a:prstGeom>
        </p:spPr>
      </p:pic>
      <p:sp>
        <p:nvSpPr>
          <p:cNvPr id="14" name="Title 13">
            <a:extLst>
              <a:ext uri="{FF2B5EF4-FFF2-40B4-BE49-F238E27FC236}">
                <a16:creationId xmlns:a16="http://schemas.microsoft.com/office/drawing/2014/main" id="{52A92587-3D44-46B6-8BF7-EA879915CDA3}"/>
              </a:ext>
            </a:extLst>
          </p:cNvPr>
          <p:cNvSpPr>
            <a:spLocks noGrp="1"/>
          </p:cNvSpPr>
          <p:nvPr>
            <p:ph type="title" hasCustomPrompt="1"/>
          </p:nvPr>
        </p:nvSpPr>
        <p:spPr>
          <a:xfrm>
            <a:off x="322262" y="1819926"/>
            <a:ext cx="5291900" cy="1632647"/>
          </a:xfrm>
        </p:spPr>
        <p:txBody>
          <a:bodyPr/>
          <a:lstStyle>
            <a:lvl1pPr>
              <a:lnSpc>
                <a:spcPct val="85000"/>
              </a:lnSpc>
              <a:defRPr sz="6500" cap="all" baseline="0">
                <a:solidFill>
                  <a:schemeClr val="bg1"/>
                </a:solidFill>
              </a:defRPr>
            </a:lvl1pPr>
          </a:lstStyle>
          <a:p>
            <a:r>
              <a:rPr lang="en-US" dirty="0"/>
              <a:t>Chapter SIX</a:t>
            </a:r>
            <a:endParaRPr lang="en-GB" dirty="0"/>
          </a:p>
        </p:txBody>
      </p:sp>
      <p:sp>
        <p:nvSpPr>
          <p:cNvPr id="16" name="Text Placeholder 15">
            <a:extLst>
              <a:ext uri="{FF2B5EF4-FFF2-40B4-BE49-F238E27FC236}">
                <a16:creationId xmlns:a16="http://schemas.microsoft.com/office/drawing/2014/main" id="{37FEBA48-BCDC-4227-B842-092CC6E5F59B}"/>
              </a:ext>
            </a:extLst>
          </p:cNvPr>
          <p:cNvSpPr>
            <a:spLocks noGrp="1"/>
          </p:cNvSpPr>
          <p:nvPr>
            <p:ph type="body" sz="quarter" idx="10" hasCustomPrompt="1"/>
          </p:nvPr>
        </p:nvSpPr>
        <p:spPr>
          <a:xfrm>
            <a:off x="322262" y="3790414"/>
            <a:ext cx="5291900" cy="825500"/>
          </a:xfrm>
        </p:spPr>
        <p:txBody>
          <a:bodyPr/>
          <a:lstStyle>
            <a:lvl1pPr marL="0" indent="0">
              <a:spcBef>
                <a:spcPts val="0"/>
              </a:spcBef>
              <a:buNone/>
              <a:defRPr sz="1800">
                <a:solidFill>
                  <a:schemeClr val="bg1"/>
                </a:solidFill>
              </a:defRPr>
            </a:lvl1pPr>
          </a:lstStyle>
          <a:p>
            <a:pPr lvl="0"/>
            <a:r>
              <a:rPr lang="en-US" dirty="0"/>
              <a:t>Add subtitle over two lines</a:t>
            </a:r>
            <a:endParaRPr lang="en-GB" dirty="0"/>
          </a:p>
        </p:txBody>
      </p:sp>
      <p:pic>
        <p:nvPicPr>
          <p:cNvPr id="15" name="Picture 14" descr="A close up of a logo&#10;&#10;Description automatically generated">
            <a:extLst>
              <a:ext uri="{FF2B5EF4-FFF2-40B4-BE49-F238E27FC236}">
                <a16:creationId xmlns:a16="http://schemas.microsoft.com/office/drawing/2014/main" id="{D8108C02-582D-449F-AB09-4A718222274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4208"/>
          <a:stretch/>
        </p:blipFill>
        <p:spPr>
          <a:xfrm>
            <a:off x="10266630" y="0"/>
            <a:ext cx="1925370" cy="2635861"/>
          </a:xfrm>
          <a:prstGeom prst="rect">
            <a:avLst/>
          </a:prstGeom>
        </p:spPr>
      </p:pic>
      <p:sp>
        <p:nvSpPr>
          <p:cNvPr id="9" name="Text Placeholder 17">
            <a:extLst>
              <a:ext uri="{FF2B5EF4-FFF2-40B4-BE49-F238E27FC236}">
                <a16:creationId xmlns:a16="http://schemas.microsoft.com/office/drawing/2014/main" id="{F0BB67F3-AAD2-4DAC-A4CC-34829BFAC633}"/>
              </a:ext>
            </a:extLst>
          </p:cNvPr>
          <p:cNvSpPr>
            <a:spLocks noGrp="1"/>
          </p:cNvSpPr>
          <p:nvPr>
            <p:ph type="body" sz="quarter" idx="11" hasCustomPrompt="1"/>
          </p:nvPr>
        </p:nvSpPr>
        <p:spPr>
          <a:xfrm>
            <a:off x="8642399" y="3640615"/>
            <a:ext cx="3495283" cy="2212439"/>
          </a:xfrm>
        </p:spPr>
        <p:txBody>
          <a:bodyPr anchor="ctr"/>
          <a:lstStyle>
            <a:lvl1pPr marL="0" indent="0" algn="ctr">
              <a:buNone/>
              <a:defRPr sz="18000" spc="-1000" baseline="0">
                <a:solidFill>
                  <a:schemeClr val="bg1"/>
                </a:solidFill>
                <a:latin typeface="Arial Black" panose="020B0A04020102020204" pitchFamily="34" charset="0"/>
              </a:defRPr>
            </a:lvl1pPr>
          </a:lstStyle>
          <a:p>
            <a:pPr lvl="0"/>
            <a:r>
              <a:rPr lang="en-US" dirty="0"/>
              <a:t>06</a:t>
            </a:r>
            <a:endParaRPr lang="en-GB" dirty="0"/>
          </a:p>
        </p:txBody>
      </p:sp>
      <p:grpSp>
        <p:nvGrpSpPr>
          <p:cNvPr id="10" name="Group 9">
            <a:extLst>
              <a:ext uri="{FF2B5EF4-FFF2-40B4-BE49-F238E27FC236}">
                <a16:creationId xmlns:a16="http://schemas.microsoft.com/office/drawing/2014/main" id="{2C5557B0-B10F-4E38-9E8A-CB07DC390012}"/>
              </a:ext>
            </a:extLst>
          </p:cNvPr>
          <p:cNvGrpSpPr/>
          <p:nvPr userDrawn="1"/>
        </p:nvGrpSpPr>
        <p:grpSpPr>
          <a:xfrm>
            <a:off x="0" y="5403941"/>
            <a:ext cx="12228766" cy="1445189"/>
            <a:chOff x="0" y="5403941"/>
            <a:chExt cx="12228766" cy="1445189"/>
          </a:xfrm>
        </p:grpSpPr>
        <p:pic>
          <p:nvPicPr>
            <p:cNvPr id="11" name="Picture 10" descr="A close up of a logo&#10;&#10;Description automatically generated">
              <a:extLst>
                <a:ext uri="{FF2B5EF4-FFF2-40B4-BE49-F238E27FC236}">
                  <a16:creationId xmlns:a16="http://schemas.microsoft.com/office/drawing/2014/main" id="{E168F74A-B4FA-4E3A-B2D1-C13974CEAFEB}"/>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12046" b="5337"/>
            <a:stretch/>
          </p:blipFill>
          <p:spPr>
            <a:xfrm>
              <a:off x="0" y="5403941"/>
              <a:ext cx="10723418" cy="1445189"/>
            </a:xfrm>
            <a:prstGeom prst="rect">
              <a:avLst/>
            </a:prstGeom>
          </p:spPr>
        </p:pic>
        <p:pic>
          <p:nvPicPr>
            <p:cNvPr id="12" name="Picture 11" descr="A close up of a logo&#10;&#10;Description automatically generated">
              <a:extLst>
                <a:ext uri="{FF2B5EF4-FFF2-40B4-BE49-F238E27FC236}">
                  <a16:creationId xmlns:a16="http://schemas.microsoft.com/office/drawing/2014/main" id="{10C28253-F9A1-402B-BC67-E8A7767E6C5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87953" r="3" b="5337"/>
            <a:stretch/>
          </p:blipFill>
          <p:spPr>
            <a:xfrm>
              <a:off x="10760362" y="5403941"/>
              <a:ext cx="1468404" cy="1445189"/>
            </a:xfrm>
            <a:prstGeom prst="rect">
              <a:avLst/>
            </a:prstGeom>
          </p:spPr>
        </p:pic>
      </p:grpSp>
    </p:spTree>
    <p:extLst>
      <p:ext uri="{BB962C8B-B14F-4D97-AF65-F5344CB8AC3E}">
        <p14:creationId xmlns:p14="http://schemas.microsoft.com/office/powerpoint/2010/main" val="400658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49DB-D063-435E-9DF4-2D17F3427889}"/>
              </a:ext>
            </a:extLst>
          </p:cNvPr>
          <p:cNvSpPr>
            <a:spLocks noGrp="1"/>
          </p:cNvSpPr>
          <p:nvPr>
            <p:ph type="title" hasCustomPrompt="1"/>
          </p:nvPr>
        </p:nvSpPr>
        <p:spPr/>
        <p:txBody>
          <a:bodyPr/>
          <a:lstStyle>
            <a:lvl1pPr>
              <a:defRPr/>
            </a:lvl1pPr>
          </a:lstStyle>
          <a:p>
            <a:r>
              <a:rPr lang="en-US" dirty="0"/>
              <a:t>Add title</a:t>
            </a:r>
            <a:endParaRPr lang="en-GB" dirty="0"/>
          </a:p>
        </p:txBody>
      </p:sp>
    </p:spTree>
    <p:extLst>
      <p:ext uri="{BB962C8B-B14F-4D97-AF65-F5344CB8AC3E}">
        <p14:creationId xmlns:p14="http://schemas.microsoft.com/office/powerpoint/2010/main" val="1618391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628ED0F-F58C-4891-B57C-4F61FC489853}"/>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87422"/>
          <a:stretch/>
        </p:blipFill>
        <p:spPr>
          <a:xfrm>
            <a:off x="10660739" y="5855189"/>
            <a:ext cx="1533524" cy="1008636"/>
          </a:xfrm>
          <a:prstGeom prst="rect">
            <a:avLst/>
          </a:prstGeom>
        </p:spPr>
      </p:pic>
      <p:pic>
        <p:nvPicPr>
          <p:cNvPr id="17" name="Picture 16">
            <a:extLst>
              <a:ext uri="{FF2B5EF4-FFF2-40B4-BE49-F238E27FC236}">
                <a16:creationId xmlns:a16="http://schemas.microsoft.com/office/drawing/2014/main" id="{4C50B12F-0121-4DE4-A6C7-C0EFC11DA370}"/>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36" r="12578"/>
          <a:stretch/>
        </p:blipFill>
        <p:spPr>
          <a:xfrm>
            <a:off x="-2263" y="5855189"/>
            <a:ext cx="10653949" cy="1008636"/>
          </a:xfrm>
          <a:prstGeom prst="rect">
            <a:avLst/>
          </a:prstGeom>
        </p:spPr>
      </p:pic>
      <p:pic>
        <p:nvPicPr>
          <p:cNvPr id="13" name="Picture 12" descr="A close up of a logo&#10;&#10;Description automatically generated">
            <a:extLst>
              <a:ext uri="{FF2B5EF4-FFF2-40B4-BE49-F238E27FC236}">
                <a16:creationId xmlns:a16="http://schemas.microsoft.com/office/drawing/2014/main" id="{A5666D4A-B2F9-4D90-B516-FA5B9BC9C7F5}"/>
              </a:ext>
            </a:extLst>
          </p:cNvPr>
          <p:cNvPicPr>
            <a:picLocks noChangeAspect="1"/>
          </p:cNvPicPr>
          <p:nvPr userDrawn="1"/>
        </p:nvPicPr>
        <p:blipFill rotWithShape="1">
          <a:blip r:embed="rId20" cstate="print">
            <a:extLst>
              <a:ext uri="{28A0092B-C50C-407E-A947-70E740481C1C}">
                <a14:useLocalDpi xmlns:a14="http://schemas.microsoft.com/office/drawing/2010/main" val="0"/>
              </a:ext>
            </a:extLst>
          </a:blip>
          <a:srcRect r="88044"/>
          <a:stretch/>
        </p:blipFill>
        <p:spPr>
          <a:xfrm>
            <a:off x="-9612" y="-384"/>
            <a:ext cx="1457608" cy="1755210"/>
          </a:xfrm>
          <a:prstGeom prst="rect">
            <a:avLst/>
          </a:prstGeom>
        </p:spPr>
      </p:pic>
      <p:sp>
        <p:nvSpPr>
          <p:cNvPr id="2038" name="shpPlaceholderMain"/>
          <p:cNvSpPr>
            <a:spLocks noGrp="1" noChangeArrowheads="1"/>
          </p:cNvSpPr>
          <p:nvPr>
            <p:ph type="body" idx="1"/>
          </p:nvPr>
        </p:nvSpPr>
        <p:spPr bwMode="auto">
          <a:xfrm>
            <a:off x="766763" y="1315670"/>
            <a:ext cx="10658475" cy="459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a:t>Add first level</a:t>
            </a:r>
          </a:p>
          <a:p>
            <a:pPr lvl="1"/>
            <a:r>
              <a:rPr lang="en-GB" dirty="0"/>
              <a:t>Second level</a:t>
            </a:r>
          </a:p>
          <a:p>
            <a:pPr lvl="2"/>
            <a:r>
              <a:rPr lang="en-GB" dirty="0"/>
              <a:t>Third level</a:t>
            </a:r>
          </a:p>
          <a:p>
            <a:pPr lvl="3"/>
            <a:r>
              <a:rPr lang="en-GB" dirty="0"/>
              <a:t>Fourth level</a:t>
            </a:r>
          </a:p>
          <a:p>
            <a:pPr lvl="4"/>
            <a:r>
              <a:rPr lang="en-GB" dirty="0"/>
              <a:t>Fifth level</a:t>
            </a:r>
          </a:p>
        </p:txBody>
      </p:sp>
      <p:grpSp>
        <p:nvGrpSpPr>
          <p:cNvPr id="41000" name="shpGridNormal" hidden="1"/>
          <p:cNvGrpSpPr>
            <a:grpSpLocks/>
          </p:cNvGrpSpPr>
          <p:nvPr userDrawn="1"/>
        </p:nvGrpSpPr>
        <p:grpSpPr bwMode="auto">
          <a:xfrm>
            <a:off x="529497" y="514350"/>
            <a:ext cx="11138876" cy="6005513"/>
            <a:chOff x="271" y="324"/>
            <a:chExt cx="5701" cy="3783"/>
          </a:xfrm>
        </p:grpSpPr>
        <p:sp>
          <p:nvSpPr>
            <p:cNvPr id="40993" name="shpGridTitle" hidden="1"/>
            <p:cNvSpPr>
              <a:spLocks noChangeArrowheads="1"/>
            </p:cNvSpPr>
            <p:nvPr userDrawn="1"/>
          </p:nvSpPr>
          <p:spPr bwMode="auto">
            <a:xfrm>
              <a:off x="271" y="324"/>
              <a:ext cx="5701" cy="771"/>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3200" dirty="0"/>
            </a:p>
          </p:txBody>
        </p:sp>
        <p:sp>
          <p:nvSpPr>
            <p:cNvPr id="40994" name="shpGridMain" hidden="1"/>
            <p:cNvSpPr>
              <a:spLocks noChangeArrowheads="1"/>
            </p:cNvSpPr>
            <p:nvPr userDrawn="1"/>
          </p:nvSpPr>
          <p:spPr bwMode="auto">
            <a:xfrm>
              <a:off x="271" y="1179"/>
              <a:ext cx="5701" cy="2776"/>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3200" dirty="0"/>
            </a:p>
          </p:txBody>
        </p:sp>
        <p:sp>
          <p:nvSpPr>
            <p:cNvPr id="40998" name="shpGridFooter" hidden="1"/>
            <p:cNvSpPr>
              <a:spLocks noChangeArrowheads="1"/>
            </p:cNvSpPr>
            <p:nvPr userDrawn="1"/>
          </p:nvSpPr>
          <p:spPr bwMode="auto">
            <a:xfrm>
              <a:off x="271" y="4005"/>
              <a:ext cx="5701" cy="102"/>
            </a:xfrm>
            <a:prstGeom prst="rect">
              <a:avLst/>
            </a:prstGeom>
            <a:noFill/>
            <a:ln w="12700">
              <a:solidFill>
                <a:srgbClr val="67676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3200" dirty="0"/>
            </a:p>
          </p:txBody>
        </p:sp>
      </p:grpSp>
      <p:sp>
        <p:nvSpPr>
          <p:cNvPr id="23" name="TextBox 22">
            <a:extLst>
              <a:ext uri="{FF2B5EF4-FFF2-40B4-BE49-F238E27FC236}">
                <a16:creationId xmlns:a16="http://schemas.microsoft.com/office/drawing/2014/main" id="{7A211F50-548D-4B8F-BED6-628F28E2FA5F}"/>
              </a:ext>
            </a:extLst>
          </p:cNvPr>
          <p:cNvSpPr txBox="1"/>
          <p:nvPr userDrawn="1"/>
        </p:nvSpPr>
        <p:spPr>
          <a:xfrm>
            <a:off x="354061" y="6386666"/>
            <a:ext cx="8129239" cy="88766"/>
          </a:xfrm>
          <a:prstGeom prst="rect">
            <a:avLst/>
          </a:prstGeom>
          <a:noFill/>
        </p:spPr>
        <p:txBody>
          <a:bodyPr wrap="square" lIns="0" tIns="0" rIns="0" bIns="0" rtlCol="0" anchor="ctr">
            <a:noAutofit/>
          </a:bodyPr>
          <a:lstStyle/>
          <a:p>
            <a:pPr algn="l"/>
            <a:r>
              <a:rPr lang="en-GB" sz="600" b="1" cap="all" baseline="0" dirty="0">
                <a:solidFill>
                  <a:schemeClr val="bg1"/>
                </a:solidFill>
                <a:latin typeface="+mn-lt"/>
              </a:rPr>
              <a:t>[SBG Mobile AWS Migration – phase 1 / page </a:t>
            </a:r>
            <a:fld id="{3761FC7B-D30A-4CF4-8E0C-5E03F9746DE9}" type="slidenum">
              <a:rPr lang="en-GB" sz="600" b="1" cap="all" baseline="0" smtClean="0">
                <a:solidFill>
                  <a:schemeClr val="bg1"/>
                </a:solidFill>
                <a:latin typeface="+mn-lt"/>
              </a:rPr>
              <a:t>‹#›</a:t>
            </a:fld>
            <a:r>
              <a:rPr lang="en-GB" sz="600" b="1" cap="all" baseline="0" dirty="0">
                <a:solidFill>
                  <a:schemeClr val="bg1"/>
                </a:solidFill>
                <a:latin typeface="+mn-lt"/>
              </a:rPr>
              <a:t> </a:t>
            </a:r>
          </a:p>
        </p:txBody>
      </p:sp>
      <p:sp>
        <p:nvSpPr>
          <p:cNvPr id="2035" name="shpPlaceholderTitle"/>
          <p:cNvSpPr>
            <a:spLocks noGrp="1" noChangeArrowheads="1"/>
          </p:cNvSpPr>
          <p:nvPr>
            <p:ph type="title"/>
          </p:nvPr>
        </p:nvSpPr>
        <p:spPr bwMode="auto">
          <a:xfrm>
            <a:off x="1557195" y="594540"/>
            <a:ext cx="9026667" cy="25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a:t>Add title </a:t>
            </a:r>
          </a:p>
        </p:txBody>
      </p:sp>
      <p:pic>
        <p:nvPicPr>
          <p:cNvPr id="19" name="Picture 18" descr="A close up of a logo&#10;&#10;Description automatically generated">
            <a:extLst>
              <a:ext uri="{FF2B5EF4-FFF2-40B4-BE49-F238E27FC236}">
                <a16:creationId xmlns:a16="http://schemas.microsoft.com/office/drawing/2014/main" id="{271D89A0-94ED-4705-BEA2-AB7DEE9309B0}"/>
              </a:ext>
            </a:extLst>
          </p:cNvPr>
          <p:cNvPicPr>
            <a:picLocks noChangeAspect="1"/>
          </p:cNvPicPr>
          <p:nvPr userDrawn="1"/>
        </p:nvPicPr>
        <p:blipFill rotWithShape="1">
          <a:blip r:embed="rId21" cstate="print">
            <a:extLst>
              <a:ext uri="{28A0092B-C50C-407E-A947-70E740481C1C}">
                <a14:useLocalDpi xmlns:a14="http://schemas.microsoft.com/office/drawing/2010/main" val="0"/>
              </a:ext>
            </a:extLst>
          </a:blip>
          <a:srcRect l="88738" b="25654"/>
          <a:stretch/>
        </p:blipFill>
        <p:spPr>
          <a:xfrm>
            <a:off x="10818890" y="0"/>
            <a:ext cx="1373109" cy="1304925"/>
          </a:xfrm>
          <a:prstGeom prst="rect">
            <a:avLst/>
          </a:prstGeom>
        </p:spPr>
      </p:pic>
    </p:spTree>
    <p:extLst>
      <p:ext uri="{BB962C8B-B14F-4D97-AF65-F5344CB8AC3E}">
        <p14:creationId xmlns:p14="http://schemas.microsoft.com/office/powerpoint/2010/main" val="822893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l" rtl="0" eaLnBrk="1" fontAlgn="base" hangingPunct="1">
        <a:spcBef>
          <a:spcPct val="0"/>
        </a:spcBef>
        <a:spcAft>
          <a:spcPct val="0"/>
        </a:spcAft>
        <a:defRPr sz="1800" b="1" cap="all"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1"/>
          </a:solidFill>
          <a:latin typeface="Imago" pitchFamily="2" charset="0"/>
        </a:defRPr>
      </a:lvl2pPr>
      <a:lvl3pPr algn="l" rtl="0" eaLnBrk="1" fontAlgn="base" hangingPunct="1">
        <a:spcBef>
          <a:spcPct val="0"/>
        </a:spcBef>
        <a:spcAft>
          <a:spcPct val="0"/>
        </a:spcAft>
        <a:defRPr sz="3467" b="1">
          <a:solidFill>
            <a:schemeClr val="tx1"/>
          </a:solidFill>
          <a:latin typeface="Imago" pitchFamily="2" charset="0"/>
        </a:defRPr>
      </a:lvl3pPr>
      <a:lvl4pPr algn="l" rtl="0" eaLnBrk="1" fontAlgn="base" hangingPunct="1">
        <a:spcBef>
          <a:spcPct val="0"/>
        </a:spcBef>
        <a:spcAft>
          <a:spcPct val="0"/>
        </a:spcAft>
        <a:defRPr sz="3467" b="1">
          <a:solidFill>
            <a:schemeClr val="tx1"/>
          </a:solidFill>
          <a:latin typeface="Imago" pitchFamily="2" charset="0"/>
        </a:defRPr>
      </a:lvl4pPr>
      <a:lvl5pPr algn="l" rtl="0" eaLnBrk="1" fontAlgn="base" hangingPunct="1">
        <a:spcBef>
          <a:spcPct val="0"/>
        </a:spcBef>
        <a:spcAft>
          <a:spcPct val="0"/>
        </a:spcAft>
        <a:defRPr sz="3467" b="1">
          <a:solidFill>
            <a:schemeClr val="tx1"/>
          </a:solidFill>
          <a:latin typeface="Imago" pitchFamily="2" charset="0"/>
        </a:defRPr>
      </a:lvl5pPr>
      <a:lvl6pPr marL="609585" algn="l" rtl="0" eaLnBrk="1" fontAlgn="base" hangingPunct="1">
        <a:spcBef>
          <a:spcPct val="0"/>
        </a:spcBef>
        <a:spcAft>
          <a:spcPct val="0"/>
        </a:spcAft>
        <a:defRPr sz="3467" b="1">
          <a:solidFill>
            <a:schemeClr val="tx1"/>
          </a:solidFill>
          <a:latin typeface="Imago" pitchFamily="2" charset="0"/>
        </a:defRPr>
      </a:lvl6pPr>
      <a:lvl7pPr marL="1219170" algn="l" rtl="0" eaLnBrk="1" fontAlgn="base" hangingPunct="1">
        <a:spcBef>
          <a:spcPct val="0"/>
        </a:spcBef>
        <a:spcAft>
          <a:spcPct val="0"/>
        </a:spcAft>
        <a:defRPr sz="3467" b="1">
          <a:solidFill>
            <a:schemeClr val="tx1"/>
          </a:solidFill>
          <a:latin typeface="Imago" pitchFamily="2" charset="0"/>
        </a:defRPr>
      </a:lvl7pPr>
      <a:lvl8pPr marL="1828754" algn="l" rtl="0" eaLnBrk="1" fontAlgn="base" hangingPunct="1">
        <a:spcBef>
          <a:spcPct val="0"/>
        </a:spcBef>
        <a:spcAft>
          <a:spcPct val="0"/>
        </a:spcAft>
        <a:defRPr sz="3467" b="1">
          <a:solidFill>
            <a:schemeClr val="tx1"/>
          </a:solidFill>
          <a:latin typeface="Imago" pitchFamily="2" charset="0"/>
        </a:defRPr>
      </a:lvl8pPr>
      <a:lvl9pPr marL="2438339" algn="l" rtl="0" eaLnBrk="1" fontAlgn="base" hangingPunct="1">
        <a:spcBef>
          <a:spcPct val="0"/>
        </a:spcBef>
        <a:spcAft>
          <a:spcPct val="0"/>
        </a:spcAft>
        <a:defRPr sz="3467" b="1">
          <a:solidFill>
            <a:schemeClr val="tx1"/>
          </a:solidFill>
          <a:latin typeface="Imago" pitchFamily="2" charset="0"/>
        </a:defRPr>
      </a:lvl9pPr>
    </p:titleStyle>
    <p:bodyStyle>
      <a:lvl1pPr marL="179388" indent="-179388" algn="l" rtl="0" eaLnBrk="1" fontAlgn="base" hangingPunct="1">
        <a:spcBef>
          <a:spcPts val="0"/>
        </a:spcBef>
        <a:spcAft>
          <a:spcPct val="0"/>
        </a:spcAft>
        <a:buSzPct val="100000"/>
        <a:buFont typeface="Arial" pitchFamily="34" charset="0"/>
        <a:buChar char="•"/>
        <a:defRPr sz="1600">
          <a:solidFill>
            <a:schemeClr val="tx2"/>
          </a:solidFill>
          <a:latin typeface="+mn-lt"/>
          <a:ea typeface="+mn-ea"/>
          <a:cs typeface="+mn-cs"/>
        </a:defRPr>
      </a:lvl1pPr>
      <a:lvl2pPr marL="357188" indent="-177800" algn="l" rtl="0" eaLnBrk="1" fontAlgn="base" hangingPunct="1">
        <a:spcBef>
          <a:spcPts val="0"/>
        </a:spcBef>
        <a:spcAft>
          <a:spcPct val="0"/>
        </a:spcAft>
        <a:buChar char="–"/>
        <a:defRPr sz="1600">
          <a:solidFill>
            <a:schemeClr val="tx2"/>
          </a:solidFill>
          <a:latin typeface="+mn-lt"/>
        </a:defRPr>
      </a:lvl2pPr>
      <a:lvl3pPr marL="536575" indent="-179388" algn="l" rtl="0" eaLnBrk="1" fontAlgn="base" hangingPunct="1">
        <a:spcBef>
          <a:spcPts val="0"/>
        </a:spcBef>
        <a:spcAft>
          <a:spcPct val="0"/>
        </a:spcAft>
        <a:buChar char="•"/>
        <a:defRPr sz="1600">
          <a:solidFill>
            <a:schemeClr val="tx2"/>
          </a:solidFill>
          <a:latin typeface="+mn-lt"/>
        </a:defRPr>
      </a:lvl3pPr>
      <a:lvl4pPr marL="714375" indent="-177800" algn="l" rtl="0" eaLnBrk="1" fontAlgn="base" hangingPunct="1">
        <a:spcBef>
          <a:spcPts val="0"/>
        </a:spcBef>
        <a:spcAft>
          <a:spcPct val="0"/>
        </a:spcAft>
        <a:buChar char="–"/>
        <a:defRPr sz="1600">
          <a:solidFill>
            <a:schemeClr val="tx2"/>
          </a:solidFill>
          <a:latin typeface="+mn-lt"/>
        </a:defRPr>
      </a:lvl4pPr>
      <a:lvl5pPr marL="893763" indent="-179388" algn="l" rtl="0" eaLnBrk="1" fontAlgn="base" hangingPunct="1">
        <a:spcBef>
          <a:spcPts val="0"/>
        </a:spcBef>
        <a:spcAft>
          <a:spcPct val="0"/>
        </a:spcAft>
        <a:buFont typeface="Arial" panose="020B0604020202020204" pitchFamily="34" charset="0"/>
        <a:buChar char="•"/>
        <a:defRPr sz="1600">
          <a:solidFill>
            <a:schemeClr val="tx2"/>
          </a:solidFill>
          <a:latin typeface="+mn-lt"/>
        </a:defRPr>
      </a:lvl5pPr>
      <a:lvl6pPr marL="3536862" indent="-380990" algn="l" rtl="0" eaLnBrk="1" fontAlgn="base" hangingPunct="1">
        <a:spcBef>
          <a:spcPct val="20000"/>
        </a:spcBef>
        <a:spcAft>
          <a:spcPct val="0"/>
        </a:spcAft>
        <a:buChar char="»"/>
        <a:defRPr sz="2667">
          <a:solidFill>
            <a:schemeClr val="tx1"/>
          </a:solidFill>
          <a:latin typeface="+mn-lt"/>
        </a:defRPr>
      </a:lvl6pPr>
      <a:lvl7pPr marL="4146447" indent="-380990" algn="l" rtl="0" eaLnBrk="1" fontAlgn="base" hangingPunct="1">
        <a:spcBef>
          <a:spcPct val="20000"/>
        </a:spcBef>
        <a:spcAft>
          <a:spcPct val="0"/>
        </a:spcAft>
        <a:buChar char="»"/>
        <a:defRPr sz="2667">
          <a:solidFill>
            <a:schemeClr val="tx1"/>
          </a:solidFill>
          <a:latin typeface="+mn-lt"/>
        </a:defRPr>
      </a:lvl7pPr>
      <a:lvl8pPr marL="4756032" indent="-380990" algn="l" rtl="0" eaLnBrk="1" fontAlgn="base" hangingPunct="1">
        <a:spcBef>
          <a:spcPct val="20000"/>
        </a:spcBef>
        <a:spcAft>
          <a:spcPct val="0"/>
        </a:spcAft>
        <a:buChar char="»"/>
        <a:defRPr sz="2667">
          <a:solidFill>
            <a:schemeClr val="tx1"/>
          </a:solidFill>
          <a:latin typeface="+mn-lt"/>
        </a:defRPr>
      </a:lvl8pPr>
      <a:lvl9pPr marL="5365617" indent="-380990" algn="l" rtl="0" eaLnBrk="1" fontAlgn="base" hangingPunct="1">
        <a:spcBef>
          <a:spcPct val="20000"/>
        </a:spcBef>
        <a:spcAft>
          <a:spcPct val="0"/>
        </a:spcAft>
        <a:buChar char="»"/>
        <a:defRPr sz="2667">
          <a:solidFill>
            <a:schemeClr val="tx1"/>
          </a:solidFill>
          <a:latin typeface="+mn-lt"/>
        </a:defRPr>
      </a:lvl9pPr>
    </p:bodyStyle>
    <p:otherStyle>
      <a:defPPr>
        <a:defRPr lang="pl-P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8">
          <p15:clr>
            <a:srgbClr val="F26B43"/>
          </p15:clr>
        </p15:guide>
        <p15:guide id="5" orient="horz" pos="3998">
          <p15:clr>
            <a:srgbClr val="F26B43"/>
          </p15:clr>
        </p15:guide>
        <p15:guide id="6" orient="horz" pos="822">
          <p15:clr>
            <a:srgbClr val="F26B43"/>
          </p15:clr>
        </p15:guide>
        <p15:guide id="7" orient="horz" pos="4095">
          <p15:clr>
            <a:srgbClr val="F26B43"/>
          </p15:clr>
        </p15:guide>
        <p15:guide id="8" pos="483">
          <p15:clr>
            <a:srgbClr val="F26B43"/>
          </p15:clr>
        </p15:guide>
        <p15:guide id="9" orient="horz" pos="3725">
          <p15:clr>
            <a:srgbClr val="F26B43"/>
          </p15:clr>
        </p15:guide>
        <p15:guide id="10" pos="7197">
          <p15:clr>
            <a:srgbClr val="F26B43"/>
          </p15:clr>
        </p15:guide>
        <p15:guide id="11" pos="3840">
          <p15:clr>
            <a:srgbClr val="F26B43"/>
          </p15:clr>
        </p15:guide>
        <p15:guide id="12" pos="200">
          <p15:clr>
            <a:srgbClr val="F26B43"/>
          </p15:clr>
        </p15:guide>
        <p15:guide id="13" pos="747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74BB77-FA21-45E9-9B4C-C57736B29761}"/>
              </a:ext>
            </a:extLst>
          </p:cNvPr>
          <p:cNvSpPr>
            <a:spLocks noGrp="1"/>
          </p:cNvSpPr>
          <p:nvPr>
            <p:ph type="body" sz="quarter" idx="11"/>
          </p:nvPr>
        </p:nvSpPr>
        <p:spPr>
          <a:xfrm>
            <a:off x="443207" y="851495"/>
            <a:ext cx="5129540" cy="5523905"/>
          </a:xfrm>
        </p:spPr>
        <p:txBody>
          <a:bodyPr/>
          <a:lstStyle/>
          <a:p>
            <a:pPr marL="0" indent="0" defTabSz="914395">
              <a:spcAft>
                <a:spcPts val="600"/>
              </a:spcAft>
              <a:buNone/>
            </a:pPr>
            <a:r>
              <a:rPr lang="en-US" sz="1200" b="1" dirty="0">
                <a:solidFill>
                  <a:srgbClr val="0A2F4E"/>
                </a:solidFill>
                <a:ea typeface="+mn-lt"/>
                <a:cs typeface="Arial"/>
              </a:rPr>
              <a:t>Background</a:t>
            </a:r>
          </a:p>
          <a:p>
            <a:pPr marL="0" indent="0" defTabSz="914395">
              <a:spcAft>
                <a:spcPts val="600"/>
              </a:spcAft>
              <a:buNone/>
            </a:pPr>
            <a:r>
              <a:rPr lang="en-ZA" sz="1200" dirty="0">
                <a:solidFill>
                  <a:srgbClr val="0A2F4E"/>
                </a:solidFill>
                <a:ea typeface="+mn-lt"/>
                <a:cs typeface="Arial"/>
              </a:rPr>
              <a:t>The current finance statutory, management, regulatory and operational reporting is delivered via the SAP Business objects suite, which is deployed on premise.  The solution integrates seamlessly into the SAP BW Finance warehouse in terms of data and security concepts. </a:t>
            </a:r>
          </a:p>
          <a:p>
            <a:pPr marL="0" indent="0" defTabSz="914395">
              <a:spcAft>
                <a:spcPts val="600"/>
              </a:spcAft>
              <a:buNone/>
            </a:pPr>
            <a:r>
              <a:rPr lang="en-ZA" sz="1200" dirty="0">
                <a:solidFill>
                  <a:srgbClr val="0A2F4E"/>
                </a:solidFill>
                <a:ea typeface="+mn-lt"/>
                <a:cs typeface="Arial"/>
              </a:rPr>
              <a:t>The current on premise deployment is deployed on AIX and Windows servers. </a:t>
            </a:r>
          </a:p>
          <a:p>
            <a:pPr marL="0" indent="0" defTabSz="914395">
              <a:spcAft>
                <a:spcPts val="600"/>
              </a:spcAft>
              <a:buNone/>
            </a:pPr>
            <a:r>
              <a:rPr lang="en-ZA" sz="1200" dirty="0">
                <a:solidFill>
                  <a:srgbClr val="0A2F4E"/>
                </a:solidFill>
                <a:ea typeface="+mn-lt"/>
                <a:cs typeface="Arial"/>
              </a:rPr>
              <a:t>In line with the cloud migration strategy an opportunity was identified to transition the Business Objects estate to cloud. </a:t>
            </a:r>
          </a:p>
          <a:p>
            <a:pPr marL="0" indent="0" defTabSz="914395">
              <a:spcAft>
                <a:spcPts val="600"/>
              </a:spcAft>
              <a:buNone/>
            </a:pPr>
            <a:r>
              <a:rPr lang="en-ZA" sz="1200" b="1" dirty="0">
                <a:solidFill>
                  <a:srgbClr val="0A2F4E"/>
                </a:solidFill>
                <a:ea typeface="+mn-lt"/>
                <a:cs typeface="Arial"/>
              </a:rPr>
              <a:t>The following options were considered for cloud deployment: </a:t>
            </a:r>
          </a:p>
          <a:p>
            <a:pPr defTabSz="914395">
              <a:spcAft>
                <a:spcPts val="600"/>
              </a:spcAft>
            </a:pPr>
            <a:r>
              <a:rPr lang="en-ZA" sz="1200" dirty="0">
                <a:solidFill>
                  <a:srgbClr val="0A2F4E"/>
                </a:solidFill>
                <a:ea typeface="+mn-lt"/>
                <a:cs typeface="Arial"/>
              </a:rPr>
              <a:t>Managed service on SAP Private Cloud Edition hosted on a hyper-scaler</a:t>
            </a:r>
          </a:p>
          <a:p>
            <a:pPr defTabSz="914395">
              <a:spcAft>
                <a:spcPts val="600"/>
              </a:spcAft>
            </a:pPr>
            <a:r>
              <a:rPr lang="en-ZA" sz="1200" dirty="0">
                <a:solidFill>
                  <a:srgbClr val="0A2F4E"/>
                </a:solidFill>
                <a:ea typeface="+mn-lt"/>
                <a:cs typeface="Arial"/>
              </a:rPr>
              <a:t>Azure Infrastructure as a Service with existing licenses</a:t>
            </a:r>
          </a:p>
          <a:p>
            <a:pPr defTabSz="914395">
              <a:spcAft>
                <a:spcPts val="600"/>
              </a:spcAft>
            </a:pPr>
            <a:endParaRPr lang="en-ZA" sz="1200" dirty="0">
              <a:solidFill>
                <a:srgbClr val="0A2F4E"/>
              </a:solidFill>
              <a:ea typeface="+mn-lt"/>
              <a:cs typeface="Arial"/>
            </a:endParaRPr>
          </a:p>
          <a:p>
            <a:pPr marL="0" indent="0">
              <a:buNone/>
            </a:pPr>
            <a:endParaRPr lang="en-GB" dirty="0"/>
          </a:p>
        </p:txBody>
      </p:sp>
      <p:sp>
        <p:nvSpPr>
          <p:cNvPr id="3" name="Text Placeholder 2">
            <a:extLst>
              <a:ext uri="{FF2B5EF4-FFF2-40B4-BE49-F238E27FC236}">
                <a16:creationId xmlns:a16="http://schemas.microsoft.com/office/drawing/2014/main" id="{E6413849-E4B5-4A57-86A3-231E63E5CA1B}"/>
              </a:ext>
            </a:extLst>
          </p:cNvPr>
          <p:cNvSpPr>
            <a:spLocks noGrp="1"/>
          </p:cNvSpPr>
          <p:nvPr>
            <p:ph type="body" sz="quarter" idx="12"/>
          </p:nvPr>
        </p:nvSpPr>
        <p:spPr>
          <a:xfrm>
            <a:off x="6568310" y="5549107"/>
            <a:ext cx="5129540" cy="639886"/>
          </a:xfrm>
        </p:spPr>
        <p:txBody>
          <a:bodyPr/>
          <a:lstStyle/>
          <a:p>
            <a:pPr marL="7711" indent="0" defTabSz="914395">
              <a:spcAft>
                <a:spcPts val="600"/>
              </a:spcAft>
              <a:buNone/>
            </a:pPr>
            <a:r>
              <a:rPr lang="en-ZA" sz="1200" b="1" dirty="0">
                <a:solidFill>
                  <a:srgbClr val="0A2F4E"/>
                </a:solidFill>
                <a:ea typeface="+mn-lt"/>
                <a:cs typeface="Arial"/>
              </a:rPr>
              <a:t>Approval Required</a:t>
            </a:r>
          </a:p>
          <a:p>
            <a:pPr marL="7711" indent="0" defTabSz="914395">
              <a:spcAft>
                <a:spcPts val="600"/>
              </a:spcAft>
              <a:buNone/>
            </a:pPr>
            <a:r>
              <a:rPr lang="en-ZA" sz="1200" dirty="0">
                <a:solidFill>
                  <a:srgbClr val="0A2F4E"/>
                </a:solidFill>
                <a:ea typeface="+mn-lt"/>
                <a:cs typeface="Arial"/>
              </a:rPr>
              <a:t>Approval is required to proceed with the deployment on SAP Private Cloud Edition.</a:t>
            </a:r>
            <a:endParaRPr lang="en-GB" dirty="0"/>
          </a:p>
        </p:txBody>
      </p:sp>
      <p:sp>
        <p:nvSpPr>
          <p:cNvPr id="5" name="Title 4">
            <a:extLst>
              <a:ext uri="{FF2B5EF4-FFF2-40B4-BE49-F238E27FC236}">
                <a16:creationId xmlns:a16="http://schemas.microsoft.com/office/drawing/2014/main" id="{08D544B8-479A-4FE1-8502-9556BEA5CC82}"/>
              </a:ext>
            </a:extLst>
          </p:cNvPr>
          <p:cNvSpPr>
            <a:spLocks noGrp="1"/>
          </p:cNvSpPr>
          <p:nvPr>
            <p:ph type="title"/>
          </p:nvPr>
        </p:nvSpPr>
        <p:spPr/>
        <p:txBody>
          <a:bodyPr/>
          <a:lstStyle/>
          <a:p>
            <a:r>
              <a:rPr lang="en-US" dirty="0"/>
              <a:t>Executive Summary</a:t>
            </a:r>
            <a:endParaRPr lang="en-GB" dirty="0"/>
          </a:p>
        </p:txBody>
      </p:sp>
      <p:sp>
        <p:nvSpPr>
          <p:cNvPr id="6" name="Text Placeholder 2">
            <a:extLst>
              <a:ext uri="{FF2B5EF4-FFF2-40B4-BE49-F238E27FC236}">
                <a16:creationId xmlns:a16="http://schemas.microsoft.com/office/drawing/2014/main" id="{FA7D5C90-A89E-446D-A14A-22D84321C4EC}"/>
              </a:ext>
            </a:extLst>
          </p:cNvPr>
          <p:cNvSpPr txBox="1">
            <a:spLocks/>
          </p:cNvSpPr>
          <p:nvPr/>
        </p:nvSpPr>
        <p:spPr bwMode="auto">
          <a:xfrm>
            <a:off x="6568310" y="3140029"/>
            <a:ext cx="5129540" cy="2269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9388" indent="-179388" algn="l" rtl="0" eaLnBrk="1" fontAlgn="base" hangingPunct="1">
              <a:spcBef>
                <a:spcPts val="0"/>
              </a:spcBef>
              <a:spcAft>
                <a:spcPct val="0"/>
              </a:spcAft>
              <a:buSzPct val="100000"/>
              <a:buFont typeface="Arial" pitchFamily="34" charset="0"/>
              <a:buChar char="•"/>
              <a:defRPr sz="1600">
                <a:solidFill>
                  <a:schemeClr val="tx2"/>
                </a:solidFill>
                <a:latin typeface="+mn-lt"/>
                <a:ea typeface="+mn-ea"/>
                <a:cs typeface="+mn-cs"/>
              </a:defRPr>
            </a:lvl1pPr>
            <a:lvl2pPr marL="357188" indent="-177800" algn="l" rtl="0" eaLnBrk="1" fontAlgn="base" hangingPunct="1">
              <a:spcBef>
                <a:spcPts val="0"/>
              </a:spcBef>
              <a:spcAft>
                <a:spcPct val="0"/>
              </a:spcAft>
              <a:buChar char="–"/>
              <a:defRPr sz="1600">
                <a:solidFill>
                  <a:schemeClr val="tx2"/>
                </a:solidFill>
                <a:latin typeface="+mn-lt"/>
              </a:defRPr>
            </a:lvl2pPr>
            <a:lvl3pPr marL="536575" indent="-179388" algn="l" rtl="0" eaLnBrk="1" fontAlgn="base" hangingPunct="1">
              <a:spcBef>
                <a:spcPts val="0"/>
              </a:spcBef>
              <a:spcAft>
                <a:spcPct val="0"/>
              </a:spcAft>
              <a:buChar char="•"/>
              <a:defRPr sz="1600">
                <a:solidFill>
                  <a:schemeClr val="tx2"/>
                </a:solidFill>
                <a:latin typeface="+mn-lt"/>
              </a:defRPr>
            </a:lvl3pPr>
            <a:lvl4pPr marL="714375" indent="-177800" algn="l" rtl="0" eaLnBrk="1" fontAlgn="base" hangingPunct="1">
              <a:spcBef>
                <a:spcPts val="0"/>
              </a:spcBef>
              <a:spcAft>
                <a:spcPct val="0"/>
              </a:spcAft>
              <a:buChar char="–"/>
              <a:defRPr sz="1600">
                <a:solidFill>
                  <a:schemeClr val="tx2"/>
                </a:solidFill>
                <a:latin typeface="+mn-lt"/>
              </a:defRPr>
            </a:lvl4pPr>
            <a:lvl5pPr marL="893763" indent="-179388" algn="l" rtl="0" eaLnBrk="1" fontAlgn="base" hangingPunct="1">
              <a:spcBef>
                <a:spcPts val="0"/>
              </a:spcBef>
              <a:spcAft>
                <a:spcPct val="0"/>
              </a:spcAft>
              <a:buFont typeface="Arial" panose="020B0604020202020204" pitchFamily="34" charset="0"/>
              <a:buChar char="•"/>
              <a:defRPr sz="1600">
                <a:solidFill>
                  <a:schemeClr val="tx2"/>
                </a:solidFill>
                <a:latin typeface="+mn-lt"/>
              </a:defRPr>
            </a:lvl5pPr>
            <a:lvl6pPr marL="3536862" indent="-380990" algn="l" rtl="0" eaLnBrk="1" fontAlgn="base" hangingPunct="1">
              <a:spcBef>
                <a:spcPct val="20000"/>
              </a:spcBef>
              <a:spcAft>
                <a:spcPct val="0"/>
              </a:spcAft>
              <a:buChar char="»"/>
              <a:defRPr sz="2667">
                <a:solidFill>
                  <a:schemeClr val="tx1"/>
                </a:solidFill>
                <a:latin typeface="+mn-lt"/>
              </a:defRPr>
            </a:lvl6pPr>
            <a:lvl7pPr marL="4146447" indent="-380990" algn="l" rtl="0" eaLnBrk="1" fontAlgn="base" hangingPunct="1">
              <a:spcBef>
                <a:spcPct val="20000"/>
              </a:spcBef>
              <a:spcAft>
                <a:spcPct val="0"/>
              </a:spcAft>
              <a:buChar char="»"/>
              <a:defRPr sz="2667">
                <a:solidFill>
                  <a:schemeClr val="tx1"/>
                </a:solidFill>
                <a:latin typeface="+mn-lt"/>
              </a:defRPr>
            </a:lvl7pPr>
            <a:lvl8pPr marL="4756032" indent="-380990" algn="l" rtl="0" eaLnBrk="1" fontAlgn="base" hangingPunct="1">
              <a:spcBef>
                <a:spcPct val="20000"/>
              </a:spcBef>
              <a:spcAft>
                <a:spcPct val="0"/>
              </a:spcAft>
              <a:buChar char="»"/>
              <a:defRPr sz="2667">
                <a:solidFill>
                  <a:schemeClr val="tx1"/>
                </a:solidFill>
                <a:latin typeface="+mn-lt"/>
              </a:defRPr>
            </a:lvl8pPr>
            <a:lvl9pPr marL="5365617" indent="-380990" algn="l" rtl="0" eaLnBrk="1" fontAlgn="base" hangingPunct="1">
              <a:spcBef>
                <a:spcPct val="20000"/>
              </a:spcBef>
              <a:spcAft>
                <a:spcPct val="0"/>
              </a:spcAft>
              <a:buChar char="»"/>
              <a:defRPr sz="2667">
                <a:solidFill>
                  <a:schemeClr val="tx1"/>
                </a:solidFill>
                <a:latin typeface="+mn-lt"/>
              </a:defRPr>
            </a:lvl9pPr>
          </a:lstStyle>
          <a:p>
            <a:pPr marL="7711" marR="0" lvl="0" indent="0" algn="l" defTabSz="914395" rtl="0" eaLnBrk="1" fontAlgn="base" latinLnBrk="0" hangingPunct="1">
              <a:lnSpc>
                <a:spcPct val="100000"/>
              </a:lnSpc>
              <a:spcBef>
                <a:spcPts val="0"/>
              </a:spcBef>
              <a:spcAft>
                <a:spcPts val="600"/>
              </a:spcAft>
              <a:buClrTx/>
              <a:buSzPct val="100000"/>
              <a:buFont typeface="Arial" pitchFamily="34" charset="0"/>
              <a:buNone/>
              <a:tabLst/>
              <a:defRPr/>
            </a:pPr>
            <a:r>
              <a:rPr kumimoji="0" lang="en-ZA" sz="1200" b="1" i="0" u="none" strike="noStrike" kern="0" cap="none" spc="0" normalizeH="0" baseline="0" noProof="0" dirty="0">
                <a:ln>
                  <a:noFill/>
                </a:ln>
                <a:solidFill>
                  <a:srgbClr val="0A2F4E"/>
                </a:solidFill>
                <a:effectLst/>
                <a:uLnTx/>
                <a:uFillTx/>
                <a:latin typeface="Arial"/>
                <a:ea typeface="+mn-lt"/>
                <a:cs typeface="Arial"/>
              </a:rPr>
              <a:t>Business Case</a:t>
            </a:r>
          </a:p>
          <a:p>
            <a:pPr marL="7711" marR="0" lvl="0" indent="0" algn="l" defTabSz="914395" rtl="0" eaLnBrk="1" fontAlgn="base" latinLnBrk="0" hangingPunct="1">
              <a:lnSpc>
                <a:spcPct val="100000"/>
              </a:lnSpc>
              <a:spcBef>
                <a:spcPts val="0"/>
              </a:spcBef>
              <a:spcAft>
                <a:spcPts val="600"/>
              </a:spcAft>
              <a:buClrTx/>
              <a:buSzPct val="100000"/>
              <a:buFont typeface="Arial" pitchFamily="34" charset="0"/>
              <a:buNone/>
              <a:tabLst/>
              <a:defRPr/>
            </a:pPr>
            <a:r>
              <a:rPr kumimoji="0" lang="en-ZA" sz="1200" b="0" i="0" u="none" strike="noStrike" kern="0" cap="none" spc="0" normalizeH="0" baseline="0" noProof="0" dirty="0">
                <a:ln>
                  <a:noFill/>
                </a:ln>
                <a:solidFill>
                  <a:srgbClr val="0A2F4E"/>
                </a:solidFill>
                <a:effectLst/>
                <a:uLnTx/>
                <a:uFillTx/>
                <a:latin typeface="Arial"/>
                <a:ea typeface="+mn-lt"/>
                <a:cs typeface="Arial"/>
              </a:rPr>
              <a:t>Both cloud options provides TCO savings over the 5 year period evaluated. However, with the SAP PCE, in addition, the benefits of a managed service allows the bank to run down it’s existing business objects license model in line with the move towards SAP Analytics cloud, and provides an opportunity to significantly reduce shelf-ware license costs across the group.</a:t>
            </a:r>
          </a:p>
          <a:p>
            <a:pPr marL="7711" marR="0" lvl="0" indent="0" algn="l" defTabSz="914395" rtl="0" eaLnBrk="1" fontAlgn="base" latinLnBrk="0" hangingPunct="1">
              <a:lnSpc>
                <a:spcPct val="100000"/>
              </a:lnSpc>
              <a:spcBef>
                <a:spcPts val="0"/>
              </a:spcBef>
              <a:spcAft>
                <a:spcPts val="600"/>
              </a:spcAft>
              <a:buClrTx/>
              <a:buSzPct val="100000"/>
              <a:buFont typeface="Arial" pitchFamily="34" charset="0"/>
              <a:buNone/>
              <a:tabLst/>
              <a:defRPr/>
            </a:pPr>
            <a:r>
              <a:rPr kumimoji="0" lang="en-ZA" sz="1200" b="0" i="0" u="sng" strike="noStrike" kern="0" cap="none" spc="0" normalizeH="0" baseline="0" noProof="0" dirty="0">
                <a:ln>
                  <a:noFill/>
                </a:ln>
                <a:solidFill>
                  <a:srgbClr val="0A2F4E"/>
                </a:solidFill>
                <a:effectLst/>
                <a:uLnTx/>
                <a:uFillTx/>
                <a:latin typeface="Arial"/>
                <a:ea typeface="+mn-lt"/>
                <a:cs typeface="Arial"/>
              </a:rPr>
              <a:t>Projected reduction in TCO:</a:t>
            </a:r>
          </a:p>
          <a:p>
            <a:pPr marL="7711" marR="0" lvl="0" indent="0" algn="l" defTabSz="914395" rtl="0" eaLnBrk="1" fontAlgn="base" latinLnBrk="0" hangingPunct="1">
              <a:lnSpc>
                <a:spcPct val="100000"/>
              </a:lnSpc>
              <a:spcBef>
                <a:spcPts val="0"/>
              </a:spcBef>
              <a:spcAft>
                <a:spcPts val="600"/>
              </a:spcAft>
              <a:buClrTx/>
              <a:buSzPct val="100000"/>
              <a:buFont typeface="Arial" pitchFamily="34" charset="0"/>
              <a:buNone/>
              <a:tabLst/>
              <a:defRPr/>
            </a:pPr>
            <a:r>
              <a:rPr kumimoji="0" lang="en-GB" sz="1200" b="0" i="0" u="none" strike="noStrike" kern="0" cap="none" spc="0" normalizeH="0" baseline="0" noProof="0" dirty="0">
                <a:ln>
                  <a:noFill/>
                </a:ln>
                <a:solidFill>
                  <a:srgbClr val="0A2240"/>
                </a:solidFill>
                <a:effectLst/>
                <a:uLnTx/>
                <a:uFillTx/>
                <a:latin typeface="Arial"/>
                <a:ea typeface="+mn-ea"/>
                <a:cs typeface="+mn-cs"/>
              </a:rPr>
              <a:t>Azure IaaS: R11 million</a:t>
            </a:r>
          </a:p>
          <a:p>
            <a:pPr marL="7711" marR="0" lvl="0" indent="0" algn="l" defTabSz="914395" rtl="0" eaLnBrk="1" fontAlgn="base" latinLnBrk="0" hangingPunct="1">
              <a:lnSpc>
                <a:spcPct val="100000"/>
              </a:lnSpc>
              <a:spcBef>
                <a:spcPts val="0"/>
              </a:spcBef>
              <a:spcAft>
                <a:spcPts val="600"/>
              </a:spcAft>
              <a:buClrTx/>
              <a:buSzPct val="100000"/>
              <a:buFont typeface="Arial" pitchFamily="34" charset="0"/>
              <a:buNone/>
              <a:tabLst/>
              <a:defRPr/>
            </a:pPr>
            <a:r>
              <a:rPr kumimoji="0" lang="en-GB" sz="1200" b="0" i="0" u="none" strike="noStrike" kern="0" cap="none" spc="0" normalizeH="0" baseline="0" noProof="0" dirty="0">
                <a:ln>
                  <a:noFill/>
                </a:ln>
                <a:solidFill>
                  <a:srgbClr val="0A2240"/>
                </a:solidFill>
                <a:effectLst/>
                <a:uLnTx/>
                <a:uFillTx/>
                <a:latin typeface="Arial"/>
                <a:ea typeface="+mn-ea"/>
                <a:cs typeface="+mn-cs"/>
              </a:rPr>
              <a:t>SAP Private Cloud Edition: R31 million</a:t>
            </a:r>
          </a:p>
        </p:txBody>
      </p:sp>
      <p:sp>
        <p:nvSpPr>
          <p:cNvPr id="7" name="Text Placeholder 2">
            <a:extLst>
              <a:ext uri="{FF2B5EF4-FFF2-40B4-BE49-F238E27FC236}">
                <a16:creationId xmlns:a16="http://schemas.microsoft.com/office/drawing/2014/main" id="{F73E1CC3-C67A-45F3-8FA8-7D4E1978B561}"/>
              </a:ext>
            </a:extLst>
          </p:cNvPr>
          <p:cNvSpPr txBox="1">
            <a:spLocks/>
          </p:cNvSpPr>
          <p:nvPr/>
        </p:nvSpPr>
        <p:spPr bwMode="auto">
          <a:xfrm>
            <a:off x="6568310" y="628370"/>
            <a:ext cx="5129540" cy="255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9388" indent="-179388" algn="l" rtl="0" eaLnBrk="1" fontAlgn="base" hangingPunct="1">
              <a:spcBef>
                <a:spcPts val="0"/>
              </a:spcBef>
              <a:spcAft>
                <a:spcPct val="0"/>
              </a:spcAft>
              <a:buSzPct val="100000"/>
              <a:buFont typeface="Arial" pitchFamily="34" charset="0"/>
              <a:buChar char="•"/>
              <a:defRPr sz="1600">
                <a:solidFill>
                  <a:schemeClr val="tx2"/>
                </a:solidFill>
                <a:latin typeface="+mn-lt"/>
                <a:ea typeface="+mn-ea"/>
                <a:cs typeface="+mn-cs"/>
              </a:defRPr>
            </a:lvl1pPr>
            <a:lvl2pPr marL="357188" indent="-177800" algn="l" rtl="0" eaLnBrk="1" fontAlgn="base" hangingPunct="1">
              <a:spcBef>
                <a:spcPts val="0"/>
              </a:spcBef>
              <a:spcAft>
                <a:spcPct val="0"/>
              </a:spcAft>
              <a:buChar char="–"/>
              <a:defRPr sz="1600">
                <a:solidFill>
                  <a:schemeClr val="tx2"/>
                </a:solidFill>
                <a:latin typeface="+mn-lt"/>
              </a:defRPr>
            </a:lvl2pPr>
            <a:lvl3pPr marL="536575" indent="-179388" algn="l" rtl="0" eaLnBrk="1" fontAlgn="base" hangingPunct="1">
              <a:spcBef>
                <a:spcPts val="0"/>
              </a:spcBef>
              <a:spcAft>
                <a:spcPct val="0"/>
              </a:spcAft>
              <a:buChar char="•"/>
              <a:defRPr sz="1600">
                <a:solidFill>
                  <a:schemeClr val="tx2"/>
                </a:solidFill>
                <a:latin typeface="+mn-lt"/>
              </a:defRPr>
            </a:lvl3pPr>
            <a:lvl4pPr marL="714375" indent="-177800" algn="l" rtl="0" eaLnBrk="1" fontAlgn="base" hangingPunct="1">
              <a:spcBef>
                <a:spcPts val="0"/>
              </a:spcBef>
              <a:spcAft>
                <a:spcPct val="0"/>
              </a:spcAft>
              <a:buChar char="–"/>
              <a:defRPr sz="1600">
                <a:solidFill>
                  <a:schemeClr val="tx2"/>
                </a:solidFill>
                <a:latin typeface="+mn-lt"/>
              </a:defRPr>
            </a:lvl4pPr>
            <a:lvl5pPr marL="893763" indent="-179388" algn="l" rtl="0" eaLnBrk="1" fontAlgn="base" hangingPunct="1">
              <a:spcBef>
                <a:spcPts val="0"/>
              </a:spcBef>
              <a:spcAft>
                <a:spcPct val="0"/>
              </a:spcAft>
              <a:buFont typeface="Arial" panose="020B0604020202020204" pitchFamily="34" charset="0"/>
              <a:buChar char="•"/>
              <a:defRPr sz="1600">
                <a:solidFill>
                  <a:schemeClr val="tx2"/>
                </a:solidFill>
                <a:latin typeface="+mn-lt"/>
              </a:defRPr>
            </a:lvl5pPr>
            <a:lvl6pPr marL="3536862" indent="-380990" algn="l" rtl="0" eaLnBrk="1" fontAlgn="base" hangingPunct="1">
              <a:spcBef>
                <a:spcPct val="20000"/>
              </a:spcBef>
              <a:spcAft>
                <a:spcPct val="0"/>
              </a:spcAft>
              <a:buChar char="»"/>
              <a:defRPr sz="2667">
                <a:solidFill>
                  <a:schemeClr val="tx1"/>
                </a:solidFill>
                <a:latin typeface="+mn-lt"/>
              </a:defRPr>
            </a:lvl6pPr>
            <a:lvl7pPr marL="4146447" indent="-380990" algn="l" rtl="0" eaLnBrk="1" fontAlgn="base" hangingPunct="1">
              <a:spcBef>
                <a:spcPct val="20000"/>
              </a:spcBef>
              <a:spcAft>
                <a:spcPct val="0"/>
              </a:spcAft>
              <a:buChar char="»"/>
              <a:defRPr sz="2667">
                <a:solidFill>
                  <a:schemeClr val="tx1"/>
                </a:solidFill>
                <a:latin typeface="+mn-lt"/>
              </a:defRPr>
            </a:lvl7pPr>
            <a:lvl8pPr marL="4756032" indent="-380990" algn="l" rtl="0" eaLnBrk="1" fontAlgn="base" hangingPunct="1">
              <a:spcBef>
                <a:spcPct val="20000"/>
              </a:spcBef>
              <a:spcAft>
                <a:spcPct val="0"/>
              </a:spcAft>
              <a:buChar char="»"/>
              <a:defRPr sz="2667">
                <a:solidFill>
                  <a:schemeClr val="tx1"/>
                </a:solidFill>
                <a:latin typeface="+mn-lt"/>
              </a:defRPr>
            </a:lvl8pPr>
            <a:lvl9pPr marL="5365617" indent="-380990" algn="l" rtl="0" eaLnBrk="1" fontAlgn="base" hangingPunct="1">
              <a:spcBef>
                <a:spcPct val="20000"/>
              </a:spcBef>
              <a:spcAft>
                <a:spcPct val="0"/>
              </a:spcAft>
              <a:buChar char="»"/>
              <a:defRPr sz="2667">
                <a:solidFill>
                  <a:schemeClr val="tx1"/>
                </a:solidFill>
                <a:latin typeface="+mn-lt"/>
              </a:defRPr>
            </a:lvl9pPr>
          </a:lstStyle>
          <a:p>
            <a:pPr marL="0" marR="0" lvl="0" indent="0" algn="l" defTabSz="914395" rtl="0" eaLnBrk="1" fontAlgn="base" latinLnBrk="0" hangingPunct="1">
              <a:lnSpc>
                <a:spcPct val="100000"/>
              </a:lnSpc>
              <a:spcBef>
                <a:spcPts val="0"/>
              </a:spcBef>
              <a:spcAft>
                <a:spcPts val="600"/>
              </a:spcAft>
              <a:buClrTx/>
              <a:buSzPct val="100000"/>
              <a:buFont typeface="Arial" pitchFamily="34" charset="0"/>
              <a:buNone/>
              <a:tabLst/>
              <a:defRPr/>
            </a:pPr>
            <a:r>
              <a:rPr kumimoji="0" lang="en-ZA" sz="1200" b="1" i="0" u="none" strike="noStrike" kern="1200" cap="none" spc="0" normalizeH="0" baseline="0" noProof="0" dirty="0">
                <a:ln>
                  <a:noFill/>
                </a:ln>
                <a:solidFill>
                  <a:srgbClr val="0A2F4E"/>
                </a:solidFill>
                <a:effectLst/>
                <a:uLnTx/>
                <a:uFillTx/>
                <a:latin typeface="Arial"/>
                <a:ea typeface="+mn-lt"/>
                <a:cs typeface="Arial"/>
              </a:rPr>
              <a:t>What is SAP Business Objects?</a:t>
            </a:r>
          </a:p>
          <a:p>
            <a:pPr marL="0" marR="0" lvl="0" indent="0" algn="l" defTabSz="914395" rtl="0" eaLnBrk="1" fontAlgn="base" latinLnBrk="0" hangingPunct="1">
              <a:lnSpc>
                <a:spcPct val="100000"/>
              </a:lnSpc>
              <a:spcBef>
                <a:spcPts val="0"/>
              </a:spcBef>
              <a:spcAft>
                <a:spcPts val="600"/>
              </a:spcAft>
              <a:buClrTx/>
              <a:buSzPct val="100000"/>
              <a:buFont typeface="Arial" pitchFamily="34" charset="0"/>
              <a:buNone/>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The SAP BI Platform (BusinessObjects (“BOBJ”)) is a comprehensive BI solution with native integration to Finance’s Data Warehouse – SAP BW. The SAP BI Platform consists of many components, incl: </a:t>
            </a:r>
          </a:p>
          <a:p>
            <a:pPr marL="179388" marR="0" lvl="0" indent="-179388" algn="l" defTabSz="914395" rtl="0" eaLnBrk="1" fontAlgn="base" latinLnBrk="0" hangingPunct="1">
              <a:lnSpc>
                <a:spcPct val="100000"/>
              </a:lnSpc>
              <a:spcBef>
                <a:spcPts val="0"/>
              </a:spcBef>
              <a:spcAft>
                <a:spcPts val="600"/>
              </a:spcAft>
              <a:buClrTx/>
              <a:buSzPct val="1000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BI Launchpad</a:t>
            </a:r>
          </a:p>
          <a:p>
            <a:pPr marL="179388" marR="0" lvl="0" indent="-179388" algn="l" defTabSz="914395" rtl="0" eaLnBrk="1" fontAlgn="base" latinLnBrk="0" hangingPunct="1">
              <a:lnSpc>
                <a:spcPct val="100000"/>
              </a:lnSpc>
              <a:spcBef>
                <a:spcPts val="0"/>
              </a:spcBef>
              <a:spcAft>
                <a:spcPts val="600"/>
              </a:spcAft>
              <a:buClrTx/>
              <a:buSzPct val="1000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Reporting Tools(</a:t>
            </a:r>
            <a:r>
              <a:rPr kumimoji="0" lang="en-US" sz="1200" b="0" i="0" u="none" strike="noStrike" kern="1200" cap="none" spc="0" normalizeH="0" baseline="0" noProof="0" dirty="0" err="1">
                <a:ln>
                  <a:noFill/>
                </a:ln>
                <a:solidFill>
                  <a:srgbClr val="0A2F4E"/>
                </a:solidFill>
                <a:effectLst/>
                <a:uLnTx/>
                <a:uFillTx/>
                <a:latin typeface="Arial"/>
                <a:ea typeface="+mn-lt"/>
                <a:cs typeface="Arial"/>
              </a:rPr>
              <a:t>Webi</a:t>
            </a:r>
            <a:r>
              <a:rPr kumimoji="0" lang="en-US" sz="1200" b="0" i="0" u="none" strike="noStrike" kern="1200" cap="none" spc="0" normalizeH="0" baseline="0" noProof="0" dirty="0">
                <a:ln>
                  <a:noFill/>
                </a:ln>
                <a:solidFill>
                  <a:srgbClr val="0A2F4E"/>
                </a:solidFill>
                <a:effectLst/>
                <a:uLnTx/>
                <a:uFillTx/>
                <a:latin typeface="Arial"/>
                <a:ea typeface="+mn-lt"/>
                <a:cs typeface="Arial"/>
              </a:rPr>
              <a:t>, </a:t>
            </a:r>
            <a:r>
              <a:rPr kumimoji="0" lang="en-US" sz="1200" b="0" i="0" u="none" strike="noStrike" kern="1200" cap="none" spc="0" normalizeH="0" baseline="0" noProof="0" dirty="0" err="1">
                <a:ln>
                  <a:noFill/>
                </a:ln>
                <a:solidFill>
                  <a:srgbClr val="0A2F4E"/>
                </a:solidFill>
                <a:effectLst/>
                <a:uLnTx/>
                <a:uFillTx/>
                <a:latin typeface="Arial"/>
                <a:ea typeface="+mn-lt"/>
                <a:cs typeface="Arial"/>
              </a:rPr>
              <a:t>Analsysi</a:t>
            </a:r>
            <a:r>
              <a:rPr kumimoji="0" lang="en-US" sz="1200" b="0" i="0" u="none" strike="noStrike" kern="1200" cap="none" spc="0" normalizeH="0" baseline="0" noProof="0" dirty="0">
                <a:ln>
                  <a:noFill/>
                </a:ln>
                <a:solidFill>
                  <a:srgbClr val="0A2F4E"/>
                </a:solidFill>
                <a:effectLst/>
                <a:uLnTx/>
                <a:uFillTx/>
                <a:latin typeface="Arial"/>
                <a:ea typeface="+mn-lt"/>
                <a:cs typeface="Arial"/>
              </a:rPr>
              <a:t> for Office)</a:t>
            </a:r>
          </a:p>
          <a:p>
            <a:pPr marL="179388" marR="0" lvl="0" indent="-179388" algn="l" defTabSz="914395" rtl="0" eaLnBrk="1" fontAlgn="base" latinLnBrk="0" hangingPunct="1">
              <a:lnSpc>
                <a:spcPct val="100000"/>
              </a:lnSpc>
              <a:spcBef>
                <a:spcPts val="0"/>
              </a:spcBef>
              <a:spcAft>
                <a:spcPts val="600"/>
              </a:spcAft>
              <a:buClrTx/>
              <a:buSzPct val="1000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Dashboarding (Lumira)</a:t>
            </a:r>
          </a:p>
          <a:p>
            <a:pPr marL="179388" marR="0" lvl="0" indent="-179388" algn="l" defTabSz="914395" rtl="0" eaLnBrk="1" fontAlgn="base" latinLnBrk="0" hangingPunct="1">
              <a:lnSpc>
                <a:spcPct val="100000"/>
              </a:lnSpc>
              <a:spcBef>
                <a:spcPts val="0"/>
              </a:spcBef>
              <a:spcAft>
                <a:spcPts val="600"/>
              </a:spcAft>
              <a:buClrTx/>
              <a:buSzPct val="1000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Security</a:t>
            </a:r>
          </a:p>
          <a:p>
            <a:pPr marL="179388" marR="0" lvl="0" indent="-179388" algn="l" defTabSz="914395" rtl="0" eaLnBrk="1" fontAlgn="base" latinLnBrk="0" hangingPunct="1">
              <a:lnSpc>
                <a:spcPct val="100000"/>
              </a:lnSpc>
              <a:spcBef>
                <a:spcPts val="0"/>
              </a:spcBef>
              <a:spcAft>
                <a:spcPts val="600"/>
              </a:spcAft>
              <a:buClrTx/>
              <a:buSzPct val="1000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Governance</a:t>
            </a:r>
          </a:p>
          <a:p>
            <a:pPr marL="179388" marR="0" lvl="0" indent="-179388" algn="l" defTabSz="914395" rtl="0" eaLnBrk="1" fontAlgn="base" latinLnBrk="0" hangingPunct="1">
              <a:lnSpc>
                <a:spcPct val="100000"/>
              </a:lnSpc>
              <a:spcBef>
                <a:spcPts val="0"/>
              </a:spcBef>
              <a:spcAft>
                <a:spcPts val="600"/>
              </a:spcAft>
              <a:buClrTx/>
              <a:buSzPct val="100000"/>
              <a:buFont typeface="Arial" pitchFamily="34" charset="0"/>
              <a:buChar char="•"/>
              <a:tabLst/>
              <a:defRPr/>
            </a:pPr>
            <a:r>
              <a:rPr kumimoji="0" lang="en-US" sz="1200" b="0" i="0" u="none" strike="noStrike" kern="1200" cap="none" spc="0" normalizeH="0" baseline="0" noProof="0" dirty="0">
                <a:ln>
                  <a:noFill/>
                </a:ln>
                <a:solidFill>
                  <a:srgbClr val="0A2F4E"/>
                </a:solidFill>
                <a:effectLst/>
                <a:uLnTx/>
                <a:uFillTx/>
                <a:latin typeface="Arial"/>
                <a:ea typeface="+mn-lt"/>
                <a:cs typeface="Arial"/>
              </a:rPr>
              <a:t>Monitoring and Auditing</a:t>
            </a:r>
          </a:p>
        </p:txBody>
      </p:sp>
      <p:sp>
        <p:nvSpPr>
          <p:cNvPr id="25" name="Text Placeholder 2">
            <a:extLst>
              <a:ext uri="{FF2B5EF4-FFF2-40B4-BE49-F238E27FC236}">
                <a16:creationId xmlns:a16="http://schemas.microsoft.com/office/drawing/2014/main" id="{3BA1AF11-25F6-47FE-A451-0EDABBC017B3}"/>
              </a:ext>
            </a:extLst>
          </p:cNvPr>
          <p:cNvSpPr txBox="1">
            <a:spLocks/>
          </p:cNvSpPr>
          <p:nvPr/>
        </p:nvSpPr>
        <p:spPr bwMode="auto">
          <a:xfrm>
            <a:off x="443207" y="3638065"/>
            <a:ext cx="5129540" cy="255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79388" indent="-179388" algn="l" rtl="0" eaLnBrk="1" fontAlgn="base" hangingPunct="1">
              <a:spcBef>
                <a:spcPts val="0"/>
              </a:spcBef>
              <a:spcAft>
                <a:spcPct val="0"/>
              </a:spcAft>
              <a:buSzPct val="100000"/>
              <a:buFont typeface="Arial" pitchFamily="34" charset="0"/>
              <a:buChar char="•"/>
              <a:defRPr sz="1600">
                <a:solidFill>
                  <a:schemeClr val="tx2"/>
                </a:solidFill>
                <a:latin typeface="+mn-lt"/>
                <a:ea typeface="+mn-ea"/>
                <a:cs typeface="+mn-cs"/>
              </a:defRPr>
            </a:lvl1pPr>
            <a:lvl2pPr marL="357188" indent="-177800" algn="l" rtl="0" eaLnBrk="1" fontAlgn="base" hangingPunct="1">
              <a:spcBef>
                <a:spcPts val="0"/>
              </a:spcBef>
              <a:spcAft>
                <a:spcPct val="0"/>
              </a:spcAft>
              <a:buChar char="–"/>
              <a:defRPr sz="1600">
                <a:solidFill>
                  <a:schemeClr val="tx2"/>
                </a:solidFill>
                <a:latin typeface="+mn-lt"/>
              </a:defRPr>
            </a:lvl2pPr>
            <a:lvl3pPr marL="536575" indent="-179388" algn="l" rtl="0" eaLnBrk="1" fontAlgn="base" hangingPunct="1">
              <a:spcBef>
                <a:spcPts val="0"/>
              </a:spcBef>
              <a:spcAft>
                <a:spcPct val="0"/>
              </a:spcAft>
              <a:buChar char="•"/>
              <a:defRPr sz="1600">
                <a:solidFill>
                  <a:schemeClr val="tx2"/>
                </a:solidFill>
                <a:latin typeface="+mn-lt"/>
              </a:defRPr>
            </a:lvl3pPr>
            <a:lvl4pPr marL="714375" indent="-177800" algn="l" rtl="0" eaLnBrk="1" fontAlgn="base" hangingPunct="1">
              <a:spcBef>
                <a:spcPts val="0"/>
              </a:spcBef>
              <a:spcAft>
                <a:spcPct val="0"/>
              </a:spcAft>
              <a:buChar char="–"/>
              <a:defRPr sz="1600">
                <a:solidFill>
                  <a:schemeClr val="tx2"/>
                </a:solidFill>
                <a:latin typeface="+mn-lt"/>
              </a:defRPr>
            </a:lvl4pPr>
            <a:lvl5pPr marL="893763" indent="-179388" algn="l" rtl="0" eaLnBrk="1" fontAlgn="base" hangingPunct="1">
              <a:spcBef>
                <a:spcPts val="0"/>
              </a:spcBef>
              <a:spcAft>
                <a:spcPct val="0"/>
              </a:spcAft>
              <a:buFont typeface="Arial" panose="020B0604020202020204" pitchFamily="34" charset="0"/>
              <a:buChar char="•"/>
              <a:defRPr sz="1600">
                <a:solidFill>
                  <a:schemeClr val="tx2"/>
                </a:solidFill>
                <a:latin typeface="+mn-lt"/>
              </a:defRPr>
            </a:lvl5pPr>
            <a:lvl6pPr marL="3536862" indent="-380990" algn="l" rtl="0" eaLnBrk="1" fontAlgn="base" hangingPunct="1">
              <a:spcBef>
                <a:spcPct val="20000"/>
              </a:spcBef>
              <a:spcAft>
                <a:spcPct val="0"/>
              </a:spcAft>
              <a:buChar char="»"/>
              <a:defRPr sz="2667">
                <a:solidFill>
                  <a:schemeClr val="tx1"/>
                </a:solidFill>
                <a:latin typeface="+mn-lt"/>
              </a:defRPr>
            </a:lvl6pPr>
            <a:lvl7pPr marL="4146447" indent="-380990" algn="l" rtl="0" eaLnBrk="1" fontAlgn="base" hangingPunct="1">
              <a:spcBef>
                <a:spcPct val="20000"/>
              </a:spcBef>
              <a:spcAft>
                <a:spcPct val="0"/>
              </a:spcAft>
              <a:buChar char="»"/>
              <a:defRPr sz="2667">
                <a:solidFill>
                  <a:schemeClr val="tx1"/>
                </a:solidFill>
                <a:latin typeface="+mn-lt"/>
              </a:defRPr>
            </a:lvl7pPr>
            <a:lvl8pPr marL="4756032" indent="-380990" algn="l" rtl="0" eaLnBrk="1" fontAlgn="base" hangingPunct="1">
              <a:spcBef>
                <a:spcPct val="20000"/>
              </a:spcBef>
              <a:spcAft>
                <a:spcPct val="0"/>
              </a:spcAft>
              <a:buChar char="»"/>
              <a:defRPr sz="2667">
                <a:solidFill>
                  <a:schemeClr val="tx1"/>
                </a:solidFill>
                <a:latin typeface="+mn-lt"/>
              </a:defRPr>
            </a:lvl8pPr>
            <a:lvl9pPr marL="5365617" indent="-380990" algn="l" rtl="0" eaLnBrk="1" fontAlgn="base" hangingPunct="1">
              <a:spcBef>
                <a:spcPct val="20000"/>
              </a:spcBef>
              <a:spcAft>
                <a:spcPct val="0"/>
              </a:spcAft>
              <a:buChar char="»"/>
              <a:defRPr sz="2667">
                <a:solidFill>
                  <a:schemeClr val="tx1"/>
                </a:solidFill>
                <a:latin typeface="+mn-lt"/>
              </a:defRPr>
            </a:lvl9pPr>
          </a:lstStyle>
          <a:p>
            <a:pPr marL="0" marR="0" lvl="0" indent="0" algn="l" defTabSz="914395" rtl="0" eaLnBrk="1" fontAlgn="base" latinLnBrk="0" hangingPunct="1">
              <a:lnSpc>
                <a:spcPct val="100000"/>
              </a:lnSpc>
              <a:spcBef>
                <a:spcPts val="0"/>
              </a:spcBef>
              <a:spcAft>
                <a:spcPts val="600"/>
              </a:spcAft>
              <a:buClrTx/>
              <a:buSzPct val="100000"/>
              <a:buFont typeface="Arial" pitchFamily="34" charset="0"/>
              <a:buNone/>
              <a:tabLst/>
              <a:defRPr/>
            </a:pPr>
            <a:r>
              <a:rPr kumimoji="0" lang="en-ZA" sz="1200" b="1" i="0" u="none" strike="noStrike" kern="1200" cap="none" spc="0" normalizeH="0" baseline="0" noProof="0" dirty="0">
                <a:ln>
                  <a:noFill/>
                </a:ln>
                <a:solidFill>
                  <a:srgbClr val="0A2F4E"/>
                </a:solidFill>
                <a:effectLst/>
                <a:uLnTx/>
                <a:uFillTx/>
                <a:latin typeface="Arial"/>
                <a:ea typeface="+mn-lt"/>
                <a:cs typeface="Arial"/>
              </a:rPr>
              <a:t>Drivers for migration to cloud</a:t>
            </a:r>
          </a:p>
          <a:p>
            <a:pPr marL="0" marR="0" lvl="0" indent="0" algn="l" defTabSz="914395" rtl="0" eaLnBrk="1" fontAlgn="base" latinLnBrk="0" hangingPunct="1">
              <a:lnSpc>
                <a:spcPct val="100000"/>
              </a:lnSpc>
              <a:spcBef>
                <a:spcPts val="0"/>
              </a:spcBef>
              <a:spcAft>
                <a:spcPts val="600"/>
              </a:spcAft>
              <a:buClrTx/>
              <a:buSzPct val="100000"/>
              <a:buFont typeface="Arial" pitchFamily="34" charset="0"/>
              <a:buNone/>
              <a:tabLst/>
              <a:defRPr/>
            </a:pPr>
            <a:endParaRPr kumimoji="0" lang="en-ZA" sz="1200" b="1" i="0" u="none" strike="noStrike" kern="1200" cap="none" spc="0" normalizeH="0" baseline="0" noProof="0" dirty="0">
              <a:ln>
                <a:noFill/>
              </a:ln>
              <a:solidFill>
                <a:srgbClr val="0A2F4E"/>
              </a:solidFill>
              <a:effectLst/>
              <a:uLnTx/>
              <a:uFillTx/>
              <a:latin typeface="Arial"/>
              <a:ea typeface="+mn-lt"/>
              <a:cs typeface="Arial"/>
            </a:endParaRPr>
          </a:p>
          <a:p>
            <a:pPr marL="0" marR="0" lvl="0" indent="0" algn="l" defTabSz="914395" rtl="0" eaLnBrk="1" fontAlgn="base" latinLnBrk="0" hangingPunct="1">
              <a:lnSpc>
                <a:spcPct val="100000"/>
              </a:lnSpc>
              <a:spcBef>
                <a:spcPts val="0"/>
              </a:spcBef>
              <a:spcAft>
                <a:spcPts val="600"/>
              </a:spcAft>
              <a:buClrTx/>
              <a:buSzPct val="100000"/>
              <a:buFont typeface="Arial" pitchFamily="34" charset="0"/>
              <a:buNone/>
              <a:tabLst/>
              <a:defRPr/>
            </a:pPr>
            <a:endParaRPr kumimoji="0" lang="en-ZA" sz="1200" b="1" i="0" u="none" strike="noStrike" kern="1200" cap="none" spc="0" normalizeH="0" baseline="0" noProof="0" dirty="0">
              <a:ln>
                <a:noFill/>
              </a:ln>
              <a:solidFill>
                <a:srgbClr val="0A2F4E"/>
              </a:solidFill>
              <a:effectLst/>
              <a:uLnTx/>
              <a:uFillTx/>
              <a:latin typeface="Arial"/>
              <a:ea typeface="+mn-lt"/>
              <a:cs typeface="Arial"/>
            </a:endParaRPr>
          </a:p>
        </p:txBody>
      </p:sp>
    </p:spTree>
    <p:extLst>
      <p:ext uri="{BB962C8B-B14F-4D97-AF65-F5344CB8AC3E}">
        <p14:creationId xmlns:p14="http://schemas.microsoft.com/office/powerpoint/2010/main" val="3081630449"/>
      </p:ext>
    </p:extLst>
  </p:cSld>
  <p:clrMapOvr>
    <a:masterClrMapping/>
  </p:clrMapOvr>
</p:sld>
</file>

<file path=ppt/theme/theme1.xml><?xml version="1.0" encoding="utf-8"?>
<a:theme xmlns:a="http://schemas.openxmlformats.org/drawingml/2006/main" name="1_IT CAN BE">
  <a:themeElements>
    <a:clrScheme name="Std">
      <a:dk1>
        <a:srgbClr val="0A2240"/>
      </a:dk1>
      <a:lt1>
        <a:srgbClr val="FFFFFF"/>
      </a:lt1>
      <a:dk2>
        <a:srgbClr val="0033A1"/>
      </a:dk2>
      <a:lt2>
        <a:srgbClr val="D0D0D0"/>
      </a:lt2>
      <a:accent1>
        <a:srgbClr val="0033A1"/>
      </a:accent1>
      <a:accent2>
        <a:srgbClr val="00A1E0"/>
      </a:accent2>
      <a:accent3>
        <a:srgbClr val="006CB8"/>
      </a:accent3>
      <a:accent4>
        <a:srgbClr val="00CAFF"/>
      </a:accent4>
      <a:accent5>
        <a:srgbClr val="0A2240"/>
      </a:accent5>
      <a:accent6>
        <a:srgbClr val="747474"/>
      </a:accent6>
      <a:hlink>
        <a:srgbClr val="0033A1"/>
      </a:hlink>
      <a:folHlink>
        <a:srgbClr val="0A2240"/>
      </a:folHlink>
    </a:clrScheme>
    <a:fontScheme name="Custom 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a:ln>
              <a:noFill/>
            </a:ln>
            <a:solidFill>
              <a:schemeClr val="tx1"/>
            </a:solidFill>
            <a:effectLst/>
            <a:latin typeface="Imago" pitchFamily="2" charset="0"/>
          </a:defRPr>
        </a:defPPr>
      </a:lstStyle>
    </a:spDef>
    <a:lnDef>
      <a:spPr bwMode="auto">
        <a:noFill/>
        <a:ln w="127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tx1"/>
        </a:lnRef>
        <a:fillRef idx="0">
          <a:schemeClr val="accent1"/>
        </a:fillRef>
        <a:effectRef idx="0">
          <a:schemeClr val="accent1"/>
        </a:effectRef>
        <a:fontRef idx="minor">
          <a:schemeClr val="tx1"/>
        </a:fontRef>
      </a:style>
    </a:lnDef>
    <a:txDef>
      <a:spPr>
        <a:noFill/>
      </a:spPr>
      <a:bodyPr wrap="square" rtlCol="0">
        <a:spAutoFit/>
      </a:bodyPr>
      <a:lstStyle>
        <a:defPPr algn="l">
          <a:defRPr dirty="0" smtClean="0">
            <a:solidFill>
              <a:schemeClr val="tx2"/>
            </a:solidFill>
            <a:latin typeface="+mn-lt"/>
          </a:defRPr>
        </a:defPPr>
      </a:lstStyle>
    </a:txDef>
  </a:objectDefaults>
  <a:extraClrSchemeLst>
    <a:extraClrScheme>
      <a:clrScheme name="Roche 1">
        <a:dk1>
          <a:srgbClr val="FF7F00"/>
        </a:dk1>
        <a:lt1>
          <a:srgbClr val="FFFFFF"/>
        </a:lt1>
        <a:dk2>
          <a:srgbClr val="0028A0"/>
        </a:dk2>
        <a:lt2>
          <a:srgbClr val="969696"/>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clrMap bg1="dk2" tx1="lt1" bg2="dk1" tx2="lt2" accent1="accent1" accent2="accent2" accent3="accent3" accent4="accent4" accent5="accent5" accent6="accent6" hlink="hlink" folHlink="folHlink"/>
    </a:extraClrScheme>
    <a:extraClrScheme>
      <a:clrScheme name="Roche 2">
        <a:dk1>
          <a:srgbClr val="000000"/>
        </a:dk1>
        <a:lt1>
          <a:srgbClr val="FFFFFF"/>
        </a:lt1>
        <a:dk2>
          <a:srgbClr val="969696"/>
        </a:dk2>
        <a:lt2>
          <a:srgbClr val="FF7F00"/>
        </a:lt2>
        <a:accent1>
          <a:srgbClr val="FF7F00"/>
        </a:accent1>
        <a:accent2>
          <a:srgbClr val="800080"/>
        </a:accent2>
        <a:accent3>
          <a:srgbClr val="FFCC00"/>
        </a:accent3>
        <a:accent4>
          <a:srgbClr val="9933FF"/>
        </a:accent4>
        <a:accent5>
          <a:srgbClr val="009900"/>
        </a:accent5>
        <a:accent6>
          <a:srgbClr val="0082DA"/>
        </a:accent6>
        <a:hlink>
          <a:srgbClr val="9933FF"/>
        </a:hlink>
        <a:folHlink>
          <a:srgbClr val="FF3300"/>
        </a:folHlink>
      </a:clrScheme>
      <a:clrMap bg1="lt1" tx1="dk1" bg2="lt2" tx2="dk2" accent1="accent1" accent2="accent2" accent3="accent3" accent4="accent4" accent5="accent5" accent6="accent6" hlink="hlink" folHlink="folHlink"/>
    </a:extraClrScheme>
    <a:extraClrScheme>
      <a:clrScheme name="Roche 3">
        <a:dk1>
          <a:srgbClr val="000000"/>
        </a:dk1>
        <a:lt1>
          <a:srgbClr val="FFFFFF"/>
        </a:lt1>
        <a:dk2>
          <a:srgbClr val="959595"/>
        </a:dk2>
        <a:lt2>
          <a:srgbClr val="676767"/>
        </a:lt2>
        <a:accent1>
          <a:srgbClr val="B2B2B2"/>
        </a:accent1>
        <a:accent2>
          <a:srgbClr val="4D4D4D"/>
        </a:accent2>
        <a:accent3>
          <a:srgbClr val="FFFFFF"/>
        </a:accent3>
        <a:accent4>
          <a:srgbClr val="000000"/>
        </a:accent4>
        <a:accent5>
          <a:srgbClr val="D5D5D5"/>
        </a:accent5>
        <a:accent6>
          <a:srgbClr val="454545"/>
        </a:accent6>
        <a:hlink>
          <a:srgbClr val="EAEAEA"/>
        </a:hlink>
        <a:folHlink>
          <a:srgbClr val="CECECE"/>
        </a:folHlink>
      </a:clrScheme>
      <a:clrMap bg1="lt1" tx1="dk1" bg2="lt2" tx2="dk2" accent1="accent1" accent2="accent2" accent3="accent3" accent4="accent4" accent5="accent5" accent6="accent6" hlink="hlink" folHlink="folHlink"/>
    </a:extraClrScheme>
  </a:extraClrSchemeLst>
  <a:custClrLst>
    <a:custClr>
      <a:srgbClr val="00AE41"/>
    </a:custClr>
    <a:custClr>
      <a:srgbClr val="C8C100"/>
    </a:custClr>
    <a:custClr>
      <a:srgbClr val="FFB71B"/>
    </a:custClr>
    <a:custClr>
      <a:srgbClr val="FC671A"/>
    </a:custClr>
    <a:custClr>
      <a:srgbClr val="AB004F"/>
    </a:custClr>
    <a:custClr>
      <a:srgbClr val="B04EC4"/>
    </a:custClr>
    <a:custClr>
      <a:srgbClr val="645DC7"/>
    </a:custClr>
    <a:custClr>
      <a:srgbClr val="798389"/>
    </a:custClr>
    <a:custClr>
      <a:srgbClr val="DFA96A"/>
    </a:custClr>
    <a:custClr>
      <a:srgbClr val="7B7B7B"/>
    </a:custClr>
    <a:custClr>
      <a:srgbClr val="59D18C"/>
    </a:custClr>
    <a:custClr>
      <a:srgbClr val="DEDA66"/>
    </a:custClr>
    <a:custClr>
      <a:srgbClr val="FFD282"/>
    </a:custClr>
    <a:custClr>
      <a:srgbClr val="FFA777"/>
    </a:custClr>
    <a:custClr>
      <a:srgbClr val="D37790"/>
    </a:custClr>
    <a:custClr>
      <a:srgbClr val="D397DC"/>
    </a:custClr>
    <a:custClr>
      <a:srgbClr val="A59ADE"/>
    </a:custClr>
    <a:custClr>
      <a:srgbClr val="A3AAAD"/>
    </a:custClr>
    <a:custClr>
      <a:srgbClr val="EBCAA4"/>
    </a:custClr>
    <a:custClr>
      <a:srgbClr val="C0C0C0"/>
    </a:custClr>
    <a:custClr>
      <a:srgbClr val="0FC168"/>
    </a:custClr>
    <a:custClr>
      <a:srgbClr val="D3CD33"/>
    </a:custClr>
    <a:custClr>
      <a:srgbClr val="FDC557"/>
    </a:custClr>
    <a:custClr>
      <a:srgbClr val="FF884D"/>
    </a:custClr>
    <a:custClr>
      <a:srgbClr val="C0466F"/>
    </a:custClr>
    <a:custClr>
      <a:srgbClr val="C274D0"/>
    </a:custClr>
    <a:custClr>
      <a:srgbClr val="857BD2"/>
    </a:custClr>
    <a:custClr>
      <a:srgbClr val="8A949B"/>
    </a:custClr>
    <a:custClr>
      <a:srgbClr val="E7B986"/>
    </a:custClr>
    <a:custClr>
      <a:srgbClr val="DADADA"/>
    </a:custClr>
    <a:custClr>
      <a:srgbClr val="006E2C"/>
    </a:custClr>
    <a:custClr>
      <a:srgbClr val="827E00"/>
    </a:custClr>
    <a:custClr>
      <a:srgbClr val="A67712"/>
    </a:custClr>
    <a:custClr>
      <a:srgbClr val="A44311"/>
    </a:custClr>
    <a:custClr>
      <a:srgbClr val="6F0033"/>
    </a:custClr>
    <a:custClr>
      <a:srgbClr val="733380"/>
    </a:custClr>
    <a:custClr>
      <a:srgbClr val="413D82"/>
    </a:custClr>
    <a:custClr>
      <a:srgbClr val="4F5559"/>
    </a:custClr>
    <a:custClr>
      <a:srgbClr val="705435"/>
    </a:custClr>
    <a:custClr>
      <a:srgbClr val="5A5A5A"/>
    </a:custClr>
    <a:custClr>
      <a:srgbClr val="008736"/>
    </a:custClr>
    <a:custClr>
      <a:srgbClr val="A09A00"/>
    </a:custClr>
    <a:custClr>
      <a:srgbClr val="CC9216"/>
    </a:custClr>
    <a:custClr>
      <a:srgbClr val="CA5215"/>
    </a:custClr>
    <a:custClr>
      <a:srgbClr val="89003F"/>
    </a:custClr>
    <a:custClr>
      <a:srgbClr val="8D3E9D"/>
    </a:custClr>
    <a:custClr>
      <a:srgbClr val="504A9F"/>
    </a:custClr>
    <a:custClr>
      <a:srgbClr val="61696E"/>
    </a:custClr>
    <a:custClr>
      <a:srgbClr val="A47E4F"/>
    </a:custClr>
    <a:custClr>
      <a:srgbClr val="727272"/>
    </a:custClr>
  </a:custClrLst>
  <a:extLst>
    <a:ext uri="{05A4C25C-085E-4340-85A3-A5531E510DB2}">
      <thm15:themeFamily xmlns:thm15="http://schemas.microsoft.com/office/thememl/2012/main" name="Std Bank_PPT1_INTERNAL_20200513.potx" id="{9B1BD09B-E707-4E57-AC3D-7612F98F861E}" vid="{901EE918-914B-4E0E-859E-58265DA74F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Imago</vt:lpstr>
      <vt:lpstr>1_IT CAN BE</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Green, Steven J</dc:creator>
  <cp:lastModifiedBy>Green, Steven J</cp:lastModifiedBy>
  <cp:revision>1</cp:revision>
  <dcterms:created xsi:type="dcterms:W3CDTF">2021-10-01T08:50:04Z</dcterms:created>
  <dcterms:modified xsi:type="dcterms:W3CDTF">2021-10-01T08:50:42Z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7a3850-2850-457c-8efb-fdd5fa4d27d3_Enabled">
    <vt:lpwstr>true</vt:lpwstr>
  </property>
  <property fmtid="{D5CDD505-2E9C-101B-9397-08002B2CF9AE}" pid="3" name="MSIP_Label_027a3850-2850-457c-8efb-fdd5fa4d27d3_SetDate">
    <vt:lpwstr>2021-10-01T08:50:42Z</vt:lpwstr>
  </property>
  <property fmtid="{D5CDD505-2E9C-101B-9397-08002B2CF9AE}" pid="4" name="MSIP_Label_027a3850-2850-457c-8efb-fdd5fa4d27d3_Method">
    <vt:lpwstr>Standard</vt:lpwstr>
  </property>
  <property fmtid="{D5CDD505-2E9C-101B-9397-08002B2CF9AE}" pid="5" name="MSIP_Label_027a3850-2850-457c-8efb-fdd5fa4d27d3_Name">
    <vt:lpwstr>027a3850-2850-457c-8efb-fdd5fa4d27d3</vt:lpwstr>
  </property>
  <property fmtid="{D5CDD505-2E9C-101B-9397-08002B2CF9AE}" pid="6" name="MSIP_Label_027a3850-2850-457c-8efb-fdd5fa4d27d3_SiteId">
    <vt:lpwstr>7369e6ec-faa6-42fa-bc0e-4f332da5b1db</vt:lpwstr>
  </property>
  <property fmtid="{D5CDD505-2E9C-101B-9397-08002B2CF9AE}" pid="7" name="MSIP_Label_027a3850-2850-457c-8efb-fdd5fa4d27d3_ActionId">
    <vt:lpwstr>0987a937-51cc-4596-972e-49f60bccf473</vt:lpwstr>
  </property>
  <property fmtid="{D5CDD505-2E9C-101B-9397-08002B2CF9AE}" pid="8" name="MSIP_Label_027a3850-2850-457c-8efb-fdd5fa4d27d3_ContentBits">
    <vt:lpwstr>0</vt:lpwstr>
  </property>
</Properties>
</file>