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637D0-9250-7EFE-B662-BCAF74DB8A3D}" v="5" dt="2024-07-06T17:50:41.586"/>
    <p1510:client id="{32C63123-C24B-CD96-391B-754036F8CA6E}" v="139" dt="2024-07-06T18:19:05.618"/>
    <p1510:client id="{4FEEF8A0-369B-C650-6FEB-11FE0C72C404}" v="96" dt="2024-07-06T18:24:51.091"/>
    <p1510:client id="{839B94F3-A6E1-5064-C4BD-BA8E322792A4}" v="165" dt="2024-07-06T18:05:16.883"/>
    <p1510:client id="{B4A97BB7-990F-9C49-EB80-CD5BF46096F6}" v="817" dt="2024-07-06T18:45:17.970"/>
    <p1510:client id="{F8AE360C-5E8A-4F06-F901-161CE70E6DDA}" v="37" dt="2024-07-06T18:27:4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c997ad2e9d92249c8502cb9bfd34b0746684a21cec99645a7f95c309909af03e::" providerId="AD" clId="Web-{B4A97BB7-990F-9C49-EB80-CD5BF46096F6}"/>
    <pc:docChg chg="addSld modSld">
      <pc:chgData name="Guest User" userId="S::urn:spo:anon#c997ad2e9d92249c8502cb9bfd34b0746684a21cec99645a7f95c309909af03e::" providerId="AD" clId="Web-{B4A97BB7-990F-9C49-EB80-CD5BF46096F6}" dt="2024-07-06T18:22:15.905" v="567" actId="20577"/>
      <pc:docMkLst>
        <pc:docMk/>
      </pc:docMkLst>
      <pc:sldChg chg="modSp">
        <pc:chgData name="Guest User" userId="S::urn:spo:anon#c997ad2e9d92249c8502cb9bfd34b0746684a21cec99645a7f95c309909af03e::" providerId="AD" clId="Web-{B4A97BB7-990F-9C49-EB80-CD5BF46096F6}" dt="2024-07-06T17:49:04.846" v="0" actId="1076"/>
        <pc:sldMkLst>
          <pc:docMk/>
          <pc:sldMk cId="579463600" sldId="258"/>
        </pc:sldMkLst>
        <pc:graphicFrameChg chg="mod">
          <ac:chgData name="Guest User" userId="S::urn:spo:anon#c997ad2e9d92249c8502cb9bfd34b0746684a21cec99645a7f95c309909af03e::" providerId="AD" clId="Web-{B4A97BB7-990F-9C49-EB80-CD5BF46096F6}" dt="2024-07-06T17:49:04.846" v="0" actId="1076"/>
          <ac:graphicFrameMkLst>
            <pc:docMk/>
            <pc:sldMk cId="579463600" sldId="258"/>
            <ac:graphicFrameMk id="5" creationId="{50624E53-778B-7395-6452-D4D17DC4B259}"/>
          </ac:graphicFrameMkLst>
        </pc:graphicFrameChg>
      </pc:sldChg>
      <pc:sldChg chg="addSp delSp modSp">
        <pc:chgData name="Guest User" userId="S::urn:spo:anon#c997ad2e9d92249c8502cb9bfd34b0746684a21cec99645a7f95c309909af03e::" providerId="AD" clId="Web-{B4A97BB7-990F-9C49-EB80-CD5BF46096F6}" dt="2024-07-06T18:19:17.156" v="557" actId="14100"/>
        <pc:sldMkLst>
          <pc:docMk/>
          <pc:sldMk cId="2744841947" sldId="262"/>
        </pc:sldMkLst>
        <pc:spChg chg="del">
          <ac:chgData name="Guest User" userId="S::urn:spo:anon#c997ad2e9d92249c8502cb9bfd34b0746684a21cec99645a7f95c309909af03e::" providerId="AD" clId="Web-{B4A97BB7-990F-9C49-EB80-CD5BF46096F6}" dt="2024-07-06T17:52:40.874" v="1"/>
          <ac:spMkLst>
            <pc:docMk/>
            <pc:sldMk cId="2744841947" sldId="262"/>
            <ac:spMk id="3" creationId="{F4DD295A-1C57-1DCD-C78C-6FA5D6807325}"/>
          </ac:spMkLst>
        </pc:spChg>
        <pc:spChg chg="add mod">
          <ac:chgData name="Guest User" userId="S::urn:spo:anon#c997ad2e9d92249c8502cb9bfd34b0746684a21cec99645a7f95c309909af03e::" providerId="AD" clId="Web-{B4A97BB7-990F-9C49-EB80-CD5BF46096F6}" dt="2024-07-06T18:19:14.250" v="556" actId="14100"/>
          <ac:spMkLst>
            <pc:docMk/>
            <pc:sldMk cId="2744841947" sldId="262"/>
            <ac:spMk id="5" creationId="{14532466-A6E7-E037-121E-FF70099DA0D5}"/>
          </ac:spMkLst>
        </pc:spChg>
        <pc:picChg chg="add mod ord">
          <ac:chgData name="Guest User" userId="S::urn:spo:anon#c997ad2e9d92249c8502cb9bfd34b0746684a21cec99645a7f95c309909af03e::" providerId="AD" clId="Web-{B4A97BB7-990F-9C49-EB80-CD5BF46096F6}" dt="2024-07-06T18:19:17.156" v="557" actId="14100"/>
          <ac:picMkLst>
            <pc:docMk/>
            <pc:sldMk cId="2744841947" sldId="262"/>
            <ac:picMk id="4" creationId="{24104069-908F-94FA-6FE8-EBFDC5E50268}"/>
          </ac:picMkLst>
        </pc:picChg>
      </pc:sldChg>
      <pc:sldChg chg="addSp modSp new">
        <pc:chgData name="Guest User" userId="S::urn:spo:anon#c997ad2e9d92249c8502cb9bfd34b0746684a21cec99645a7f95c309909af03e::" providerId="AD" clId="Web-{B4A97BB7-990F-9C49-EB80-CD5BF46096F6}" dt="2024-07-06T18:22:15.905" v="567" actId="20577"/>
        <pc:sldMkLst>
          <pc:docMk/>
          <pc:sldMk cId="4126296645" sldId="263"/>
        </pc:sldMkLst>
        <pc:spChg chg="mod">
          <ac:chgData name="Guest User" userId="S::urn:spo:anon#c997ad2e9d92249c8502cb9bfd34b0746684a21cec99645a7f95c309909af03e::" providerId="AD" clId="Web-{B4A97BB7-990F-9C49-EB80-CD5BF46096F6}" dt="2024-07-06T18:05:39.214" v="251" actId="20577"/>
          <ac:spMkLst>
            <pc:docMk/>
            <pc:sldMk cId="4126296645" sldId="263"/>
            <ac:spMk id="2" creationId="{D5DE95D9-8B26-8378-CAF8-1EDF9EF36ED1}"/>
          </ac:spMkLst>
        </pc:spChg>
        <pc:spChg chg="mod">
          <ac:chgData name="Guest User" userId="S::urn:spo:anon#c997ad2e9d92249c8502cb9bfd34b0746684a21cec99645a7f95c309909af03e::" providerId="AD" clId="Web-{B4A97BB7-990F-9C49-EB80-CD5BF46096F6}" dt="2024-07-06T18:22:15.905" v="567" actId="20577"/>
          <ac:spMkLst>
            <pc:docMk/>
            <pc:sldMk cId="4126296645" sldId="263"/>
            <ac:spMk id="3" creationId="{31116E84-5E9F-7844-5814-F89480325F9B}"/>
          </ac:spMkLst>
        </pc:spChg>
        <pc:picChg chg="add mod modCrop">
          <ac:chgData name="Guest User" userId="S::urn:spo:anon#c997ad2e9d92249c8502cb9bfd34b0746684a21cec99645a7f95c309909af03e::" providerId="AD" clId="Web-{B4A97BB7-990F-9C49-EB80-CD5BF46096F6}" dt="2024-07-06T18:18:49.609" v="554" actId="1076"/>
          <ac:picMkLst>
            <pc:docMk/>
            <pc:sldMk cId="4126296645" sldId="263"/>
            <ac:picMk id="4" creationId="{E10FF5F7-88DA-C51B-332A-EDE0DC534BD8}"/>
          </ac:picMkLst>
        </pc:picChg>
      </pc:sldChg>
    </pc:docChg>
  </pc:docChgLst>
  <pc:docChgLst>
    <pc:chgData name="Ivan Maloshtan" userId="S::ivan.maloshtan@stud.th-deg.de::ce153f9b-dd22-4fb5-a0c1-42c71dac7f31" providerId="AD" clId="Web-{839B94F3-A6E1-5064-C4BD-BA8E322792A4}"/>
    <pc:docChg chg="addSld modSld sldOrd">
      <pc:chgData name="Ivan Maloshtan" userId="S::ivan.maloshtan@stud.th-deg.de::ce153f9b-dd22-4fb5-a0c1-42c71dac7f31" providerId="AD" clId="Web-{839B94F3-A6E1-5064-C4BD-BA8E322792A4}" dt="2024-07-06T18:05:16.883" v="153"/>
      <pc:docMkLst>
        <pc:docMk/>
      </pc:docMkLst>
      <pc:sldChg chg="delSp modSp">
        <pc:chgData name="Ivan Maloshtan" userId="S::ivan.maloshtan@stud.th-deg.de::ce153f9b-dd22-4fb5-a0c1-42c71dac7f31" providerId="AD" clId="Web-{839B94F3-A6E1-5064-C4BD-BA8E322792A4}" dt="2024-07-06T18:03:19.990" v="145"/>
        <pc:sldMkLst>
          <pc:docMk/>
          <pc:sldMk cId="2004194905" sldId="257"/>
        </pc:sldMkLst>
        <pc:spChg chg="del">
          <ac:chgData name="Ivan Maloshtan" userId="S::ivan.maloshtan@stud.th-deg.de::ce153f9b-dd22-4fb5-a0c1-42c71dac7f31" providerId="AD" clId="Web-{839B94F3-A6E1-5064-C4BD-BA8E322792A4}" dt="2024-07-06T18:02:59.020" v="141"/>
          <ac:spMkLst>
            <pc:docMk/>
            <pc:sldMk cId="2004194905" sldId="257"/>
            <ac:spMk id="6" creationId="{8D471A6B-A19F-F13F-C890-2DBC71EE471C}"/>
          </ac:spMkLst>
        </pc:spChg>
        <pc:spChg chg="del mod">
          <ac:chgData name="Ivan Maloshtan" userId="S::ivan.maloshtan@stud.th-deg.de::ce153f9b-dd22-4fb5-a0c1-42c71dac7f31" providerId="AD" clId="Web-{839B94F3-A6E1-5064-C4BD-BA8E322792A4}" dt="2024-07-06T18:03:16.458" v="144"/>
          <ac:spMkLst>
            <pc:docMk/>
            <pc:sldMk cId="2004194905" sldId="257"/>
            <ac:spMk id="7" creationId="{86C6B7BD-8A3D-DBEE-DEC0-EC79B0B75411}"/>
          </ac:spMkLst>
        </pc:spChg>
        <pc:spChg chg="del">
          <ac:chgData name="Ivan Maloshtan" userId="S::ivan.maloshtan@stud.th-deg.de::ce153f9b-dd22-4fb5-a0c1-42c71dac7f31" providerId="AD" clId="Web-{839B94F3-A6E1-5064-C4BD-BA8E322792A4}" dt="2024-07-06T18:03:19.990" v="145"/>
          <ac:spMkLst>
            <pc:docMk/>
            <pc:sldMk cId="2004194905" sldId="257"/>
            <ac:spMk id="9" creationId="{4AB038E9-649C-CF69-6CBA-C3EACABB33CB}"/>
          </ac:spMkLst>
        </pc:spChg>
      </pc:sldChg>
      <pc:sldChg chg="addSp delSp modSp mod modClrScheme chgLayout">
        <pc:chgData name="Ivan Maloshtan" userId="S::ivan.maloshtan@stud.th-deg.de::ce153f9b-dd22-4fb5-a0c1-42c71dac7f31" providerId="AD" clId="Web-{839B94F3-A6E1-5064-C4BD-BA8E322792A4}" dt="2024-07-06T18:03:43.896" v="149" actId="14100"/>
        <pc:sldMkLst>
          <pc:docMk/>
          <pc:sldMk cId="2412343117" sldId="259"/>
        </pc:sldMkLst>
        <pc:spChg chg="mod ord">
          <ac:chgData name="Ivan Maloshtan" userId="S::ivan.maloshtan@stud.th-deg.de::ce153f9b-dd22-4fb5-a0c1-42c71dac7f31" providerId="AD" clId="Web-{839B94F3-A6E1-5064-C4BD-BA8E322792A4}" dt="2024-07-06T17:55:41.505" v="18"/>
          <ac:spMkLst>
            <pc:docMk/>
            <pc:sldMk cId="2412343117" sldId="259"/>
            <ac:spMk id="2" creationId="{FF8ED9CF-E3DD-8630-9D65-CA81E994840B}"/>
          </ac:spMkLst>
        </pc:spChg>
        <pc:spChg chg="del mod">
          <ac:chgData name="Ivan Maloshtan" userId="S::ivan.maloshtan@stud.th-deg.de::ce153f9b-dd22-4fb5-a0c1-42c71dac7f31" providerId="AD" clId="Web-{839B94F3-A6E1-5064-C4BD-BA8E322792A4}" dt="2024-07-06T17:55:35.380" v="17"/>
          <ac:spMkLst>
            <pc:docMk/>
            <pc:sldMk cId="2412343117" sldId="259"/>
            <ac:spMk id="3" creationId="{CDFE3A0B-8973-49E0-F521-C5B680FC2E26}"/>
          </ac:spMkLst>
        </pc:spChg>
        <pc:spChg chg="add mod">
          <ac:chgData name="Ivan Maloshtan" userId="S::ivan.maloshtan@stud.th-deg.de::ce153f9b-dd22-4fb5-a0c1-42c71dac7f31" providerId="AD" clId="Web-{839B94F3-A6E1-5064-C4BD-BA8E322792A4}" dt="2024-07-06T18:03:43.896" v="149" actId="14100"/>
          <ac:spMkLst>
            <pc:docMk/>
            <pc:sldMk cId="2412343117" sldId="259"/>
            <ac:spMk id="9" creationId="{40E08E2F-45E0-BDF8-0989-0FAC09D6D1AF}"/>
          </ac:spMkLst>
        </pc:spChg>
        <pc:picChg chg="add mod ord">
          <ac:chgData name="Ivan Maloshtan" userId="S::ivan.maloshtan@stud.th-deg.de::ce153f9b-dd22-4fb5-a0c1-42c71dac7f31" providerId="AD" clId="Web-{839B94F3-A6E1-5064-C4BD-BA8E322792A4}" dt="2024-07-06T18:03:34.537" v="148" actId="14100"/>
          <ac:picMkLst>
            <pc:docMk/>
            <pc:sldMk cId="2412343117" sldId="259"/>
            <ac:picMk id="4" creationId="{39376060-05C9-2473-8945-BCBA6A50883D}"/>
          </ac:picMkLst>
        </pc:picChg>
      </pc:sldChg>
      <pc:sldChg chg="addSp delSp modSp new mod ord modClrScheme chgLayout">
        <pc:chgData name="Ivan Maloshtan" userId="S::ivan.maloshtan@stud.th-deg.de::ce153f9b-dd22-4fb5-a0c1-42c71dac7f31" providerId="AD" clId="Web-{839B94F3-A6E1-5064-C4BD-BA8E322792A4}" dt="2024-07-06T18:05:16.883" v="153"/>
        <pc:sldMkLst>
          <pc:docMk/>
          <pc:sldMk cId="3031938292" sldId="261"/>
        </pc:sldMkLst>
        <pc:spChg chg="mod ord">
          <ac:chgData name="Ivan Maloshtan" userId="S::ivan.maloshtan@stud.th-deg.de::ce153f9b-dd22-4fb5-a0c1-42c71dac7f31" providerId="AD" clId="Web-{839B94F3-A6E1-5064-C4BD-BA8E322792A4}" dt="2024-07-06T18:04:29.647" v="152"/>
          <ac:spMkLst>
            <pc:docMk/>
            <pc:sldMk cId="3031938292" sldId="261"/>
            <ac:spMk id="2" creationId="{22570B57-EB76-F3EF-8880-5D4E85D90510}"/>
          </ac:spMkLst>
        </pc:spChg>
        <pc:spChg chg="del">
          <ac:chgData name="Ivan Maloshtan" userId="S::ivan.maloshtan@stud.th-deg.de::ce153f9b-dd22-4fb5-a0c1-42c71dac7f31" providerId="AD" clId="Web-{839B94F3-A6E1-5064-C4BD-BA8E322792A4}" dt="2024-07-06T18:04:24.382" v="150"/>
          <ac:spMkLst>
            <pc:docMk/>
            <pc:sldMk cId="3031938292" sldId="261"/>
            <ac:spMk id="3" creationId="{70A5D314-4AAB-34F4-AE84-A0116618E2FB}"/>
          </ac:spMkLst>
        </pc:spChg>
        <pc:spChg chg="add mod">
          <ac:chgData name="Ivan Maloshtan" userId="S::ivan.maloshtan@stud.th-deg.de::ce153f9b-dd22-4fb5-a0c1-42c71dac7f31" providerId="AD" clId="Web-{839B94F3-A6E1-5064-C4BD-BA8E322792A4}" dt="2024-07-06T18:05:16.883" v="153"/>
          <ac:spMkLst>
            <pc:docMk/>
            <pc:sldMk cId="3031938292" sldId="261"/>
            <ac:spMk id="6" creationId="{EC2FB4FD-1F8E-2693-492F-FDDF515563E0}"/>
          </ac:spMkLst>
        </pc:spChg>
        <pc:spChg chg="add mod">
          <ac:chgData name="Ivan Maloshtan" userId="S::ivan.maloshtan@stud.th-deg.de::ce153f9b-dd22-4fb5-a0c1-42c71dac7f31" providerId="AD" clId="Web-{839B94F3-A6E1-5064-C4BD-BA8E322792A4}" dt="2024-07-06T18:04:29.647" v="152"/>
          <ac:spMkLst>
            <pc:docMk/>
            <pc:sldMk cId="3031938292" sldId="261"/>
            <ac:spMk id="9" creationId="{61D63319-A7DE-981A-EBC5-2E9B26AE685F}"/>
          </ac:spMkLst>
        </pc:spChg>
        <pc:picChg chg="add del mod ord">
          <ac:chgData name="Ivan Maloshtan" userId="S::ivan.maloshtan@stud.th-deg.de::ce153f9b-dd22-4fb5-a0c1-42c71dac7f31" providerId="AD" clId="Web-{839B94F3-A6E1-5064-C4BD-BA8E322792A4}" dt="2024-07-06T18:05:16.883" v="153"/>
          <ac:picMkLst>
            <pc:docMk/>
            <pc:sldMk cId="3031938292" sldId="261"/>
            <ac:picMk id="4" creationId="{2E5DCD7B-B65E-F7E9-F856-980F7BFFB9D0}"/>
          </ac:picMkLst>
        </pc:picChg>
      </pc:sldChg>
      <pc:sldChg chg="modSp new">
        <pc:chgData name="Ivan Maloshtan" userId="S::ivan.maloshtan@stud.th-deg.de::ce153f9b-dd22-4fb5-a0c1-42c71dac7f31" providerId="AD" clId="Web-{839B94F3-A6E1-5064-C4BD-BA8E322792A4}" dt="2024-07-06T17:51:04.324" v="10" actId="20577"/>
        <pc:sldMkLst>
          <pc:docMk/>
          <pc:sldMk cId="2744841947" sldId="262"/>
        </pc:sldMkLst>
        <pc:spChg chg="mod">
          <ac:chgData name="Ivan Maloshtan" userId="S::ivan.maloshtan@stud.th-deg.de::ce153f9b-dd22-4fb5-a0c1-42c71dac7f31" providerId="AD" clId="Web-{839B94F3-A6E1-5064-C4BD-BA8E322792A4}" dt="2024-07-06T17:51:04.324" v="10" actId="20577"/>
          <ac:spMkLst>
            <pc:docMk/>
            <pc:sldMk cId="2744841947" sldId="262"/>
            <ac:spMk id="2" creationId="{02E0CBB3-B5AE-9612-FABB-99182DFCC486}"/>
          </ac:spMkLst>
        </pc:spChg>
      </pc:sldChg>
    </pc:docChg>
  </pc:docChgLst>
  <pc:docChgLst>
    <pc:chgData name="Ivan Maloshtan" userId="S::ivan.maloshtan@stud.th-deg.de::ce153f9b-dd22-4fb5-a0c1-42c71dac7f31" providerId="AD" clId="Web-{B0375F53-B913-6E53-DBFE-6DE55398DBD7}"/>
    <pc:docChg chg="addSld modSld">
      <pc:chgData name="Ivan Maloshtan" userId="S::ivan.maloshtan@stud.th-deg.de::ce153f9b-dd22-4fb5-a0c1-42c71dac7f31" providerId="AD" clId="Web-{B0375F53-B913-6E53-DBFE-6DE55398DBD7}" dt="2024-05-15T19:45:26.271" v="108" actId="20577"/>
      <pc:docMkLst>
        <pc:docMk/>
      </pc:docMkLst>
      <pc:sldChg chg="modSp">
        <pc:chgData name="Ivan Maloshtan" userId="S::ivan.maloshtan@stud.th-deg.de::ce153f9b-dd22-4fb5-a0c1-42c71dac7f31" providerId="AD" clId="Web-{B0375F53-B913-6E53-DBFE-6DE55398DBD7}" dt="2024-05-15T19:42:01.365" v="41" actId="20577"/>
        <pc:sldMkLst>
          <pc:docMk/>
          <pc:sldMk cId="109857222" sldId="256"/>
        </pc:sldMkLst>
        <pc:spChg chg="mod">
          <ac:chgData name="Ivan Maloshtan" userId="S::ivan.maloshtan@stud.th-deg.de::ce153f9b-dd22-4fb5-a0c1-42c71dac7f31" providerId="AD" clId="Web-{B0375F53-B913-6E53-DBFE-6DE55398DBD7}" dt="2024-05-15T19:40:54.188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van Maloshtan" userId="S::ivan.maloshtan@stud.th-deg.de::ce153f9b-dd22-4fb5-a0c1-42c71dac7f31" providerId="AD" clId="Web-{B0375F53-B913-6E53-DBFE-6DE55398DBD7}" dt="2024-05-15T19:42:01.365" v="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Ivan Maloshtan" userId="S::ivan.maloshtan@stud.th-deg.de::ce153f9b-dd22-4fb5-a0c1-42c71dac7f31" providerId="AD" clId="Web-{B0375F53-B913-6E53-DBFE-6DE55398DBD7}" dt="2024-05-15T19:44:30.407" v="95" actId="20577"/>
        <pc:sldMkLst>
          <pc:docMk/>
          <pc:sldMk cId="2004194905" sldId="257"/>
        </pc:sldMkLst>
        <pc:spChg chg="mod">
          <ac:chgData name="Ivan Maloshtan" userId="S::ivan.maloshtan@stud.th-deg.de::ce153f9b-dd22-4fb5-a0c1-42c71dac7f31" providerId="AD" clId="Web-{B0375F53-B913-6E53-DBFE-6DE55398DBD7}" dt="2024-05-15T19:43:30.090" v="44" actId="20577"/>
          <ac:spMkLst>
            <pc:docMk/>
            <pc:sldMk cId="2004194905" sldId="257"/>
            <ac:spMk id="2" creationId="{6B090314-D7F1-7ED6-B03F-E77749F8A1AB}"/>
          </ac:spMkLst>
        </pc:spChg>
        <pc:spChg chg="mod">
          <ac:chgData name="Ivan Maloshtan" userId="S::ivan.maloshtan@stud.th-deg.de::ce153f9b-dd22-4fb5-a0c1-42c71dac7f31" providerId="AD" clId="Web-{B0375F53-B913-6E53-DBFE-6DE55398DBD7}" dt="2024-05-15T19:44:30.407" v="95" actId="20577"/>
          <ac:spMkLst>
            <pc:docMk/>
            <pc:sldMk cId="2004194905" sldId="257"/>
            <ac:spMk id="3" creationId="{F49219D1-00E8-364B-F4A8-5CC13EDE98F9}"/>
          </ac:spMkLst>
        </pc:spChg>
      </pc:sldChg>
      <pc:sldChg chg="modSp new">
        <pc:chgData name="Ivan Maloshtan" userId="S::ivan.maloshtan@stud.th-deg.de::ce153f9b-dd22-4fb5-a0c1-42c71dac7f31" providerId="AD" clId="Web-{B0375F53-B913-6E53-DBFE-6DE55398DBD7}" dt="2024-05-15T19:45:26.271" v="108" actId="20577"/>
        <pc:sldMkLst>
          <pc:docMk/>
          <pc:sldMk cId="579463600" sldId="258"/>
        </pc:sldMkLst>
        <pc:spChg chg="mod">
          <ac:chgData name="Ivan Maloshtan" userId="S::ivan.maloshtan@stud.th-deg.de::ce153f9b-dd22-4fb5-a0c1-42c71dac7f31" providerId="AD" clId="Web-{B0375F53-B913-6E53-DBFE-6DE55398DBD7}" dt="2024-05-15T19:44:50.643" v="98" actId="20577"/>
          <ac:spMkLst>
            <pc:docMk/>
            <pc:sldMk cId="579463600" sldId="258"/>
            <ac:spMk id="2" creationId="{5309E08D-1753-2133-9FC5-B378D515207C}"/>
          </ac:spMkLst>
        </pc:spChg>
        <pc:spChg chg="mod">
          <ac:chgData name="Ivan Maloshtan" userId="S::ivan.maloshtan@stud.th-deg.de::ce153f9b-dd22-4fb5-a0c1-42c71dac7f31" providerId="AD" clId="Web-{B0375F53-B913-6E53-DBFE-6DE55398DBD7}" dt="2024-05-15T19:45:26.271" v="108" actId="20577"/>
          <ac:spMkLst>
            <pc:docMk/>
            <pc:sldMk cId="579463600" sldId="258"/>
            <ac:spMk id="3" creationId="{AE4A2392-0D17-85A5-6934-337615E0A4F5}"/>
          </ac:spMkLst>
        </pc:spChg>
      </pc:sldChg>
    </pc:docChg>
  </pc:docChgLst>
  <pc:docChgLst>
    <pc:chgData clId="Web-{B0375F53-B913-6E53-DBFE-6DE55398DBD7}"/>
    <pc:docChg chg="delSld modSld">
      <pc:chgData name="" userId="" providerId="" clId="Web-{B0375F53-B913-6E53-DBFE-6DE55398DBD7}" dt="2024-05-15T19:40:37.124" v="9"/>
      <pc:docMkLst>
        <pc:docMk/>
      </pc:docMkLst>
      <pc:sldChg chg="modSp del">
        <pc:chgData name="" userId="" providerId="" clId="Web-{B0375F53-B913-6E53-DBFE-6DE55398DBD7}" dt="2024-05-15T19:40:37.124" v="9"/>
        <pc:sldMkLst>
          <pc:docMk/>
          <pc:sldMk cId="109857222" sldId="256"/>
        </pc:sldMkLst>
        <pc:spChg chg="mod">
          <ac:chgData name="" userId="" providerId="" clId="Web-{B0375F53-B913-6E53-DBFE-6DE55398DBD7}" dt="2024-05-15T19:40:36.499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Ivan Maloshtan" userId="S::ivan.maloshtan@stud.th-deg.de::ce153f9b-dd22-4fb5-a0c1-42c71dac7f31" providerId="AD" clId="Web-{32C63123-C24B-CD96-391B-754036F8CA6E}"/>
    <pc:docChg chg="modSld">
      <pc:chgData name="Ivan Maloshtan" userId="S::ivan.maloshtan@stud.th-deg.de::ce153f9b-dd22-4fb5-a0c1-42c71dac7f31" providerId="AD" clId="Web-{32C63123-C24B-CD96-391B-754036F8CA6E}" dt="2024-07-06T18:19:02.789" v="135" actId="20577"/>
      <pc:docMkLst>
        <pc:docMk/>
      </pc:docMkLst>
      <pc:sldChg chg="addSp delSp modSp">
        <pc:chgData name="Ivan Maloshtan" userId="S::ivan.maloshtan@stud.th-deg.de::ce153f9b-dd22-4fb5-a0c1-42c71dac7f31" providerId="AD" clId="Web-{32C63123-C24B-CD96-391B-754036F8CA6E}" dt="2024-07-06T18:19:02.789" v="135" actId="20577"/>
        <pc:sldMkLst>
          <pc:docMk/>
          <pc:sldMk cId="3031938292" sldId="261"/>
        </pc:sldMkLst>
        <pc:spChg chg="ord">
          <ac:chgData name="Ivan Maloshtan" userId="S::ivan.maloshtan@stud.th-deg.de::ce153f9b-dd22-4fb5-a0c1-42c71dac7f31" providerId="AD" clId="Web-{32C63123-C24B-CD96-391B-754036F8CA6E}" dt="2024-07-06T18:15:06.889" v="5"/>
          <ac:spMkLst>
            <pc:docMk/>
            <pc:sldMk cId="3031938292" sldId="261"/>
            <ac:spMk id="2" creationId="{22570B57-EB76-F3EF-8880-5D4E85D90510}"/>
          </ac:spMkLst>
        </pc:spChg>
        <pc:spChg chg="add del mod">
          <ac:chgData name="Ivan Maloshtan" userId="S::ivan.maloshtan@stud.th-deg.de::ce153f9b-dd22-4fb5-a0c1-42c71dac7f31" providerId="AD" clId="Web-{32C63123-C24B-CD96-391B-754036F8CA6E}" dt="2024-07-06T18:14:37.185" v="3"/>
          <ac:spMkLst>
            <pc:docMk/>
            <pc:sldMk cId="3031938292" sldId="261"/>
            <ac:spMk id="3" creationId="{4AB038E9-649C-CF69-6CBA-C3EACABB33CB}"/>
          </ac:spMkLst>
        </pc:spChg>
        <pc:spChg chg="del">
          <ac:chgData name="Ivan Maloshtan" userId="S::ivan.maloshtan@stud.th-deg.de::ce153f9b-dd22-4fb5-a0c1-42c71dac7f31" providerId="AD" clId="Web-{32C63123-C24B-CD96-391B-754036F8CA6E}" dt="2024-07-06T18:15:02.577" v="4"/>
          <ac:spMkLst>
            <pc:docMk/>
            <pc:sldMk cId="3031938292" sldId="261"/>
            <ac:spMk id="6" creationId="{EC2FB4FD-1F8E-2693-492F-FDDF515563E0}"/>
          </ac:spMkLst>
        </pc:spChg>
        <pc:spChg chg="del">
          <ac:chgData name="Ivan Maloshtan" userId="S::ivan.maloshtan@stud.th-deg.de::ce153f9b-dd22-4fb5-a0c1-42c71dac7f31" providerId="AD" clId="Web-{32C63123-C24B-CD96-391B-754036F8CA6E}" dt="2024-07-06T18:15:06.889" v="5"/>
          <ac:spMkLst>
            <pc:docMk/>
            <pc:sldMk cId="3031938292" sldId="261"/>
            <ac:spMk id="9" creationId="{61D63319-A7DE-981A-EBC5-2E9B26AE685F}"/>
          </ac:spMkLst>
        </pc:spChg>
        <pc:spChg chg="add mod">
          <ac:chgData name="Ivan Maloshtan" userId="S::ivan.maloshtan@stud.th-deg.de::ce153f9b-dd22-4fb5-a0c1-42c71dac7f31" providerId="AD" clId="Web-{32C63123-C24B-CD96-391B-754036F8CA6E}" dt="2024-07-06T18:19:02.789" v="135" actId="20577"/>
          <ac:spMkLst>
            <pc:docMk/>
            <pc:sldMk cId="3031938292" sldId="261"/>
            <ac:spMk id="14" creationId="{5E0114A9-E785-2E27-9E8E-0C204F5EEFC3}"/>
          </ac:spMkLst>
        </pc:spChg>
        <pc:picChg chg="add mod ord">
          <ac:chgData name="Ivan Maloshtan" userId="S::ivan.maloshtan@stud.th-deg.de::ce153f9b-dd22-4fb5-a0c1-42c71dac7f31" providerId="AD" clId="Web-{32C63123-C24B-CD96-391B-754036F8CA6E}" dt="2024-07-06T18:15:34.093" v="8" actId="14100"/>
          <ac:picMkLst>
            <pc:docMk/>
            <pc:sldMk cId="3031938292" sldId="261"/>
            <ac:picMk id="4" creationId="{0DD11908-C541-D9D9-984A-142F881E78DC}"/>
          </ac:picMkLst>
        </pc:picChg>
      </pc:sldChg>
    </pc:docChg>
  </pc:docChgLst>
  <pc:docChgLst>
    <pc:chgData clId="Web-{839B94F3-A6E1-5064-C4BD-BA8E322792A4}"/>
    <pc:docChg chg="addSld modSld">
      <pc:chgData name="" userId="" providerId="" clId="Web-{839B94F3-A6E1-5064-C4BD-BA8E322792A4}" dt="2024-07-06T17:50:50.980" v="3" actId="20577"/>
      <pc:docMkLst>
        <pc:docMk/>
      </pc:docMkLst>
      <pc:sldChg chg="modSp new">
        <pc:chgData name="" userId="" providerId="" clId="Web-{839B94F3-A6E1-5064-C4BD-BA8E322792A4}" dt="2024-07-06T17:50:50.980" v="3" actId="20577"/>
        <pc:sldMkLst>
          <pc:docMk/>
          <pc:sldMk cId="379236171" sldId="260"/>
        </pc:sldMkLst>
        <pc:spChg chg="mod">
          <ac:chgData name="" userId="" providerId="" clId="Web-{839B94F3-A6E1-5064-C4BD-BA8E322792A4}" dt="2024-07-06T17:50:50.980" v="3" actId="20577"/>
          <ac:spMkLst>
            <pc:docMk/>
            <pc:sldMk cId="379236171" sldId="260"/>
            <ac:spMk id="2" creationId="{F755E4E7-0092-95A8-564B-C358E8933C5E}"/>
          </ac:spMkLst>
        </pc:spChg>
      </pc:sldChg>
    </pc:docChg>
  </pc:docChgLst>
  <pc:docChgLst>
    <pc:chgData name="Guest User" userId="S::urn:spo:anon#c997ad2e9d92249c8502cb9bfd34b0746684a21cec99645a7f95c309909af03e::" providerId="AD" clId="Web-{D6268016-517A-CEFC-6CBF-EF3B32E61E18}"/>
    <pc:docChg chg="modSld sldOrd addMainMaster delMainMaster">
      <pc:chgData name="Guest User" userId="S::urn:spo:anon#c997ad2e9d92249c8502cb9bfd34b0746684a21cec99645a7f95c309909af03e::" providerId="AD" clId="Web-{D6268016-517A-CEFC-6CBF-EF3B32E61E18}" dt="2024-05-15T20:58:19.809" v="485" actId="1076"/>
      <pc:docMkLst>
        <pc:docMk/>
      </pc:docMkLst>
      <pc:sldChg chg="addSp delSp modSp mod setBg modClrScheme delDesignElem chgLayout">
        <pc:chgData name="Guest User" userId="S::urn:spo:anon#c997ad2e9d92249c8502cb9bfd34b0746684a21cec99645a7f95c309909af03e::" providerId="AD" clId="Web-{D6268016-517A-CEFC-6CBF-EF3B32E61E18}" dt="2024-05-15T20:58:19.809" v="485" actId="1076"/>
        <pc:sldMkLst>
          <pc:docMk/>
          <pc:sldMk cId="109857222" sldId="256"/>
        </pc:sldMkLst>
        <pc:spChg chg="mod ord">
          <ac:chgData name="Guest User" userId="S::urn:spo:anon#c997ad2e9d92249c8502cb9bfd34b0746684a21cec99645a7f95c309909af03e::" providerId="AD" clId="Web-{D6268016-517A-CEFC-6CBF-EF3B32E61E18}" dt="2024-05-15T20:58:12.403" v="48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est User" userId="S::urn:spo:anon#c997ad2e9d92249c8502cb9bfd34b0746684a21cec99645a7f95c309909af03e::" providerId="AD" clId="Web-{D6268016-517A-CEFC-6CBF-EF3B32E61E18}" dt="2024-05-15T20:33:07.068" v="295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uest User" userId="S::urn:spo:anon#c997ad2e9d92249c8502cb9bfd34b0746684a21cec99645a7f95c309909af03e::" providerId="AD" clId="Web-{D6268016-517A-CEFC-6CBF-EF3B32E61E18}" dt="2024-05-15T20:58:19.809" v="485" actId="1076"/>
          <ac:spMkLst>
            <pc:docMk/>
            <pc:sldMk cId="109857222" sldId="256"/>
            <ac:spMk id="4" creationId="{989AED70-27BD-7E75-254D-B290761A7EBC}"/>
          </ac:spMkLst>
        </pc:spChg>
        <pc:spChg chg="del">
          <ac:chgData name="Guest User" userId="S::urn:spo:anon#c997ad2e9d92249c8502cb9bfd34b0746684a21cec99645a7f95c309909af03e::" providerId="AD" clId="Web-{D6268016-517A-CEFC-6CBF-EF3B32E61E18}" dt="2024-05-15T20:31:27.629" v="269"/>
          <ac:spMkLst>
            <pc:docMk/>
            <pc:sldMk cId="109857222" sldId="256"/>
            <ac:spMk id="25" creationId="{934F1179-B481-4F9E-BCA3-AFB972070F83}"/>
          </ac:spMkLst>
        </pc:spChg>
        <pc:spChg chg="del">
          <ac:chgData name="Guest User" userId="S::urn:spo:anon#c997ad2e9d92249c8502cb9bfd34b0746684a21cec99645a7f95c309909af03e::" providerId="AD" clId="Web-{D6268016-517A-CEFC-6CBF-EF3B32E61E18}" dt="2024-05-15T20:31:27.629" v="269"/>
          <ac:spMkLst>
            <pc:docMk/>
            <pc:sldMk cId="109857222" sldId="256"/>
            <ac:spMk id="27" creationId="{827DC2C4-B485-428A-BF4A-472D2967F47F}"/>
          </ac:spMkLst>
        </pc:spChg>
        <pc:spChg chg="del">
          <ac:chgData name="Guest User" userId="S::urn:spo:anon#c997ad2e9d92249c8502cb9bfd34b0746684a21cec99645a7f95c309909af03e::" providerId="AD" clId="Web-{D6268016-517A-CEFC-6CBF-EF3B32E61E18}" dt="2024-05-15T20:31:27.629" v="269"/>
          <ac:spMkLst>
            <pc:docMk/>
            <pc:sldMk cId="109857222" sldId="256"/>
            <ac:spMk id="29" creationId="{EE04B5EB-F158-4507-90DD-BD23620C7CC9}"/>
          </ac:spMkLst>
        </pc:spChg>
        <pc:picChg chg="add del mod">
          <ac:chgData name="Guest User" userId="S::urn:spo:anon#c997ad2e9d92249c8502cb9bfd34b0746684a21cec99645a7f95c309909af03e::" providerId="AD" clId="Web-{D6268016-517A-CEFC-6CBF-EF3B32E61E18}" dt="2024-05-15T20:41:51.811" v="318"/>
          <ac:picMkLst>
            <pc:docMk/>
            <pc:sldMk cId="109857222" sldId="256"/>
            <ac:picMk id="5" creationId="{3044462A-D2D8-B161-87CD-1C66A9E7FF90}"/>
          </ac:picMkLst>
        </pc:picChg>
      </pc:sldChg>
      <pc:sldChg chg="addSp delSp modSp mod modClrScheme delDesignElem chgLayout">
        <pc:chgData name="Guest User" userId="S::urn:spo:anon#c997ad2e9d92249c8502cb9bfd34b0746684a21cec99645a7f95c309909af03e::" providerId="AD" clId="Web-{D6268016-517A-CEFC-6CBF-EF3B32E61E18}" dt="2024-05-15T20:58:05.294" v="482" actId="1076"/>
        <pc:sldMkLst>
          <pc:docMk/>
          <pc:sldMk cId="2004194905" sldId="257"/>
        </pc:sldMkLst>
        <pc:spChg chg="mod ord">
          <ac:chgData name="Guest User" userId="S::urn:spo:anon#c997ad2e9d92249c8502cb9bfd34b0746684a21cec99645a7f95c309909af03e::" providerId="AD" clId="Web-{D6268016-517A-CEFC-6CBF-EF3B32E61E18}" dt="2024-05-15T20:58:05.294" v="482" actId="1076"/>
          <ac:spMkLst>
            <pc:docMk/>
            <pc:sldMk cId="2004194905" sldId="257"/>
            <ac:spMk id="2" creationId="{6B090314-D7F1-7ED6-B03F-E77749F8A1AB}"/>
          </ac:spMkLst>
        </pc:spChg>
        <pc:spChg chg="mod ord">
          <ac:chgData name="Guest User" userId="S::urn:spo:anon#c997ad2e9d92249c8502cb9bfd34b0746684a21cec99645a7f95c309909af03e::" providerId="AD" clId="Web-{D6268016-517A-CEFC-6CBF-EF3B32E61E18}" dt="2024-05-15T20:58:02.356" v="481" actId="1076"/>
          <ac:spMkLst>
            <pc:docMk/>
            <pc:sldMk cId="2004194905" sldId="257"/>
            <ac:spMk id="3" creationId="{F49219D1-00E8-364B-F4A8-5CC13EDE98F9}"/>
          </ac:spMkLst>
        </pc:spChg>
        <pc:spChg chg="add del mod">
          <ac:chgData name="Guest User" userId="S::urn:spo:anon#c997ad2e9d92249c8502cb9bfd34b0746684a21cec99645a7f95c309909af03e::" providerId="AD" clId="Web-{D6268016-517A-CEFC-6CBF-EF3B32E61E18}" dt="2024-05-15T20:37:14.431" v="305"/>
          <ac:spMkLst>
            <pc:docMk/>
            <pc:sldMk cId="2004194905" sldId="257"/>
            <ac:spMk id="4" creationId="{90ACABF3-1731-02E1-8515-CE310AD8B60B}"/>
          </ac:spMkLst>
        </pc:spChg>
        <pc:spChg chg="add mod">
          <ac:chgData name="Guest User" userId="S::urn:spo:anon#c997ad2e9d92249c8502cb9bfd34b0746684a21cec99645a7f95c309909af03e::" providerId="AD" clId="Web-{D6268016-517A-CEFC-6CBF-EF3B32E61E18}" dt="2024-05-15T20:52:50.258" v="476" actId="1076"/>
          <ac:spMkLst>
            <pc:docMk/>
            <pc:sldMk cId="2004194905" sldId="257"/>
            <ac:spMk id="6" creationId="{8D471A6B-A19F-F13F-C890-2DBC71EE471C}"/>
          </ac:spMkLst>
        </pc:spChg>
        <pc:spChg chg="add mod">
          <ac:chgData name="Guest User" userId="S::urn:spo:anon#c997ad2e9d92249c8502cb9bfd34b0746684a21cec99645a7f95c309909af03e::" providerId="AD" clId="Web-{D6268016-517A-CEFC-6CBF-EF3B32E61E18}" dt="2024-05-15T20:52:55.805" v="478" actId="1076"/>
          <ac:spMkLst>
            <pc:docMk/>
            <pc:sldMk cId="2004194905" sldId="257"/>
            <ac:spMk id="7" creationId="{86C6B7BD-8A3D-DBEE-DEC0-EC79B0B75411}"/>
          </ac:spMkLst>
        </pc:spChg>
        <pc:spChg chg="del">
          <ac:chgData name="Guest User" userId="S::urn:spo:anon#c997ad2e9d92249c8502cb9bfd34b0746684a21cec99645a7f95c309909af03e::" providerId="AD" clId="Web-{D6268016-517A-CEFC-6CBF-EF3B32E61E18}" dt="2024-05-15T20:31:27.629" v="269"/>
          <ac:spMkLst>
            <pc:docMk/>
            <pc:sldMk cId="2004194905" sldId="257"/>
            <ac:spMk id="8" creationId="{081EA652-8C6A-4E69-BEB9-170809474553}"/>
          </ac:spMkLst>
        </pc:spChg>
        <pc:spChg chg="add mod">
          <ac:chgData name="Guest User" userId="S::urn:spo:anon#c997ad2e9d92249c8502cb9bfd34b0746684a21cec99645a7f95c309909af03e::" providerId="AD" clId="Web-{D6268016-517A-CEFC-6CBF-EF3B32E61E18}" dt="2024-05-15T20:52:52.992" v="477" actId="1076"/>
          <ac:spMkLst>
            <pc:docMk/>
            <pc:sldMk cId="2004194905" sldId="257"/>
            <ac:spMk id="9" creationId="{4AB038E9-649C-CF69-6CBA-C3EACABB33CB}"/>
          </ac:spMkLst>
        </pc:spChg>
        <pc:spChg chg="del">
          <ac:chgData name="Guest User" userId="S::urn:spo:anon#c997ad2e9d92249c8502cb9bfd34b0746684a21cec99645a7f95c309909af03e::" providerId="AD" clId="Web-{D6268016-517A-CEFC-6CBF-EF3B32E61E18}" dt="2024-05-15T20:31:27.629" v="269"/>
          <ac:spMkLst>
            <pc:docMk/>
            <pc:sldMk cId="2004194905" sldId="257"/>
            <ac:spMk id="10" creationId="{5298780A-33B9-4EA2-8F67-DE68AD62841B}"/>
          </ac:spMkLst>
        </pc:spChg>
        <pc:spChg chg="del">
          <ac:chgData name="Guest User" userId="S::urn:spo:anon#c997ad2e9d92249c8502cb9bfd34b0746684a21cec99645a7f95c309909af03e::" providerId="AD" clId="Web-{D6268016-517A-CEFC-6CBF-EF3B32E61E18}" dt="2024-05-15T20:31:27.629" v="269"/>
          <ac:spMkLst>
            <pc:docMk/>
            <pc:sldMk cId="2004194905" sldId="257"/>
            <ac:spMk id="12" creationId="{7F488E8B-4E1E-4402-8935-D4E6C02615C7}"/>
          </ac:spMkLst>
        </pc:spChg>
        <pc:picChg chg="add del mod">
          <ac:chgData name="Guest User" userId="S::urn:spo:anon#c997ad2e9d92249c8502cb9bfd34b0746684a21cec99645a7f95c309909af03e::" providerId="AD" clId="Web-{D6268016-517A-CEFC-6CBF-EF3B32E61E18}" dt="2024-05-15T20:42:05.296" v="320"/>
          <ac:picMkLst>
            <pc:docMk/>
            <pc:sldMk cId="2004194905" sldId="257"/>
            <ac:picMk id="5" creationId="{0963AC5A-D018-6315-4056-45997E4410A5}"/>
          </ac:picMkLst>
        </pc:picChg>
      </pc:sldChg>
      <pc:sldChg chg="addSp delSp modSp mod ord modClrScheme delDesignElem chgLayout">
        <pc:chgData name="Guest User" userId="S::urn:spo:anon#c997ad2e9d92249c8502cb9bfd34b0746684a21cec99645a7f95c309909af03e::" providerId="AD" clId="Web-{D6268016-517A-CEFC-6CBF-EF3B32E61E18}" dt="2024-05-15T20:53:13.774" v="480"/>
        <pc:sldMkLst>
          <pc:docMk/>
          <pc:sldMk cId="579463600" sldId="258"/>
        </pc:sldMkLst>
        <pc:spChg chg="mod ord">
          <ac:chgData name="Guest User" userId="S::urn:spo:anon#c997ad2e9d92249c8502cb9bfd34b0746684a21cec99645a7f95c309909af03e::" providerId="AD" clId="Web-{D6268016-517A-CEFC-6CBF-EF3B32E61E18}" dt="2024-05-15T20:32:04.739" v="279"/>
          <ac:spMkLst>
            <pc:docMk/>
            <pc:sldMk cId="579463600" sldId="258"/>
            <ac:spMk id="2" creationId="{5309E08D-1753-2133-9FC5-B378D515207C}"/>
          </ac:spMkLst>
        </pc:spChg>
        <pc:spChg chg="add mod">
          <ac:chgData name="Guest User" userId="S::urn:spo:anon#c997ad2e9d92249c8502cb9bfd34b0746684a21cec99645a7f95c309909af03e::" providerId="AD" clId="Web-{D6268016-517A-CEFC-6CBF-EF3B32E61E18}" dt="2024-05-15T20:53:13.774" v="480"/>
          <ac:spMkLst>
            <pc:docMk/>
            <pc:sldMk cId="579463600" sldId="258"/>
            <ac:spMk id="8" creationId="{182ED8CF-F5E4-A008-2F8B-5D622406911D}"/>
          </ac:spMkLst>
        </pc:spChg>
        <pc:spChg chg="del">
          <ac:chgData name="Guest User" userId="S::urn:spo:anon#c997ad2e9d92249c8502cb9bfd34b0746684a21cec99645a7f95c309909af03e::" providerId="AD" clId="Web-{D6268016-517A-CEFC-6CBF-EF3B32E61E18}" dt="2024-05-15T20:31:27.629" v="269"/>
          <ac:spMkLst>
            <pc:docMk/>
            <pc:sldMk cId="579463600" sldId="258"/>
            <ac:spMk id="9" creationId="{081EA652-8C6A-4E69-BEB9-170809474553}"/>
          </ac:spMkLst>
        </pc:spChg>
        <pc:spChg chg="del">
          <ac:chgData name="Guest User" userId="S::urn:spo:anon#c997ad2e9d92249c8502cb9bfd34b0746684a21cec99645a7f95c309909af03e::" providerId="AD" clId="Web-{D6268016-517A-CEFC-6CBF-EF3B32E61E18}" dt="2024-05-15T20:31:27.629" v="269"/>
          <ac:spMkLst>
            <pc:docMk/>
            <pc:sldMk cId="579463600" sldId="258"/>
            <ac:spMk id="11" creationId="{5298780A-33B9-4EA2-8F67-DE68AD62841B}"/>
          </ac:spMkLst>
        </pc:spChg>
        <pc:spChg chg="del">
          <ac:chgData name="Guest User" userId="S::urn:spo:anon#c997ad2e9d92249c8502cb9bfd34b0746684a21cec99645a7f95c309909af03e::" providerId="AD" clId="Web-{D6268016-517A-CEFC-6CBF-EF3B32E61E18}" dt="2024-05-15T20:31:27.629" v="269"/>
          <ac:spMkLst>
            <pc:docMk/>
            <pc:sldMk cId="579463600" sldId="258"/>
            <ac:spMk id="13" creationId="{7F488E8B-4E1E-4402-8935-D4E6C02615C7}"/>
          </ac:spMkLst>
        </pc:spChg>
        <pc:graphicFrameChg chg="mod ord">
          <ac:chgData name="Guest User" userId="S::urn:spo:anon#c997ad2e9d92249c8502cb9bfd34b0746684a21cec99645a7f95c309909af03e::" providerId="AD" clId="Web-{D6268016-517A-CEFC-6CBF-EF3B32E61E18}" dt="2024-05-15T20:32:04.739" v="279"/>
          <ac:graphicFrameMkLst>
            <pc:docMk/>
            <pc:sldMk cId="579463600" sldId="258"/>
            <ac:graphicFrameMk id="5" creationId="{50624E53-778B-7395-6452-D4D17DC4B259}"/>
          </ac:graphicFrameMkLst>
        </pc:graphicFrameChg>
      </pc:sldChg>
      <pc:sldMasterChg chg="del delSldLayout">
        <pc:chgData name="Guest User" userId="S::urn:spo:anon#c997ad2e9d92249c8502cb9bfd34b0746684a21cec99645a7f95c309909af03e::" providerId="AD" clId="Web-{D6268016-517A-CEFC-6CBF-EF3B32E61E18}" dt="2024-05-15T20:31:27.629" v="269"/>
        <pc:sldMasterMkLst>
          <pc:docMk/>
          <pc:sldMasterMk cId="2460954070" sldId="2147483660"/>
        </pc:sldMasterMkLst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S::urn:spo:anon#c997ad2e9d92249c8502cb9bfd34b0746684a21cec99645a7f95c309909af03e::" providerId="AD" clId="Web-{D6268016-517A-CEFC-6CBF-EF3B32E61E18}" dt="2024-05-15T20:31:27.629" v="26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1:30.051" v="270"/>
        <pc:sldMasterMkLst>
          <pc:docMk/>
          <pc:sldMasterMk cId="2780726420" sldId="2147483672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3288289035" sldId="214748367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2520535635" sldId="214748367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3271713537" sldId="214748367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3382860817" sldId="214748367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4206460202" sldId="214748367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3465862704" sldId="214748367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2939138925" sldId="214748367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1034527986" sldId="214748368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1350247238" sldId="214748368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3847857454" sldId="214748368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0.051" v="270"/>
          <pc:sldLayoutMkLst>
            <pc:docMk/>
            <pc:sldMasterMk cId="2780726420" sldId="2147483672"/>
            <pc:sldLayoutMk cId="2672045373" sldId="2147483683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1:31.567" v="271"/>
        <pc:sldMasterMkLst>
          <pc:docMk/>
          <pc:sldMasterMk cId="861426779" sldId="2147483684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2038368349" sldId="214748368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3865811293" sldId="214748368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3512420857" sldId="214748368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1253757820" sldId="214748368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4162747396" sldId="214748368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1695856073" sldId="214748369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1933281748" sldId="214748369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646251912" sldId="214748369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2120813562" sldId="214748369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340260114" sldId="214748369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1.567" v="271"/>
          <pc:sldLayoutMkLst>
            <pc:docMk/>
            <pc:sldMasterMk cId="861426779" sldId="2147483684"/>
            <pc:sldLayoutMk cId="1317677240" sldId="2147483695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1:32.833" v="272"/>
        <pc:sldMasterMkLst>
          <pc:docMk/>
          <pc:sldMasterMk cId="1024214980" sldId="2147483696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439303557" sldId="214748369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1106212472" sldId="214748369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2668525555" sldId="214748369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555943131" sldId="214748370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4231802709" sldId="214748370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3149627673" sldId="214748370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2353763707" sldId="214748370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1360572846" sldId="214748370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3348159601" sldId="214748370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828844974" sldId="214748370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2.833" v="272"/>
          <pc:sldLayoutMkLst>
            <pc:docMk/>
            <pc:sldMasterMk cId="1024214980" sldId="2147483696"/>
            <pc:sldLayoutMk cId="460130518" sldId="2147483707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1:37.426" v="273"/>
        <pc:sldMasterMkLst>
          <pc:docMk/>
          <pc:sldMasterMk cId="3329419057" sldId="2147483708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1974320190" sldId="214748370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3130061332" sldId="214748371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4126134504" sldId="214748371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3679096449" sldId="214748371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2266946273" sldId="214748371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4180079622" sldId="214748371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427282642" sldId="214748371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3793733489" sldId="214748371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3031907648" sldId="214748371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667285288" sldId="214748371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37.426" v="273"/>
          <pc:sldLayoutMkLst>
            <pc:docMk/>
            <pc:sldMasterMk cId="3329419057" sldId="2147483708"/>
            <pc:sldLayoutMk cId="860087147" sldId="2147483719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1:40.973" v="274"/>
        <pc:sldMasterMkLst>
          <pc:docMk/>
          <pc:sldMasterMk cId="1678229959" sldId="2147483720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1374043645" sldId="214748372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3992132946" sldId="214748372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603839770" sldId="214748372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2644468638" sldId="214748372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2195014733" sldId="214748372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2791199816" sldId="214748372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2506791279" sldId="214748372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4000043775" sldId="214748372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583248780" sldId="214748372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84197682" sldId="214748373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0.973" v="274"/>
          <pc:sldLayoutMkLst>
            <pc:docMk/>
            <pc:sldMasterMk cId="1678229959" sldId="2147483720"/>
            <pc:sldLayoutMk cId="4017422559" sldId="2147483731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1:45.286" v="275"/>
        <pc:sldMasterMkLst>
          <pc:docMk/>
          <pc:sldMasterMk cId="476119808" sldId="2147483732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3425661502" sldId="214748373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773557563" sldId="214748373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1543683000" sldId="214748373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843677605" sldId="214748373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2166070630" sldId="214748373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2038727490" sldId="214748373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1298852853" sldId="214748373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2275422708" sldId="214748374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1999383711" sldId="214748374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339329814" sldId="214748374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45.286" v="275"/>
          <pc:sldLayoutMkLst>
            <pc:docMk/>
            <pc:sldMasterMk cId="476119808" sldId="2147483732"/>
            <pc:sldLayoutMk cId="2446738202" sldId="2147483743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1:54.645" v="276"/>
        <pc:sldMasterMkLst>
          <pc:docMk/>
          <pc:sldMasterMk cId="3419722104" sldId="2147483744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4176345087" sldId="214748374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2114580701" sldId="214748374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1675711738" sldId="214748374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2643624354" sldId="214748374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499708258" sldId="214748374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3557183505" sldId="214748375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3959272435" sldId="214748375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2837911528" sldId="214748375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3089653781" sldId="214748375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2341047040" sldId="214748375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4.645" v="276"/>
          <pc:sldLayoutMkLst>
            <pc:docMk/>
            <pc:sldMasterMk cId="3419722104" sldId="2147483744"/>
            <pc:sldLayoutMk cId="3104530630" sldId="2147483755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1:58.630" v="277"/>
        <pc:sldMasterMkLst>
          <pc:docMk/>
          <pc:sldMasterMk cId="843492232" sldId="2147483756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3580482867" sldId="214748375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2264496486" sldId="214748375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3381480152" sldId="214748375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429061858" sldId="214748376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1510839743" sldId="214748376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1764168441" sldId="214748376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1233306787" sldId="214748376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300200185" sldId="214748376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3678180439" sldId="214748376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2386483117" sldId="214748376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1:58.630" v="277"/>
          <pc:sldLayoutMkLst>
            <pc:docMk/>
            <pc:sldMasterMk cId="843492232" sldId="2147483756"/>
            <pc:sldLayoutMk cId="2299153703" sldId="2147483767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2:02.614" v="278"/>
        <pc:sldMasterMkLst>
          <pc:docMk/>
          <pc:sldMasterMk cId="89066501" sldId="2147483768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166720846" sldId="214748376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2630442898" sldId="214748377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4162363856" sldId="214748377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4143270742" sldId="214748377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933688938" sldId="214748377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1363887926" sldId="214748377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2216947883" sldId="214748377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874173582" sldId="214748377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1707431567" sldId="214748377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3512093847" sldId="214748377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2.614" v="278"/>
          <pc:sldLayoutMkLst>
            <pc:docMk/>
            <pc:sldMasterMk cId="89066501" sldId="2147483768"/>
            <pc:sldLayoutMk cId="1925137659" sldId="2147483779"/>
          </pc:sldLayoutMkLst>
        </pc:sldLayoutChg>
      </pc:sldMasterChg>
      <pc:sldMasterChg chg="add del addSldLayout delSldLayout modSldLayout">
        <pc:chgData name="Guest User" userId="S::urn:spo:anon#c997ad2e9d92249c8502cb9bfd34b0746684a21cec99645a7f95c309909af03e::" providerId="AD" clId="Web-{D6268016-517A-CEFC-6CBF-EF3B32E61E18}" dt="2024-05-15T20:32:04.739" v="279"/>
        <pc:sldMasterMkLst>
          <pc:docMk/>
          <pc:sldMasterMk cId="1670552059" sldId="2147483780"/>
        </pc:sldMasterMkLst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2583011550" sldId="2147483781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3117486757" sldId="2147483782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719412045" sldId="2147483783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3416904697" sldId="2147483784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1441553787" sldId="2147483785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625753224" sldId="2147483786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1872141548" sldId="2147483787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1674584813" sldId="2147483788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508886413" sldId="2147483789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3934506819" sldId="2147483790"/>
          </pc:sldLayoutMkLst>
        </pc:sldLayoutChg>
        <pc:sldLayoutChg chg="add del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1670552059" sldId="2147483780"/>
            <pc:sldLayoutMk cId="2785194522" sldId="2147483791"/>
          </pc:sldLayoutMkLst>
        </pc:sldLayoutChg>
      </pc:sldMasterChg>
      <pc:sldMasterChg chg="add addSldLayout modSldLayout">
        <pc:chgData name="Guest User" userId="S::urn:spo:anon#c997ad2e9d92249c8502cb9bfd34b0746684a21cec99645a7f95c309909af03e::" providerId="AD" clId="Web-{D6268016-517A-CEFC-6CBF-EF3B32E61E18}" dt="2024-05-15T20:32:04.739" v="279"/>
        <pc:sldMasterMkLst>
          <pc:docMk/>
          <pc:sldMasterMk cId="4174696477" sldId="2147483792"/>
        </pc:sldMasterMkLst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662901009" sldId="2147483793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1916641189" sldId="2147483794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3731617169" sldId="2147483795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1831880206" sldId="2147483796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1947174656" sldId="2147483797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2644245866" sldId="2147483798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2027731671" sldId="2147483799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2216771066" sldId="2147483800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2587218117" sldId="2147483801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427498379" sldId="2147483802"/>
          </pc:sldLayoutMkLst>
        </pc:sldLayoutChg>
        <pc:sldLayoutChg chg="add mod replId">
          <pc:chgData name="Guest User" userId="S::urn:spo:anon#c997ad2e9d92249c8502cb9bfd34b0746684a21cec99645a7f95c309909af03e::" providerId="AD" clId="Web-{D6268016-517A-CEFC-6CBF-EF3B32E61E18}" dt="2024-05-15T20:32:04.739" v="279"/>
          <pc:sldLayoutMkLst>
            <pc:docMk/>
            <pc:sldMasterMk cId="4174696477" sldId="2147483792"/>
            <pc:sldLayoutMk cId="2759307535" sldId="2147483803"/>
          </pc:sldLayoutMkLst>
        </pc:sldLayoutChg>
      </pc:sldMasterChg>
    </pc:docChg>
  </pc:docChgLst>
  <pc:docChgLst>
    <pc:chgData name="Ivan Maloshtan" userId="S::ivan.maloshtan@stud.th-deg.de::ce153f9b-dd22-4fb5-a0c1-42c71dac7f31" providerId="AD" clId="Web-{2E9637D0-9250-7EFE-B662-BCAF74DB8A3D}"/>
    <pc:docChg chg="addSld modSld">
      <pc:chgData name="Ivan Maloshtan" userId="S::ivan.maloshtan@stud.th-deg.de::ce153f9b-dd22-4fb5-a0c1-42c71dac7f31" providerId="AD" clId="Web-{2E9637D0-9250-7EFE-B662-BCAF74DB8A3D}" dt="2024-07-06T17:50:41.586" v="4" actId="20577"/>
      <pc:docMkLst>
        <pc:docMk/>
      </pc:docMkLst>
      <pc:sldChg chg="modSp new">
        <pc:chgData name="Ivan Maloshtan" userId="S::ivan.maloshtan@stud.th-deg.de::ce153f9b-dd22-4fb5-a0c1-42c71dac7f31" providerId="AD" clId="Web-{2E9637D0-9250-7EFE-B662-BCAF74DB8A3D}" dt="2024-07-06T17:50:41.586" v="4" actId="20577"/>
        <pc:sldMkLst>
          <pc:docMk/>
          <pc:sldMk cId="2412343117" sldId="259"/>
        </pc:sldMkLst>
        <pc:spChg chg="mod">
          <ac:chgData name="Ivan Maloshtan" userId="S::ivan.maloshtan@stud.th-deg.de::ce153f9b-dd22-4fb5-a0c1-42c71dac7f31" providerId="AD" clId="Web-{2E9637D0-9250-7EFE-B662-BCAF74DB8A3D}" dt="2024-07-06T17:50:41.586" v="4" actId="20577"/>
          <ac:spMkLst>
            <pc:docMk/>
            <pc:sldMk cId="2412343117" sldId="259"/>
            <ac:spMk id="2" creationId="{FF8ED9CF-E3DD-8630-9D65-CA81E994840B}"/>
          </ac:spMkLst>
        </pc:spChg>
      </pc:sldChg>
    </pc:docChg>
  </pc:docChgLst>
  <pc:docChgLst>
    <pc:chgData name="Ivan Maloshtan" userId="S::ivan.maloshtan@stud.th-deg.de::ce153f9b-dd22-4fb5-a0c1-42c71dac7f31" providerId="AD" clId="Web-{F8AE360C-5E8A-4F06-F901-161CE70E6DDA}"/>
    <pc:docChg chg="modSld">
      <pc:chgData name="Ivan Maloshtan" userId="S::ivan.maloshtan@stud.th-deg.de::ce153f9b-dd22-4fb5-a0c1-42c71dac7f31" providerId="AD" clId="Web-{F8AE360C-5E8A-4F06-F901-161CE70E6DDA}" dt="2024-07-06T18:27:42.198" v="36" actId="20577"/>
      <pc:docMkLst>
        <pc:docMk/>
      </pc:docMkLst>
      <pc:sldChg chg="modSp">
        <pc:chgData name="Ivan Maloshtan" userId="S::ivan.maloshtan@stud.th-deg.de::ce153f9b-dd22-4fb5-a0c1-42c71dac7f31" providerId="AD" clId="Web-{F8AE360C-5E8A-4F06-F901-161CE70E6DDA}" dt="2024-07-06T18:27:42.198" v="36" actId="20577"/>
        <pc:sldMkLst>
          <pc:docMk/>
          <pc:sldMk cId="3031938292" sldId="261"/>
        </pc:sldMkLst>
        <pc:spChg chg="mod">
          <ac:chgData name="Ivan Maloshtan" userId="S::ivan.maloshtan@stud.th-deg.de::ce153f9b-dd22-4fb5-a0c1-42c71dac7f31" providerId="AD" clId="Web-{F8AE360C-5E8A-4F06-F901-161CE70E6DDA}" dt="2024-07-06T18:27:42.198" v="36" actId="20577"/>
          <ac:spMkLst>
            <pc:docMk/>
            <pc:sldMk cId="3031938292" sldId="261"/>
            <ac:spMk id="14" creationId="{5E0114A9-E785-2E27-9E8E-0C204F5EEFC3}"/>
          </ac:spMkLst>
        </pc:spChg>
      </pc:sldChg>
    </pc:docChg>
  </pc:docChgLst>
  <pc:docChgLst>
    <pc:chgData name="Гость" userId="S::urn:spo:anon#c997ad2e9d92249c8502cb9bfd34b0746684a21cec99645a7f95c309909af03e::" providerId="AD" clId="Web-{4FEEF8A0-369B-C650-6FEB-11FE0C72C404}"/>
    <pc:docChg chg="modSld">
      <pc:chgData name="Гость" userId="S::urn:spo:anon#c997ad2e9d92249c8502cb9bfd34b0746684a21cec99645a7f95c309909af03e::" providerId="AD" clId="Web-{4FEEF8A0-369B-C650-6FEB-11FE0C72C404}" dt="2024-07-06T18:24:51.091" v="61" actId="20577"/>
      <pc:docMkLst>
        <pc:docMk/>
      </pc:docMkLst>
      <pc:sldChg chg="addSp delSp modSp">
        <pc:chgData name="Гость" userId="S::urn:spo:anon#c997ad2e9d92249c8502cb9bfd34b0746684a21cec99645a7f95c309909af03e::" providerId="AD" clId="Web-{4FEEF8A0-369B-C650-6FEB-11FE0C72C404}" dt="2024-07-06T18:24:51.091" v="61" actId="20577"/>
        <pc:sldMkLst>
          <pc:docMk/>
          <pc:sldMk cId="379236171" sldId="260"/>
        </pc:sldMkLst>
        <pc:spChg chg="del">
          <ac:chgData name="Гость" userId="S::urn:spo:anon#c997ad2e9d92249c8502cb9bfd34b0746684a21cec99645a7f95c309909af03e::" providerId="AD" clId="Web-{4FEEF8A0-369B-C650-6FEB-11FE0C72C404}" dt="2024-07-06T18:21:32.361" v="0"/>
          <ac:spMkLst>
            <pc:docMk/>
            <pc:sldMk cId="379236171" sldId="260"/>
            <ac:spMk id="3" creationId="{B7EFCAAF-CE87-C0ED-4939-6514757E51A1}"/>
          </ac:spMkLst>
        </pc:spChg>
        <pc:spChg chg="add mod">
          <ac:chgData name="Гость" userId="S::urn:spo:anon#c997ad2e9d92249c8502cb9bfd34b0746684a21cec99645a7f95c309909af03e::" providerId="AD" clId="Web-{4FEEF8A0-369B-C650-6FEB-11FE0C72C404}" dt="2024-07-06T18:24:51.091" v="61" actId="20577"/>
          <ac:spMkLst>
            <pc:docMk/>
            <pc:sldMk cId="379236171" sldId="260"/>
            <ac:spMk id="5" creationId="{51514868-22C0-CBDA-4F47-0552EE7AFE54}"/>
          </ac:spMkLst>
        </pc:spChg>
        <pc:picChg chg="add mod ord">
          <ac:chgData name="Гость" userId="S::urn:spo:anon#c997ad2e9d92249c8502cb9bfd34b0746684a21cec99645a7f95c309909af03e::" providerId="AD" clId="Web-{4FEEF8A0-369B-C650-6FEB-11FE0C72C404}" dt="2024-07-06T18:23:31.459" v="24" actId="1076"/>
          <ac:picMkLst>
            <pc:docMk/>
            <pc:sldMk cId="379236171" sldId="260"/>
            <ac:picMk id="4" creationId="{C4AA1BE8-FB05-B631-4B97-5B019BE23676}"/>
          </ac:picMkLst>
        </pc:picChg>
      </pc:sldChg>
    </pc:docChg>
  </pc:docChgLst>
  <pc:docChgLst>
    <pc:chgData name="Ivan Maloshtan" userId="S::ivan.maloshtan@stud.th-deg.de::ce153f9b-dd22-4fb5-a0c1-42c71dac7f31" providerId="AD" clId="Web-{16F08FD6-5713-08E3-9CC9-5860ACD8A936}"/>
    <pc:docChg chg="modSld">
      <pc:chgData name="Ivan Maloshtan" userId="S::ivan.maloshtan@stud.th-deg.de::ce153f9b-dd22-4fb5-a0c1-42c71dac7f31" providerId="AD" clId="Web-{16F08FD6-5713-08E3-9CC9-5860ACD8A936}" dt="2024-05-15T20:00:36.760" v="24"/>
      <pc:docMkLst>
        <pc:docMk/>
      </pc:docMkLst>
      <pc:sldChg chg="addSp delSp modSp mod setBg setClrOvrMap">
        <pc:chgData name="Ivan Maloshtan" userId="S::ivan.maloshtan@stud.th-deg.de::ce153f9b-dd22-4fb5-a0c1-42c71dac7f31" providerId="AD" clId="Web-{16F08FD6-5713-08E3-9CC9-5860ACD8A936}" dt="2024-05-15T20:00:29.744" v="23"/>
        <pc:sldMkLst>
          <pc:docMk/>
          <pc:sldMk cId="109857222" sldId="256"/>
        </pc:sldMkLst>
        <pc:spChg chg="mod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8" creationId="{0E30439A-8A5B-46EC-8283-9B6B031D40D0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19:58:02.599" v="1"/>
          <ac:spMkLst>
            <pc:docMk/>
            <pc:sldMk cId="109857222" sldId="256"/>
            <ac:spMk id="9" creationId="{C1DD1A8A-57D5-4A81-AD04-532B043C5611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10" creationId="{5CEAD642-85CF-4750-8432-7C80C901F001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19:58:02.599" v="1"/>
          <ac:spMkLst>
            <pc:docMk/>
            <pc:sldMk cId="109857222" sldId="256"/>
            <ac:spMk id="11" creationId="{007891EC-4501-44ED-A8C8-B11B6DB767AB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12" creationId="{FA33EEAE-15D5-4119-8C1E-89D943F911EF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19:58:06.083" v="3"/>
          <ac:spMkLst>
            <pc:docMk/>
            <pc:sldMk cId="109857222" sldId="256"/>
            <ac:spMk id="13" creationId="{71B2258F-86CA-4D4D-8270-BC05FCDEBFB3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16" creationId="{B5A1B09C-1565-46F8-B70F-621C5EB48A09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17" creationId="{730D8B3B-9B80-4025-B934-26DC7D7CD231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18" creationId="{8C516CC8-80AC-446C-A56E-9F54B7210402}"/>
          </ac:spMkLst>
        </pc:spChg>
        <pc:spChg chg="add del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20" creationId="{53947E58-F088-49F1-A3D1-DEA690192E84}"/>
          </ac:spMkLst>
        </pc:spChg>
        <pc:spChg chg="add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25" creationId="{934F1179-B481-4F9E-BCA3-AFB972070F83}"/>
          </ac:spMkLst>
        </pc:spChg>
        <pc:spChg chg="add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27" creationId="{827DC2C4-B485-428A-BF4A-472D2967F47F}"/>
          </ac:spMkLst>
        </pc:spChg>
        <pc:spChg chg="add">
          <ac:chgData name="Ivan Maloshtan" userId="S::ivan.maloshtan@stud.th-deg.de::ce153f9b-dd22-4fb5-a0c1-42c71dac7f31" providerId="AD" clId="Web-{16F08FD6-5713-08E3-9CC9-5860ACD8A936}" dt="2024-05-15T20:00:29.744" v="23"/>
          <ac:spMkLst>
            <pc:docMk/>
            <pc:sldMk cId="109857222" sldId="256"/>
            <ac:spMk id="29" creationId="{EE04B5EB-F158-4507-90DD-BD23620C7CC9}"/>
          </ac:spMkLst>
        </pc:spChg>
        <pc:picChg chg="add del">
          <ac:chgData name="Ivan Maloshtan" userId="S::ivan.maloshtan@stud.th-deg.de::ce153f9b-dd22-4fb5-a0c1-42c71dac7f31" providerId="AD" clId="Web-{16F08FD6-5713-08E3-9CC9-5860ACD8A936}" dt="2024-05-15T19:58:02.599" v="1"/>
          <ac:picMkLst>
            <pc:docMk/>
            <pc:sldMk cId="109857222" sldId="256"/>
            <ac:picMk id="5" creationId="{BDC5222E-58DB-290B-ABAF-3A91FE0F03DF}"/>
          </ac:picMkLst>
        </pc:picChg>
        <pc:picChg chg="add del">
          <ac:chgData name="Ivan Maloshtan" userId="S::ivan.maloshtan@stud.th-deg.de::ce153f9b-dd22-4fb5-a0c1-42c71dac7f31" providerId="AD" clId="Web-{16F08FD6-5713-08E3-9CC9-5860ACD8A936}" dt="2024-05-15T19:58:06.083" v="3"/>
          <ac:picMkLst>
            <pc:docMk/>
            <pc:sldMk cId="109857222" sldId="256"/>
            <ac:picMk id="14" creationId="{8E1DEA55-9385-B3D9-CCDB-BA3133905CDF}"/>
          </ac:picMkLst>
        </pc:picChg>
      </pc:sldChg>
      <pc:sldChg chg="addSp modSp mod setBg">
        <pc:chgData name="Ivan Maloshtan" userId="S::ivan.maloshtan@stud.th-deg.de::ce153f9b-dd22-4fb5-a0c1-42c71dac7f31" providerId="AD" clId="Web-{16F08FD6-5713-08E3-9CC9-5860ACD8A936}" dt="2024-05-15T20:00:25.900" v="22"/>
        <pc:sldMkLst>
          <pc:docMk/>
          <pc:sldMk cId="2004194905" sldId="257"/>
        </pc:sldMkLst>
        <pc:spChg chg="mod">
          <ac:chgData name="Ivan Maloshtan" userId="S::ivan.maloshtan@stud.th-deg.de::ce153f9b-dd22-4fb5-a0c1-42c71dac7f31" providerId="AD" clId="Web-{16F08FD6-5713-08E3-9CC9-5860ACD8A936}" dt="2024-05-15T20:00:25.900" v="22"/>
          <ac:spMkLst>
            <pc:docMk/>
            <pc:sldMk cId="2004194905" sldId="257"/>
            <ac:spMk id="2" creationId="{6B090314-D7F1-7ED6-B03F-E77749F8A1AB}"/>
          </ac:spMkLst>
        </pc:spChg>
        <pc:spChg chg="mod">
          <ac:chgData name="Ivan Maloshtan" userId="S::ivan.maloshtan@stud.th-deg.de::ce153f9b-dd22-4fb5-a0c1-42c71dac7f31" providerId="AD" clId="Web-{16F08FD6-5713-08E3-9CC9-5860ACD8A936}" dt="2024-05-15T20:00:25.900" v="22"/>
          <ac:spMkLst>
            <pc:docMk/>
            <pc:sldMk cId="2004194905" sldId="257"/>
            <ac:spMk id="3" creationId="{F49219D1-00E8-364B-F4A8-5CC13EDE98F9}"/>
          </ac:spMkLst>
        </pc:spChg>
        <pc:spChg chg="add">
          <ac:chgData name="Ivan Maloshtan" userId="S::ivan.maloshtan@stud.th-deg.de::ce153f9b-dd22-4fb5-a0c1-42c71dac7f31" providerId="AD" clId="Web-{16F08FD6-5713-08E3-9CC9-5860ACD8A936}" dt="2024-05-15T20:00:25.900" v="22"/>
          <ac:spMkLst>
            <pc:docMk/>
            <pc:sldMk cId="2004194905" sldId="257"/>
            <ac:spMk id="8" creationId="{081EA652-8C6A-4E69-BEB9-170809474553}"/>
          </ac:spMkLst>
        </pc:spChg>
        <pc:spChg chg="add">
          <ac:chgData name="Ivan Maloshtan" userId="S::ivan.maloshtan@stud.th-deg.de::ce153f9b-dd22-4fb5-a0c1-42c71dac7f31" providerId="AD" clId="Web-{16F08FD6-5713-08E3-9CC9-5860ACD8A936}" dt="2024-05-15T20:00:25.900" v="22"/>
          <ac:spMkLst>
            <pc:docMk/>
            <pc:sldMk cId="2004194905" sldId="257"/>
            <ac:spMk id="10" creationId="{5298780A-33B9-4EA2-8F67-DE68AD62841B}"/>
          </ac:spMkLst>
        </pc:spChg>
        <pc:spChg chg="add">
          <ac:chgData name="Ivan Maloshtan" userId="S::ivan.maloshtan@stud.th-deg.de::ce153f9b-dd22-4fb5-a0c1-42c71dac7f31" providerId="AD" clId="Web-{16F08FD6-5713-08E3-9CC9-5860ACD8A936}" dt="2024-05-15T20:00:25.900" v="22"/>
          <ac:spMkLst>
            <pc:docMk/>
            <pc:sldMk cId="2004194905" sldId="257"/>
            <ac:spMk id="12" creationId="{7F488E8B-4E1E-4402-8935-D4E6C02615C7}"/>
          </ac:spMkLst>
        </pc:spChg>
      </pc:sldChg>
      <pc:sldChg chg="addSp delSp modSp mod setBg">
        <pc:chgData name="Ivan Maloshtan" userId="S::ivan.maloshtan@stud.th-deg.de::ce153f9b-dd22-4fb5-a0c1-42c71dac7f31" providerId="AD" clId="Web-{16F08FD6-5713-08E3-9CC9-5860ACD8A936}" dt="2024-05-15T20:00:36.760" v="24"/>
        <pc:sldMkLst>
          <pc:docMk/>
          <pc:sldMk cId="579463600" sldId="258"/>
        </pc:sldMkLst>
        <pc:spChg chg="mod">
          <ac:chgData name="Ivan Maloshtan" userId="S::ivan.maloshtan@stud.th-deg.de::ce153f9b-dd22-4fb5-a0c1-42c71dac7f31" providerId="AD" clId="Web-{16F08FD6-5713-08E3-9CC9-5860ACD8A936}" dt="2024-05-15T20:00:36.760" v="24"/>
          <ac:spMkLst>
            <pc:docMk/>
            <pc:sldMk cId="579463600" sldId="258"/>
            <ac:spMk id="2" creationId="{5309E08D-1753-2133-9FC5-B378D515207C}"/>
          </ac:spMkLst>
        </pc:spChg>
        <pc:spChg chg="del">
          <ac:chgData name="Ivan Maloshtan" userId="S::ivan.maloshtan@stud.th-deg.de::ce153f9b-dd22-4fb5-a0c1-42c71dac7f31" providerId="AD" clId="Web-{16F08FD6-5713-08E3-9CC9-5860ACD8A936}" dt="2024-05-15T20:00:36.760" v="24"/>
          <ac:spMkLst>
            <pc:docMk/>
            <pc:sldMk cId="579463600" sldId="258"/>
            <ac:spMk id="3" creationId="{AE4A2392-0D17-85A5-6934-337615E0A4F5}"/>
          </ac:spMkLst>
        </pc:spChg>
        <pc:spChg chg="add">
          <ac:chgData name="Ivan Maloshtan" userId="S::ivan.maloshtan@stud.th-deg.de::ce153f9b-dd22-4fb5-a0c1-42c71dac7f31" providerId="AD" clId="Web-{16F08FD6-5713-08E3-9CC9-5860ACD8A936}" dt="2024-05-15T20:00:36.760" v="24"/>
          <ac:spMkLst>
            <pc:docMk/>
            <pc:sldMk cId="579463600" sldId="258"/>
            <ac:spMk id="9" creationId="{081EA652-8C6A-4E69-BEB9-170809474553}"/>
          </ac:spMkLst>
        </pc:spChg>
        <pc:spChg chg="add">
          <ac:chgData name="Ivan Maloshtan" userId="S::ivan.maloshtan@stud.th-deg.de::ce153f9b-dd22-4fb5-a0c1-42c71dac7f31" providerId="AD" clId="Web-{16F08FD6-5713-08E3-9CC9-5860ACD8A936}" dt="2024-05-15T20:00:36.760" v="24"/>
          <ac:spMkLst>
            <pc:docMk/>
            <pc:sldMk cId="579463600" sldId="258"/>
            <ac:spMk id="11" creationId="{5298780A-33B9-4EA2-8F67-DE68AD62841B}"/>
          </ac:spMkLst>
        </pc:spChg>
        <pc:spChg chg="add">
          <ac:chgData name="Ivan Maloshtan" userId="S::ivan.maloshtan@stud.th-deg.de::ce153f9b-dd22-4fb5-a0c1-42c71dac7f31" providerId="AD" clId="Web-{16F08FD6-5713-08E3-9CC9-5860ACD8A936}" dt="2024-05-15T20:00:36.760" v="24"/>
          <ac:spMkLst>
            <pc:docMk/>
            <pc:sldMk cId="579463600" sldId="258"/>
            <ac:spMk id="13" creationId="{7F488E8B-4E1E-4402-8935-D4E6C02615C7}"/>
          </ac:spMkLst>
        </pc:spChg>
        <pc:graphicFrameChg chg="add">
          <ac:chgData name="Ivan Maloshtan" userId="S::ivan.maloshtan@stud.th-deg.de::ce153f9b-dd22-4fb5-a0c1-42c71dac7f31" providerId="AD" clId="Web-{16F08FD6-5713-08E3-9CC9-5860ACD8A936}" dt="2024-05-15T20:00:36.760" v="24"/>
          <ac:graphicFrameMkLst>
            <pc:docMk/>
            <pc:sldMk cId="579463600" sldId="258"/>
            <ac:graphicFrameMk id="5" creationId="{50624E53-778B-7395-6452-D4D17DC4B259}"/>
          </ac:graphicFrameMkLst>
        </pc:graphicFrameChg>
      </pc:sldChg>
    </pc:docChg>
  </pc:docChgLst>
  <pc:docChgLst>
    <pc:chgData clId="Web-{B4A97BB7-990F-9C49-EB80-CD5BF46096F6}"/>
    <pc:docChg chg="modSld">
      <pc:chgData name="" userId="" providerId="" clId="Web-{B4A97BB7-990F-9C49-EB80-CD5BF46096F6}" dt="2024-07-06T17:48:51.502" v="3" actId="20577"/>
      <pc:docMkLst>
        <pc:docMk/>
      </pc:docMkLst>
      <pc:sldChg chg="modSp">
        <pc:chgData name="" userId="" providerId="" clId="Web-{B4A97BB7-990F-9C49-EB80-CD5BF46096F6}" dt="2024-07-06T17:48:51.502" v="3" actId="20577"/>
        <pc:sldMkLst>
          <pc:docMk/>
          <pc:sldMk cId="109857222" sldId="256"/>
        </pc:sldMkLst>
        <pc:spChg chg="mod">
          <ac:chgData name="" userId="" providerId="" clId="Web-{B4A97BB7-990F-9C49-EB80-CD5BF46096F6}" dt="2024-07-06T17:48:51.502" v="3" actId="20577"/>
          <ac:spMkLst>
            <pc:docMk/>
            <pc:sldMk cId="109857222" sldId="256"/>
            <ac:spMk id="4" creationId="{989AED70-27BD-7E75-254D-B290761A7EB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73A55-E25E-4CC9-9740-C8C29CECDAA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286C8B-CD0E-4AEE-8F55-974CA8BC25DF}">
      <dgm:prSet/>
      <dgm:spPr/>
      <dgm:t>
        <a:bodyPr/>
        <a:lstStyle/>
        <a:p>
          <a:r>
            <a:rPr lang="en-US"/>
            <a:t>DIV2K</a:t>
          </a:r>
        </a:p>
      </dgm:t>
    </dgm:pt>
    <dgm:pt modelId="{A3F42874-8A64-454B-A2C1-CB371E5D99C1}" type="parTrans" cxnId="{B5FE0626-2EF3-490D-A4AB-E989A909DB58}">
      <dgm:prSet/>
      <dgm:spPr/>
      <dgm:t>
        <a:bodyPr/>
        <a:lstStyle/>
        <a:p>
          <a:endParaRPr lang="en-US"/>
        </a:p>
      </dgm:t>
    </dgm:pt>
    <dgm:pt modelId="{E7E72F80-7FEE-4B0C-9EDA-5AB65FA27A5D}" type="sibTrans" cxnId="{B5FE0626-2EF3-490D-A4AB-E989A909DB58}">
      <dgm:prSet/>
      <dgm:spPr/>
      <dgm:t>
        <a:bodyPr/>
        <a:lstStyle/>
        <a:p>
          <a:endParaRPr lang="en-US"/>
        </a:p>
      </dgm:t>
    </dgm:pt>
    <dgm:pt modelId="{95337D58-FF25-4B34-8561-5AB0F05F6D09}">
      <dgm:prSet/>
      <dgm:spPr/>
      <dgm:t>
        <a:bodyPr/>
        <a:lstStyle/>
        <a:p>
          <a:r>
            <a:rPr lang="en-US"/>
            <a:t>Set5</a:t>
          </a:r>
        </a:p>
      </dgm:t>
    </dgm:pt>
    <dgm:pt modelId="{38D54D01-F33C-4EBF-9088-3B1CF7F09811}" type="parTrans" cxnId="{7D218919-2E78-4168-B6EF-B83F699C5A9E}">
      <dgm:prSet/>
      <dgm:spPr/>
      <dgm:t>
        <a:bodyPr/>
        <a:lstStyle/>
        <a:p>
          <a:endParaRPr lang="en-US"/>
        </a:p>
      </dgm:t>
    </dgm:pt>
    <dgm:pt modelId="{7E3E3898-66B8-473B-93B8-2F9C27BC5C77}" type="sibTrans" cxnId="{7D218919-2E78-4168-B6EF-B83F699C5A9E}">
      <dgm:prSet/>
      <dgm:spPr/>
      <dgm:t>
        <a:bodyPr/>
        <a:lstStyle/>
        <a:p>
          <a:endParaRPr lang="en-US"/>
        </a:p>
      </dgm:t>
    </dgm:pt>
    <dgm:pt modelId="{672F7ABB-7B28-47F8-82A0-DC3E673A8A6B}">
      <dgm:prSet/>
      <dgm:spPr/>
      <dgm:t>
        <a:bodyPr/>
        <a:lstStyle/>
        <a:p>
          <a:r>
            <a:rPr lang="en-US"/>
            <a:t>Set14</a:t>
          </a:r>
        </a:p>
      </dgm:t>
    </dgm:pt>
    <dgm:pt modelId="{05298C6A-C650-478B-8362-94EEEF363ADF}" type="parTrans" cxnId="{367E3AE0-8402-473A-BC5D-2C7D3AE25329}">
      <dgm:prSet/>
      <dgm:spPr/>
      <dgm:t>
        <a:bodyPr/>
        <a:lstStyle/>
        <a:p>
          <a:endParaRPr lang="en-US"/>
        </a:p>
      </dgm:t>
    </dgm:pt>
    <dgm:pt modelId="{1B54B066-8A54-4450-A2E1-07E7CE474499}" type="sibTrans" cxnId="{367E3AE0-8402-473A-BC5D-2C7D3AE25329}">
      <dgm:prSet/>
      <dgm:spPr/>
      <dgm:t>
        <a:bodyPr/>
        <a:lstStyle/>
        <a:p>
          <a:endParaRPr lang="en-US"/>
        </a:p>
      </dgm:t>
    </dgm:pt>
    <dgm:pt modelId="{4C62A76F-383D-4E85-85C1-E535121A2321}" type="pres">
      <dgm:prSet presAssocID="{28073A55-E25E-4CC9-9740-C8C29CECDAA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680A1-36F0-42A4-969A-19689A7B6B21}" type="pres">
      <dgm:prSet presAssocID="{4C286C8B-CD0E-4AEE-8F55-974CA8BC25DF}" presName="root" presStyleCnt="0"/>
      <dgm:spPr/>
    </dgm:pt>
    <dgm:pt modelId="{F1D096AF-9B2B-41E8-A7FE-9D4FBAD051E1}" type="pres">
      <dgm:prSet presAssocID="{4C286C8B-CD0E-4AEE-8F55-974CA8BC25DF}" presName="rootComposite" presStyleCnt="0"/>
      <dgm:spPr/>
    </dgm:pt>
    <dgm:pt modelId="{091D639A-A3BB-423E-A743-94DB8ADDDA58}" type="pres">
      <dgm:prSet presAssocID="{4C286C8B-CD0E-4AEE-8F55-974CA8BC25DF}" presName="rootText" presStyleLbl="node1" presStyleIdx="0" presStyleCnt="3"/>
      <dgm:spPr/>
    </dgm:pt>
    <dgm:pt modelId="{E0E36A8C-EF42-4047-9C6D-9B354506378C}" type="pres">
      <dgm:prSet presAssocID="{4C286C8B-CD0E-4AEE-8F55-974CA8BC25DF}" presName="rootConnector" presStyleLbl="node1" presStyleIdx="0" presStyleCnt="3"/>
      <dgm:spPr/>
    </dgm:pt>
    <dgm:pt modelId="{801CCC0F-AF15-4323-AEA7-970417D72A35}" type="pres">
      <dgm:prSet presAssocID="{4C286C8B-CD0E-4AEE-8F55-974CA8BC25DF}" presName="childShape" presStyleCnt="0"/>
      <dgm:spPr/>
    </dgm:pt>
    <dgm:pt modelId="{BF5BFFAA-0C76-42E0-BD0F-2510FF13E222}" type="pres">
      <dgm:prSet presAssocID="{95337D58-FF25-4B34-8561-5AB0F05F6D09}" presName="root" presStyleCnt="0"/>
      <dgm:spPr/>
    </dgm:pt>
    <dgm:pt modelId="{229F3116-BB5F-4C01-A4EE-080E4F145971}" type="pres">
      <dgm:prSet presAssocID="{95337D58-FF25-4B34-8561-5AB0F05F6D09}" presName="rootComposite" presStyleCnt="0"/>
      <dgm:spPr/>
    </dgm:pt>
    <dgm:pt modelId="{D1BE8FFB-9BCC-4293-8B30-C35529A3497C}" type="pres">
      <dgm:prSet presAssocID="{95337D58-FF25-4B34-8561-5AB0F05F6D09}" presName="rootText" presStyleLbl="node1" presStyleIdx="1" presStyleCnt="3"/>
      <dgm:spPr/>
    </dgm:pt>
    <dgm:pt modelId="{6F9D646F-63CE-4DE5-89D9-912BF2578D90}" type="pres">
      <dgm:prSet presAssocID="{95337D58-FF25-4B34-8561-5AB0F05F6D09}" presName="rootConnector" presStyleLbl="node1" presStyleIdx="1" presStyleCnt="3"/>
      <dgm:spPr/>
    </dgm:pt>
    <dgm:pt modelId="{10C6DAED-69D7-4CD6-9A8D-954AF99A984B}" type="pres">
      <dgm:prSet presAssocID="{95337D58-FF25-4B34-8561-5AB0F05F6D09}" presName="childShape" presStyleCnt="0"/>
      <dgm:spPr/>
    </dgm:pt>
    <dgm:pt modelId="{735682A3-D268-4CBE-B946-5A552A6B503C}" type="pres">
      <dgm:prSet presAssocID="{672F7ABB-7B28-47F8-82A0-DC3E673A8A6B}" presName="root" presStyleCnt="0"/>
      <dgm:spPr/>
    </dgm:pt>
    <dgm:pt modelId="{2DD6848D-3A21-420E-A11C-86D18E3FED9F}" type="pres">
      <dgm:prSet presAssocID="{672F7ABB-7B28-47F8-82A0-DC3E673A8A6B}" presName="rootComposite" presStyleCnt="0"/>
      <dgm:spPr/>
    </dgm:pt>
    <dgm:pt modelId="{788B6DE2-15A7-4680-B2F5-33304D2233E0}" type="pres">
      <dgm:prSet presAssocID="{672F7ABB-7B28-47F8-82A0-DC3E673A8A6B}" presName="rootText" presStyleLbl="node1" presStyleIdx="2" presStyleCnt="3"/>
      <dgm:spPr/>
    </dgm:pt>
    <dgm:pt modelId="{3AE72971-E7BF-46FE-AFF8-9B8732FC8AE3}" type="pres">
      <dgm:prSet presAssocID="{672F7ABB-7B28-47F8-82A0-DC3E673A8A6B}" presName="rootConnector" presStyleLbl="node1" presStyleIdx="2" presStyleCnt="3"/>
      <dgm:spPr/>
    </dgm:pt>
    <dgm:pt modelId="{96C89EF4-C3C0-48D8-8859-66DB2DDA8D73}" type="pres">
      <dgm:prSet presAssocID="{672F7ABB-7B28-47F8-82A0-DC3E673A8A6B}" presName="childShape" presStyleCnt="0"/>
      <dgm:spPr/>
    </dgm:pt>
  </dgm:ptLst>
  <dgm:cxnLst>
    <dgm:cxn modelId="{F081B908-13F8-4F9C-BB39-F7C0A8D49962}" type="presOf" srcId="{95337D58-FF25-4B34-8561-5AB0F05F6D09}" destId="{6F9D646F-63CE-4DE5-89D9-912BF2578D90}" srcOrd="1" destOrd="0" presId="urn:microsoft.com/office/officeart/2005/8/layout/hierarchy3"/>
    <dgm:cxn modelId="{7D218919-2E78-4168-B6EF-B83F699C5A9E}" srcId="{28073A55-E25E-4CC9-9740-C8C29CECDAA0}" destId="{95337D58-FF25-4B34-8561-5AB0F05F6D09}" srcOrd="1" destOrd="0" parTransId="{38D54D01-F33C-4EBF-9088-3B1CF7F09811}" sibTransId="{7E3E3898-66B8-473B-93B8-2F9C27BC5C77}"/>
    <dgm:cxn modelId="{BC902721-E8C1-4B3A-872B-C9C80F75BF3F}" type="presOf" srcId="{672F7ABB-7B28-47F8-82A0-DC3E673A8A6B}" destId="{788B6DE2-15A7-4680-B2F5-33304D2233E0}" srcOrd="0" destOrd="0" presId="urn:microsoft.com/office/officeart/2005/8/layout/hierarchy3"/>
    <dgm:cxn modelId="{B5FE0626-2EF3-490D-A4AB-E989A909DB58}" srcId="{28073A55-E25E-4CC9-9740-C8C29CECDAA0}" destId="{4C286C8B-CD0E-4AEE-8F55-974CA8BC25DF}" srcOrd="0" destOrd="0" parTransId="{A3F42874-8A64-454B-A2C1-CB371E5D99C1}" sibTransId="{E7E72F80-7FEE-4B0C-9EDA-5AB65FA27A5D}"/>
    <dgm:cxn modelId="{EB97F558-8E37-4CFE-BD2E-B20F3395A9A4}" type="presOf" srcId="{28073A55-E25E-4CC9-9740-C8C29CECDAA0}" destId="{4C62A76F-383D-4E85-85C1-E535121A2321}" srcOrd="0" destOrd="0" presId="urn:microsoft.com/office/officeart/2005/8/layout/hierarchy3"/>
    <dgm:cxn modelId="{3EC54980-3314-4EE2-A708-DDAC4D052281}" type="presOf" srcId="{4C286C8B-CD0E-4AEE-8F55-974CA8BC25DF}" destId="{091D639A-A3BB-423E-A743-94DB8ADDDA58}" srcOrd="0" destOrd="0" presId="urn:microsoft.com/office/officeart/2005/8/layout/hierarchy3"/>
    <dgm:cxn modelId="{DC4E0881-EC7E-44F9-BE10-B9A9EC2C5140}" type="presOf" srcId="{95337D58-FF25-4B34-8561-5AB0F05F6D09}" destId="{D1BE8FFB-9BCC-4293-8B30-C35529A3497C}" srcOrd="0" destOrd="0" presId="urn:microsoft.com/office/officeart/2005/8/layout/hierarchy3"/>
    <dgm:cxn modelId="{A15FAB85-BAC0-44FF-8477-F707AF2BAA96}" type="presOf" srcId="{4C286C8B-CD0E-4AEE-8F55-974CA8BC25DF}" destId="{E0E36A8C-EF42-4047-9C6D-9B354506378C}" srcOrd="1" destOrd="0" presId="urn:microsoft.com/office/officeart/2005/8/layout/hierarchy3"/>
    <dgm:cxn modelId="{0E6654CE-AA94-446C-B39B-7E676F857644}" type="presOf" srcId="{672F7ABB-7B28-47F8-82A0-DC3E673A8A6B}" destId="{3AE72971-E7BF-46FE-AFF8-9B8732FC8AE3}" srcOrd="1" destOrd="0" presId="urn:microsoft.com/office/officeart/2005/8/layout/hierarchy3"/>
    <dgm:cxn modelId="{367E3AE0-8402-473A-BC5D-2C7D3AE25329}" srcId="{28073A55-E25E-4CC9-9740-C8C29CECDAA0}" destId="{672F7ABB-7B28-47F8-82A0-DC3E673A8A6B}" srcOrd="2" destOrd="0" parTransId="{05298C6A-C650-478B-8362-94EEEF363ADF}" sibTransId="{1B54B066-8A54-4450-A2E1-07E7CE474499}"/>
    <dgm:cxn modelId="{C6D8557E-5EB1-4047-BA71-B868E395A8DD}" type="presParOf" srcId="{4C62A76F-383D-4E85-85C1-E535121A2321}" destId="{3A2680A1-36F0-42A4-969A-19689A7B6B21}" srcOrd="0" destOrd="0" presId="urn:microsoft.com/office/officeart/2005/8/layout/hierarchy3"/>
    <dgm:cxn modelId="{A6FE1628-7F93-4016-8C13-75011A0C2AAF}" type="presParOf" srcId="{3A2680A1-36F0-42A4-969A-19689A7B6B21}" destId="{F1D096AF-9B2B-41E8-A7FE-9D4FBAD051E1}" srcOrd="0" destOrd="0" presId="urn:microsoft.com/office/officeart/2005/8/layout/hierarchy3"/>
    <dgm:cxn modelId="{8BF642A5-1A89-444D-B82C-3B917CA56DF9}" type="presParOf" srcId="{F1D096AF-9B2B-41E8-A7FE-9D4FBAD051E1}" destId="{091D639A-A3BB-423E-A743-94DB8ADDDA58}" srcOrd="0" destOrd="0" presId="urn:microsoft.com/office/officeart/2005/8/layout/hierarchy3"/>
    <dgm:cxn modelId="{6496B434-B62A-4D21-B37D-40EB09677A3C}" type="presParOf" srcId="{F1D096AF-9B2B-41E8-A7FE-9D4FBAD051E1}" destId="{E0E36A8C-EF42-4047-9C6D-9B354506378C}" srcOrd="1" destOrd="0" presId="urn:microsoft.com/office/officeart/2005/8/layout/hierarchy3"/>
    <dgm:cxn modelId="{FEBE4D40-4519-4545-A514-516CB715B7C3}" type="presParOf" srcId="{3A2680A1-36F0-42A4-969A-19689A7B6B21}" destId="{801CCC0F-AF15-4323-AEA7-970417D72A35}" srcOrd="1" destOrd="0" presId="urn:microsoft.com/office/officeart/2005/8/layout/hierarchy3"/>
    <dgm:cxn modelId="{D1769604-E340-400D-BBBB-D15C9B4CC500}" type="presParOf" srcId="{4C62A76F-383D-4E85-85C1-E535121A2321}" destId="{BF5BFFAA-0C76-42E0-BD0F-2510FF13E222}" srcOrd="1" destOrd="0" presId="urn:microsoft.com/office/officeart/2005/8/layout/hierarchy3"/>
    <dgm:cxn modelId="{8C7E90AA-A11F-4821-9255-6619B184C7AE}" type="presParOf" srcId="{BF5BFFAA-0C76-42E0-BD0F-2510FF13E222}" destId="{229F3116-BB5F-4C01-A4EE-080E4F145971}" srcOrd="0" destOrd="0" presId="urn:microsoft.com/office/officeart/2005/8/layout/hierarchy3"/>
    <dgm:cxn modelId="{E2E593F6-7034-4609-BBDE-B12723B61029}" type="presParOf" srcId="{229F3116-BB5F-4C01-A4EE-080E4F145971}" destId="{D1BE8FFB-9BCC-4293-8B30-C35529A3497C}" srcOrd="0" destOrd="0" presId="urn:microsoft.com/office/officeart/2005/8/layout/hierarchy3"/>
    <dgm:cxn modelId="{5C14AD7D-2CB9-4BA8-9AF4-22C4B15DF327}" type="presParOf" srcId="{229F3116-BB5F-4C01-A4EE-080E4F145971}" destId="{6F9D646F-63CE-4DE5-89D9-912BF2578D90}" srcOrd="1" destOrd="0" presId="urn:microsoft.com/office/officeart/2005/8/layout/hierarchy3"/>
    <dgm:cxn modelId="{54DA4D61-53E7-4CEA-B9A0-D3C402F87FBD}" type="presParOf" srcId="{BF5BFFAA-0C76-42E0-BD0F-2510FF13E222}" destId="{10C6DAED-69D7-4CD6-9A8D-954AF99A984B}" srcOrd="1" destOrd="0" presId="urn:microsoft.com/office/officeart/2005/8/layout/hierarchy3"/>
    <dgm:cxn modelId="{54302EC2-FAE5-49DD-B5AC-C5C614C8F20B}" type="presParOf" srcId="{4C62A76F-383D-4E85-85C1-E535121A2321}" destId="{735682A3-D268-4CBE-B946-5A552A6B503C}" srcOrd="2" destOrd="0" presId="urn:microsoft.com/office/officeart/2005/8/layout/hierarchy3"/>
    <dgm:cxn modelId="{DF6881D4-2047-4E0C-A360-CA70687F0B6E}" type="presParOf" srcId="{735682A3-D268-4CBE-B946-5A552A6B503C}" destId="{2DD6848D-3A21-420E-A11C-86D18E3FED9F}" srcOrd="0" destOrd="0" presId="urn:microsoft.com/office/officeart/2005/8/layout/hierarchy3"/>
    <dgm:cxn modelId="{F7B42550-DF69-44B5-8617-5B88158CD867}" type="presParOf" srcId="{2DD6848D-3A21-420E-A11C-86D18E3FED9F}" destId="{788B6DE2-15A7-4680-B2F5-33304D2233E0}" srcOrd="0" destOrd="0" presId="urn:microsoft.com/office/officeart/2005/8/layout/hierarchy3"/>
    <dgm:cxn modelId="{0FE18B8B-82E5-44EF-884B-4A36DB601E89}" type="presParOf" srcId="{2DD6848D-3A21-420E-A11C-86D18E3FED9F}" destId="{3AE72971-E7BF-46FE-AFF8-9B8732FC8AE3}" srcOrd="1" destOrd="0" presId="urn:microsoft.com/office/officeart/2005/8/layout/hierarchy3"/>
    <dgm:cxn modelId="{731F680A-3E38-429A-AC1A-CBE0763D32AF}" type="presParOf" srcId="{735682A3-D268-4CBE-B946-5A552A6B503C}" destId="{96C89EF4-C3C0-48D8-8859-66DB2DDA8D7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D639A-A3BB-423E-A743-94DB8ADDDA58}">
      <dsp:nvSpPr>
        <dsp:cNvPr id="0" name=""/>
        <dsp:cNvSpPr/>
      </dsp:nvSpPr>
      <dsp:spPr>
        <a:xfrm>
          <a:off x="985" y="695245"/>
          <a:ext cx="2306526" cy="1153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DIV2K</a:t>
          </a:r>
        </a:p>
      </dsp:txBody>
      <dsp:txXfrm>
        <a:off x="34763" y="729023"/>
        <a:ext cx="2238970" cy="1085707"/>
      </dsp:txXfrm>
    </dsp:sp>
    <dsp:sp modelId="{D1BE8FFB-9BCC-4293-8B30-C35529A3497C}">
      <dsp:nvSpPr>
        <dsp:cNvPr id="0" name=""/>
        <dsp:cNvSpPr/>
      </dsp:nvSpPr>
      <dsp:spPr>
        <a:xfrm>
          <a:off x="2884144" y="695245"/>
          <a:ext cx="2306526" cy="1153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Set5</a:t>
          </a:r>
        </a:p>
      </dsp:txBody>
      <dsp:txXfrm>
        <a:off x="2917922" y="729023"/>
        <a:ext cx="2238970" cy="1085707"/>
      </dsp:txXfrm>
    </dsp:sp>
    <dsp:sp modelId="{788B6DE2-15A7-4680-B2F5-33304D2233E0}">
      <dsp:nvSpPr>
        <dsp:cNvPr id="0" name=""/>
        <dsp:cNvSpPr/>
      </dsp:nvSpPr>
      <dsp:spPr>
        <a:xfrm>
          <a:off x="5767302" y="695245"/>
          <a:ext cx="2306526" cy="1153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Set14</a:t>
          </a:r>
        </a:p>
      </dsp:txBody>
      <dsp:txXfrm>
        <a:off x="5801080" y="729023"/>
        <a:ext cx="2238970" cy="1085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71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3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7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72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7/6/2024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324" y="-109290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latin typeface="Nirmala Text"/>
                <a:ea typeface="Nirmala Text"/>
                <a:cs typeface="Nirmala Text"/>
              </a:rPr>
              <a:t>IMAGE Super</a:t>
            </a:r>
            <a:r>
              <a:rPr lang="en-US" sz="8800" b="1">
                <a:latin typeface="Nirmala Text"/>
                <a:ea typeface="Nirmala Text"/>
                <a:cs typeface="Nirmala Text"/>
              </a:rPr>
              <a:t> 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653" y="3779061"/>
            <a:ext cx="8698088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Nirmala Text"/>
                <a:ea typeface="Nirmala Text"/>
                <a:cs typeface="Nirmala Text"/>
              </a:rPr>
              <a:t>by  Ivan </a:t>
            </a:r>
            <a:r>
              <a:rPr lang="en-US" sz="1800" err="1">
                <a:solidFill>
                  <a:schemeClr val="tx1"/>
                </a:solidFill>
                <a:latin typeface="Nirmala Text"/>
                <a:ea typeface="Nirmala Text"/>
                <a:cs typeface="Nirmala Text"/>
              </a:rPr>
              <a:t>Maloshtan</a:t>
            </a:r>
            <a:r>
              <a:rPr lang="en-US" sz="1800">
                <a:solidFill>
                  <a:schemeClr val="tx1"/>
                </a:solidFill>
                <a:latin typeface="Nirmala Text"/>
                <a:ea typeface="Nirmala Text"/>
                <a:cs typeface="Nirmala Text"/>
              </a:rPr>
              <a:t>, Rostyslav Zubko, Rashid Aghayev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AED70-27BD-7E75-254D-B290761A7EBC}"/>
              </a:ext>
            </a:extLst>
          </p:cNvPr>
          <p:cNvSpPr txBox="1"/>
          <p:nvPr/>
        </p:nvSpPr>
        <p:spPr>
          <a:xfrm>
            <a:off x="966592" y="5089742"/>
            <a:ext cx="6407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Objective</a:t>
            </a:r>
            <a:r>
              <a:rPr lang="en-US" sz="2400">
                <a:solidFill>
                  <a:schemeClr val="accent3">
                    <a:lumMod val="40000"/>
                    <a:lumOff val="60000"/>
                  </a:schemeClr>
                </a:solidFill>
              </a:rPr>
              <a:t> 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– enhance the resolution of images using deep learning techniques ​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08D-1753-2133-9FC5-B378D515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624E53-778B-7395-6452-D4D17DC4B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966423"/>
              </p:ext>
            </p:extLst>
          </p:nvPr>
        </p:nvGraphicFramePr>
        <p:xfrm>
          <a:off x="1400258" y="2159000"/>
          <a:ext cx="8074815" cy="25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2ED8CF-F5E4-A008-2F8B-5D622406911D}"/>
              </a:ext>
            </a:extLst>
          </p:cNvPr>
          <p:cNvSpPr txBox="1"/>
          <p:nvPr/>
        </p:nvSpPr>
        <p:spPr>
          <a:xfrm>
            <a:off x="850378" y="4398415"/>
            <a:ext cx="100325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Preprocessing: </a:t>
            </a:r>
            <a:r>
              <a:rPr lang="en-US" sz="2400" err="1"/>
              <a:t>downsampling</a:t>
            </a:r>
            <a:r>
              <a:rPr lang="en-US" sz="2400"/>
              <a:t> high-resolution images -&gt; Low-resolution </a:t>
            </a:r>
          </a:p>
        </p:txBody>
      </p:sp>
    </p:spTree>
    <p:extLst>
      <p:ext uri="{BB962C8B-B14F-4D97-AF65-F5344CB8AC3E}">
        <p14:creationId xmlns:p14="http://schemas.microsoft.com/office/powerpoint/2010/main" val="57946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0314-D7F1-7ED6-B03F-E77749F8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25" y="469198"/>
            <a:ext cx="8074815" cy="16184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/>
              <a:t>Architectures of learning 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19D1-00E8-364B-F4A8-5CC13EDE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77" y="2472957"/>
            <a:ext cx="8074815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/>
              <a:t>SRCNN – 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baseline model</a:t>
            </a:r>
            <a:r>
              <a:rPr lang="en-US" sz="3200"/>
              <a:t>;</a:t>
            </a:r>
          </a:p>
          <a:p>
            <a:r>
              <a:rPr lang="en-US" sz="3200">
                <a:solidFill>
                  <a:schemeClr val="accent3">
                    <a:lumMod val="60000"/>
                    <a:lumOff val="40000"/>
                  </a:schemeClr>
                </a:solidFill>
              </a:rPr>
              <a:t>More advanced</a:t>
            </a:r>
            <a:r>
              <a:rPr lang="en-US" sz="320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/>
              <a:t>EDSR  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/>
              <a:t>SRGAN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/>
              <a:t>VDSR</a:t>
            </a:r>
          </a:p>
        </p:txBody>
      </p:sp>
    </p:spTree>
    <p:extLst>
      <p:ext uri="{BB962C8B-B14F-4D97-AF65-F5344CB8AC3E}">
        <p14:creationId xmlns:p14="http://schemas.microsoft.com/office/powerpoint/2010/main" val="20041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rectangular object with text&#10;&#10;Description automatically generated">
            <a:extLst>
              <a:ext uri="{FF2B5EF4-FFF2-40B4-BE49-F238E27FC236}">
                <a16:creationId xmlns:a16="http://schemas.microsoft.com/office/drawing/2014/main" id="{39376060-05C9-2473-8945-BCBA6A5088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221673" y="3200405"/>
            <a:ext cx="6751317" cy="2586879"/>
          </a:xfr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E08E2F-45E0-BDF8-0989-0FAC09D6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6590" y="2740152"/>
            <a:ext cx="4741001" cy="3593592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/>
              <a:t>3 Convolutional layers</a:t>
            </a:r>
          </a:p>
          <a:p>
            <a:pPr marL="342900" indent="-342900">
              <a:buChar char="•"/>
            </a:pPr>
            <a:r>
              <a:rPr lang="en-US"/>
              <a:t>Filters: </a:t>
            </a:r>
            <a:r>
              <a:rPr lang="en-US" b="1" i="1"/>
              <a:t>128-64-1</a:t>
            </a:r>
          </a:p>
          <a:p>
            <a:pPr marL="342900" indent="-342900">
              <a:buChar char="•"/>
            </a:pPr>
            <a:r>
              <a:rPr lang="en-US"/>
              <a:t>Kernel size: </a:t>
            </a:r>
            <a:r>
              <a:rPr lang="en-US" i="1"/>
              <a:t>9-3-5</a:t>
            </a:r>
          </a:p>
          <a:p>
            <a:pPr marL="342900" indent="-342900">
              <a:buChar char="•"/>
            </a:pPr>
            <a:r>
              <a:rPr lang="en-US"/>
              <a:t>Optimization: </a:t>
            </a:r>
            <a:r>
              <a:rPr lang="en-US" i="1"/>
              <a:t>Adam optimizer</a:t>
            </a:r>
          </a:p>
          <a:p>
            <a:pPr marL="342900" indent="-342900">
              <a:buChar char="•"/>
            </a:pPr>
            <a:r>
              <a:rPr lang="en-US"/>
              <a:t>Loss function: </a:t>
            </a:r>
            <a:r>
              <a:rPr lang="en-US" i="1"/>
              <a:t>MSE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ED9CF-E3DD-8630-9D65-CA81E994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/>
              <a:t>SRCNN</a:t>
            </a:r>
          </a:p>
        </p:txBody>
      </p:sp>
    </p:spTree>
    <p:extLst>
      <p:ext uri="{BB962C8B-B14F-4D97-AF65-F5344CB8AC3E}">
        <p14:creationId xmlns:p14="http://schemas.microsoft.com/office/powerpoint/2010/main" val="241234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block diagram&#10;&#10;Description automatically generated">
            <a:extLst>
              <a:ext uri="{FF2B5EF4-FFF2-40B4-BE49-F238E27FC236}">
                <a16:creationId xmlns:a16="http://schemas.microsoft.com/office/drawing/2014/main" id="{0DD11908-C541-D9D9-984A-142F881E7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673" y="3556810"/>
            <a:ext cx="6915401" cy="1833004"/>
          </a:xfrm>
          <a:noFill/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0114A9-E785-2E27-9E8E-0C204F5E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8" y="2370178"/>
            <a:ext cx="4961830" cy="4482481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/>
              <a:t>Pre-residual block: </a:t>
            </a:r>
            <a:r>
              <a:rPr lang="en-US" i="1"/>
              <a:t>1 convolutional layer</a:t>
            </a:r>
            <a:endParaRPr lang="en-US"/>
          </a:p>
          <a:p>
            <a:pPr marL="342900" indent="-342900">
              <a:buChar char="•"/>
            </a:pPr>
            <a:r>
              <a:rPr lang="en-US"/>
              <a:t>Residual blocks (x16): </a:t>
            </a:r>
            <a:r>
              <a:rPr lang="en-US" b="1" i="1"/>
              <a:t>2 convolutional layers + </a:t>
            </a:r>
            <a:r>
              <a:rPr lang="en-US" b="1" i="1" err="1"/>
              <a:t>ReLU</a:t>
            </a:r>
            <a:r>
              <a:rPr lang="en-US" b="1" i="1"/>
              <a:t> activation function</a:t>
            </a:r>
          </a:p>
          <a:p>
            <a:pPr marL="342900" indent="-342900">
              <a:buChar char="•"/>
            </a:pPr>
            <a:r>
              <a:rPr lang="en-US" b="1"/>
              <a:t>Post-residual block: </a:t>
            </a:r>
            <a:r>
              <a:rPr lang="en-US" b="1" i="1"/>
              <a:t>1 convolutional layer</a:t>
            </a:r>
          </a:p>
          <a:p>
            <a:pPr marL="342900" indent="-342900">
              <a:buChar char="•"/>
            </a:pPr>
            <a:r>
              <a:rPr lang="en-US" b="1"/>
              <a:t>Optimizer: </a:t>
            </a:r>
            <a:r>
              <a:rPr lang="en-US" b="1" i="1"/>
              <a:t>Adam optimizer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70B57-EB76-F3EF-8880-5D4E85D9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/>
              <a:t>EDSR</a:t>
            </a:r>
          </a:p>
        </p:txBody>
      </p:sp>
    </p:spTree>
    <p:extLst>
      <p:ext uri="{BB962C8B-B14F-4D97-AF65-F5344CB8AC3E}">
        <p14:creationId xmlns:p14="http://schemas.microsoft.com/office/powerpoint/2010/main" val="303193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4E7-0092-95A8-564B-C358E893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VDSR</a:t>
            </a:r>
          </a:p>
        </p:txBody>
      </p:sp>
      <p:pic>
        <p:nvPicPr>
          <p:cNvPr id="4" name="Объект 3" descr="Изображение выглядит как текст, снимок экран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4AA1BE8-FB05-B631-4B97-5B019BE23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16" y="3429086"/>
            <a:ext cx="4843397" cy="21983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14868-22C0-CBDA-4F47-0552EE7AFE54}"/>
              </a:ext>
            </a:extLst>
          </p:cNvPr>
          <p:cNvSpPr txBox="1"/>
          <p:nvPr/>
        </p:nvSpPr>
        <p:spPr>
          <a:xfrm>
            <a:off x="6594717" y="3426044"/>
            <a:ext cx="463254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ru-RU" sz="2400" err="1">
                <a:ea typeface="+mn-lt"/>
                <a:cs typeface="+mn-lt"/>
              </a:rPr>
              <a:t>Input</a:t>
            </a:r>
            <a:r>
              <a:rPr lang="ru-RU" sz="2400">
                <a:ea typeface="+mn-lt"/>
                <a:cs typeface="+mn-lt"/>
              </a:rPr>
              <a:t> Layer </a:t>
            </a:r>
          </a:p>
          <a:p>
            <a:pPr marL="342900" indent="-342900">
              <a:buAutoNum type="arabicPeriod"/>
            </a:pPr>
            <a:r>
              <a:rPr lang="ru-RU" sz="2400" err="1">
                <a:ea typeface="+mn-lt"/>
                <a:cs typeface="+mn-lt"/>
              </a:rPr>
              <a:t>Convolutional</a:t>
            </a:r>
            <a:r>
              <a:rPr lang="ru-RU" sz="2400">
                <a:ea typeface="+mn-lt"/>
                <a:cs typeface="+mn-lt"/>
              </a:rPr>
              <a:t> </a:t>
            </a:r>
            <a:r>
              <a:rPr lang="ru-RU" sz="2400" err="1">
                <a:ea typeface="+mn-lt"/>
                <a:cs typeface="+mn-lt"/>
              </a:rPr>
              <a:t>Layers</a:t>
            </a:r>
            <a:endParaRPr lang="ru-RU" sz="24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ru-RU" sz="2400" err="1">
                <a:ea typeface="+mn-lt"/>
                <a:cs typeface="+mn-lt"/>
              </a:rPr>
              <a:t>Residual</a:t>
            </a:r>
            <a:r>
              <a:rPr lang="ru-RU" sz="2400">
                <a:ea typeface="+mn-lt"/>
                <a:cs typeface="+mn-lt"/>
              </a:rPr>
              <a:t> Learning</a:t>
            </a:r>
          </a:p>
          <a:p>
            <a:pPr marL="342900" indent="-342900">
              <a:buAutoNum type="arabicPeriod"/>
            </a:pPr>
            <a:r>
              <a:rPr lang="ru-RU" sz="2400" err="1">
                <a:ea typeface="+mn-lt"/>
                <a:cs typeface="+mn-lt"/>
              </a:rPr>
              <a:t>Output</a:t>
            </a:r>
            <a:r>
              <a:rPr lang="ru-RU" sz="2400">
                <a:ea typeface="+mn-lt"/>
                <a:cs typeface="+mn-lt"/>
              </a:rPr>
              <a:t> Layer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7923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CBB3-B5AE-9612-FABB-99182DFC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SRGAN</a:t>
            </a:r>
          </a:p>
        </p:txBody>
      </p:sp>
      <p:pic>
        <p:nvPicPr>
          <p:cNvPr id="4" name="Content Placeholder 3" descr="A diagram of a block diagram&#10;&#10;Description automatically generated">
            <a:extLst>
              <a:ext uri="{FF2B5EF4-FFF2-40B4-BE49-F238E27FC236}">
                <a16:creationId xmlns:a16="http://schemas.microsoft.com/office/drawing/2014/main" id="{24104069-908F-94FA-6FE8-EBFDC5E50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66" y="2300205"/>
            <a:ext cx="7493332" cy="37948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32466-A6E7-E037-121E-FF70099DA0D5}"/>
              </a:ext>
            </a:extLst>
          </p:cNvPr>
          <p:cNvSpPr txBox="1"/>
          <p:nvPr/>
        </p:nvSpPr>
        <p:spPr>
          <a:xfrm>
            <a:off x="7870637" y="2303508"/>
            <a:ext cx="430611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Generator </a:t>
            </a:r>
            <a:r>
              <a:rPr lang="en-US"/>
              <a:t>- 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produce fake data (SR image)</a:t>
            </a:r>
            <a:r>
              <a:rPr lang="en-US"/>
              <a:t> </a:t>
            </a:r>
          </a:p>
          <a:p>
            <a:r>
              <a:rPr lang="en-US" u="sng"/>
              <a:t>Discriminator</a:t>
            </a:r>
            <a:r>
              <a:rPr lang="en-US"/>
              <a:t> -</a:t>
            </a:r>
            <a:r>
              <a:rPr lang="en-US" b="1">
                <a:latin typeface="Calibri"/>
                <a:ea typeface="Calibri"/>
                <a:cs typeface="Calibri"/>
              </a:rPr>
              <a:t>binary classifier; evaluates whether a given data instance is real or fake</a:t>
            </a:r>
          </a:p>
          <a:p>
            <a:endParaRPr lang="en-US" b="1">
              <a:latin typeface="Calibri"/>
              <a:ea typeface="Calibri"/>
              <a:cs typeface="Calibri"/>
            </a:endParaRPr>
          </a:p>
          <a:p>
            <a:r>
              <a:rPr lang="en-US" b="1" u="sng">
                <a:ea typeface="+mn-lt"/>
                <a:cs typeface="+mn-lt"/>
              </a:rPr>
              <a:t>Adversarial Training</a:t>
            </a:r>
            <a:r>
              <a:rPr lang="en-US" u="sng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latin typeface="Calibri"/>
                <a:ea typeface="+mn-lt"/>
                <a:cs typeface="+mn-lt"/>
              </a:rPr>
              <a:t>The generator and discriminator are trained together, refining the image quality through adversarial feedback</a:t>
            </a:r>
            <a:endParaRPr lang="en-US" b="1">
              <a:latin typeface="Calibri"/>
              <a:ea typeface="Calibri"/>
              <a:cs typeface="Calibri"/>
            </a:endParaRPr>
          </a:p>
          <a:p>
            <a:endParaRPr lang="en-US" b="1">
              <a:latin typeface="Franklin Gothic Medium"/>
              <a:ea typeface="Calibri"/>
              <a:cs typeface="Calibri"/>
            </a:endParaRPr>
          </a:p>
          <a:p>
            <a:r>
              <a:rPr lang="en-US" b="1" i="1">
                <a:latin typeface="Calibri"/>
                <a:ea typeface="+mn-lt"/>
                <a:cs typeface="+mn-lt"/>
              </a:rPr>
              <a:t>Discriminator </a:t>
            </a:r>
            <a:r>
              <a:rPr lang="en-US" b="1">
                <a:latin typeface="Calibri"/>
                <a:ea typeface="+mn-lt"/>
                <a:cs typeface="+mn-lt"/>
              </a:rPr>
              <a:t>generate the adversarial loss which then backpropagated into the generator architecture. </a:t>
            </a:r>
          </a:p>
          <a:p>
            <a:endParaRPr lang="en-US" b="1">
              <a:latin typeface="Calibri"/>
              <a:ea typeface="Calibri"/>
              <a:cs typeface="Calibri"/>
            </a:endParaRPr>
          </a:p>
          <a:p>
            <a:endParaRPr lang="en-US" b="1">
              <a:latin typeface="Calibri"/>
              <a:ea typeface="Calibri"/>
              <a:cs typeface="Calibri"/>
            </a:endParaRPr>
          </a:p>
          <a:p>
            <a:endParaRPr lang="en-US" b="1">
              <a:latin typeface="Calibri"/>
              <a:ea typeface="Calibri"/>
              <a:cs typeface="Calibri"/>
            </a:endParaRPr>
          </a:p>
          <a:p>
            <a:endParaRPr lang="en-US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84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95D9-8B26-8378-CAF8-1EDF9EF3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SRGAN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6E84-5E9F-7844-5814-F8948032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862826" cy="359359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 b="1">
                <a:ea typeface="Calibri"/>
                <a:cs typeface="Calibri"/>
              </a:rPr>
              <a:t>Optimization: </a:t>
            </a:r>
            <a:r>
              <a:rPr lang="en-US" sz="1800" b="1">
                <a:latin typeface="Calibri"/>
                <a:ea typeface="Calibri"/>
                <a:cs typeface="Calibri"/>
              </a:rPr>
              <a:t>Adam optimizer</a:t>
            </a:r>
            <a:endParaRPr lang="en-US">
              <a:latin typeface="Calibri"/>
            </a:endParaRPr>
          </a:p>
          <a:p>
            <a:r>
              <a:rPr lang="en-US" sz="1800" b="1" u="sng">
                <a:latin typeface="Franklin Gothic Medium"/>
                <a:ea typeface="Calibri"/>
                <a:cs typeface="Calibri"/>
              </a:rPr>
              <a:t>Problem:</a:t>
            </a:r>
            <a:r>
              <a:rPr lang="en-US" sz="1800" b="1">
                <a:latin typeface="Calibri"/>
                <a:ea typeface="Calibri"/>
                <a:cs typeface="Calibri"/>
              </a:rPr>
              <a:t> solutions of MSE optimization problems often lack high-frequency content (details) </a:t>
            </a:r>
            <a:endParaRPr lang="en-US"/>
          </a:p>
          <a:p>
            <a:r>
              <a:rPr lang="en-US" sz="1800" b="1" u="sng">
                <a:latin typeface="Franklin Gothic Medium"/>
                <a:ea typeface="Calibri"/>
                <a:cs typeface="Calibri"/>
              </a:rPr>
              <a:t>Introduces Perceptual Loss</a:t>
            </a:r>
            <a:r>
              <a:rPr lang="en-US" sz="1800" b="1">
                <a:latin typeface="Calibri"/>
                <a:ea typeface="Calibri"/>
                <a:cs typeface="Calibri"/>
              </a:rPr>
              <a:t> - weighted sum of a content loss and adversarial loss component. </a:t>
            </a:r>
          </a:p>
          <a:p>
            <a:r>
              <a:rPr lang="en-US" sz="1800" b="1">
                <a:latin typeface="Calibri"/>
                <a:ea typeface="Calibri"/>
                <a:cs typeface="Calibri"/>
              </a:rPr>
              <a:t>MSE-based </a:t>
            </a:r>
            <a:r>
              <a:rPr lang="en-US" sz="1800" b="1" u="sng">
                <a:latin typeface="Calibri"/>
                <a:ea typeface="Calibri"/>
                <a:cs typeface="Calibri"/>
              </a:rPr>
              <a:t>content loss </a:t>
            </a:r>
            <a:r>
              <a:rPr lang="en-US" sz="1800" b="1">
                <a:latin typeface="Calibri"/>
                <a:ea typeface="Calibri"/>
                <a:cs typeface="Calibri"/>
              </a:rPr>
              <a:t>is replaced with a loss calculated on feature maps of the VGG network (VGG19 classifier); VGG loss is a MSE between the feature representations of a constructed image and reference image. 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FF5F7-88DA-C51B-332A-EDE0DC534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" t="6792" r="2619" b="787"/>
          <a:stretch/>
        </p:blipFill>
        <p:spPr>
          <a:xfrm>
            <a:off x="5922379" y="3427659"/>
            <a:ext cx="5891781" cy="16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664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JuxtaposeVTI</vt:lpstr>
      <vt:lpstr>IMAGE Super Resolution</vt:lpstr>
      <vt:lpstr>Datasets</vt:lpstr>
      <vt:lpstr>Architectures of learning models:</vt:lpstr>
      <vt:lpstr>SRCNN</vt:lpstr>
      <vt:lpstr>EDSR</vt:lpstr>
      <vt:lpstr>VDSR</vt:lpstr>
      <vt:lpstr>SRGAN</vt:lpstr>
      <vt:lpstr>SRGAN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</dc:title>
  <dc:creator/>
  <cp:revision>1</cp:revision>
  <dcterms:created xsi:type="dcterms:W3CDTF">2024-05-15T19:40:28Z</dcterms:created>
  <dcterms:modified xsi:type="dcterms:W3CDTF">2024-07-06T18:45:19Z</dcterms:modified>
</cp:coreProperties>
</file>