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112"/>
  </p:normalViewPr>
  <p:slideViewPr>
    <p:cSldViewPr snapToGrid="0" snapToObjects="1">
      <p:cViewPr varScale="1">
        <p:scale>
          <a:sx n="77" d="100"/>
          <a:sy n="77" d="100"/>
        </p:scale>
        <p:origin x="46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244C4-3AD8-E24F-B2DD-CF334D95139A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BD825-4BAE-BC41-A022-03E8D9ABF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1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IoT Device: </a:t>
            </a:r>
            <a:r>
              <a:rPr kumimoji="1" lang="en-US" altLang="zh-CN" dirty="0" err="1"/>
              <a:t>MXChip</a:t>
            </a:r>
            <a:r>
              <a:rPr kumimoji="1" lang="en-US" altLang="zh-CN" dirty="0"/>
              <a:t> AZ3166 is chosen to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simulate a weather station located at a Wind Farm.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Gateway: Azure </a:t>
            </a:r>
            <a:r>
              <a:rPr kumimoji="1"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 is chosen as a cloud gateway as it is able to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securely accept data and provide device management capabilities.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Processors: </a:t>
            </a:r>
            <a:r>
              <a:rPr kumimoji="1" lang="en-US" altLang="zh-CN" sz="1200" dirty="0"/>
              <a:t>Azure </a:t>
            </a:r>
            <a:r>
              <a:rPr lang="en-US" altLang="zh-CN" sz="1200" dirty="0"/>
              <a:t>Stream Analytics is chosen to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 data, integrate with business processes, and place data into warm and cold storage.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Warm Path Store: Azure Cosmos DB is chosen to data that is required to be available for reporting and visualization immediately from devices.</a:t>
            </a:r>
            <a:endParaRPr lang="en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200" dirty="0"/>
              <a:t>Cold Path Store: Azure </a:t>
            </a:r>
            <a:r>
              <a:rPr lang="en-US" altLang="zh-CN" sz="1200" dirty="0"/>
              <a:t>Data Lake Storage is chosen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that is stored longer term and used for batch </a:t>
            </a:r>
            <a:r>
              <a:rPr lang="e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processing.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Logic: Azure Function is chosen to get data from streaming job, do basic logic and update device twin’s properties to manage </a:t>
            </a:r>
            <a:r>
              <a:rPr kumimoji="1" lang="en-US" altLang="zh-CN" dirty="0" err="1"/>
              <a:t>MXChip</a:t>
            </a:r>
            <a:r>
              <a:rPr kumimoji="1" lang="en-US" altLang="zh-CN" dirty="0"/>
              <a:t> AZ3166 device.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D825-4BAE-BC41-A022-03E8D9ABF9C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30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569C8-6543-F841-859B-68793B4F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6FB5F-FA9A-1843-8046-D67D9094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965B3-CCF7-1446-B868-F87BB4D2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60E65-234B-F84C-803F-89F94912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2B5C3-22DA-5640-971D-7D4363E6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06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E161-8DF0-C949-B5AB-EC2396D4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29B84-7064-7E45-B14A-740E487EB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004FD-F9F6-1543-9158-5FFB6992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09320-E726-7841-878E-F899A8D9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6C96A-5BC4-D945-B936-EE78C958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7A6EAE-243C-F749-8723-42FCF7509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DBF09-3DF5-DE45-86CC-9757376A3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90673-9CB4-DD40-8CFA-CFDBDCCF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9267C-13EE-A44F-820B-7EEEBACF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07CE2-79B8-A14A-B718-7786419D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3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64B60-0FCB-4747-931C-E9C69180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66A25-859A-A246-885E-B1E9405B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372FE-C6D4-504C-A159-0EB30EB6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70085-04BD-DF43-BF88-373ECAD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2B9D8-C78A-B841-B19B-A8B473F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3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B637-88D1-C341-94A6-5B995300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44D99-723C-7342-9AD5-9E48BEDB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1E165-CF7C-AD4B-BAC7-89CE94CD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370DB-DF99-394A-9FF0-F06B0930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21079-8FF7-154B-9EB0-9315A294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9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5F4EB-3331-EA4C-9832-2500D0C0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6D000-F917-C049-8D77-81F64F479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368E07-6982-6246-BECC-389B06A8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FA547-6E14-3A40-8FF3-F3394C47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5F87-C6F6-C141-B241-C370D46F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640E5-ACDE-8E4B-8EEF-E7377A92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99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BBDC9-6174-5640-8004-5D83EA19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AE9B-D447-E147-9B2A-2691D03E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9A5FA-7F87-CD46-B8F4-EEC3B82A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A48014-2AD6-BF47-8CD5-B5D72371D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5D460F-B889-5D40-B601-8197F8536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594BEC-5CF0-4D45-A070-E2DEEB16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0BABE5-DB6E-0542-BBBC-1932A7B9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0CC651-B382-394A-9025-2B36B4B8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7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0EF40-3CAE-4047-BF53-F2E7500E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0D0318-DE41-9643-8F0D-7ADF30AE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6094FD-DFAF-0745-8946-636E7D6D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B92B88-1B02-A244-907D-084B29A7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67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B9EC6B-422F-6246-8D3B-F3C3F3C7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DFB29-06FA-2940-B85C-D08CC461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A356C-79BC-564E-A4E9-E0470B50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91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633B9-D772-0F43-8777-4AB2E8F2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66C86-8577-A940-9E3F-EE65DE53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436621-429D-014E-8B03-E695F7D4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CF8CB-1F1C-1548-B1A7-2DD1124A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9AEA9-299C-C24E-BED8-D11B0794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01B88-EAEC-B849-97B6-DD58EE1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81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00B33-965F-2044-96C1-242C34AF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76E6CA-7E93-AB43-B369-44EEF41A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827B7-F847-A646-87E1-EF9607CC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87EFA-2592-DA4C-8FB3-B4D71ADC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BB0A7-80E5-6345-BC43-2653856C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C8BC7-BB6C-E143-B4D7-6A4827B8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31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BA772-59D7-6040-8F60-0EC8E752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283CF-789E-654D-B7FA-9EE3656F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DE75-861D-5245-8358-7F278DA67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82C53-A121-2147-8DB0-4B4A28FC6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2C93B-1625-5B4F-AC8E-F2BF2DCB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69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B47395-92F7-3A46-9190-105EF376E484}"/>
              </a:ext>
            </a:extLst>
          </p:cNvPr>
          <p:cNvSpPr/>
          <p:nvPr/>
        </p:nvSpPr>
        <p:spPr>
          <a:xfrm>
            <a:off x="1111333" y="2692730"/>
            <a:ext cx="1401288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IoT Device</a:t>
            </a:r>
          </a:p>
          <a:p>
            <a:pPr algn="ctr"/>
            <a:r>
              <a:rPr kumimoji="1" lang="en-US" altLang="zh-CN" sz="1200" dirty="0"/>
              <a:t>(</a:t>
            </a:r>
            <a:r>
              <a:rPr lang="en-US" altLang="zh-CN" sz="1200" dirty="0" err="1"/>
              <a:t>MXChip</a:t>
            </a:r>
            <a:r>
              <a:rPr lang="en-US" altLang="zh-CN" sz="1200" dirty="0"/>
              <a:t> AZ3166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13C0DD-AE8D-A847-8464-65F1A6379E43}"/>
              </a:ext>
            </a:extLst>
          </p:cNvPr>
          <p:cNvSpPr/>
          <p:nvPr/>
        </p:nvSpPr>
        <p:spPr>
          <a:xfrm>
            <a:off x="3697184" y="2692730"/>
            <a:ext cx="1401288" cy="771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Cloud Gateway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IoT Hub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DB12CCE-A9BE-FE49-B7F1-3FB448435AB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12621" y="3078678"/>
            <a:ext cx="1184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7AB12CC-F87A-1344-8E56-0635A6E82D55}"/>
              </a:ext>
            </a:extLst>
          </p:cNvPr>
          <p:cNvSpPr/>
          <p:nvPr/>
        </p:nvSpPr>
        <p:spPr>
          <a:xfrm>
            <a:off x="6042561" y="2692730"/>
            <a:ext cx="1401288" cy="771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Stream Processing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Stream Analytics &amp; Job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5039E35-1072-794F-970E-5814EF23E64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098472" y="3078678"/>
            <a:ext cx="944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 descr="数据库">
            <a:extLst>
              <a:ext uri="{FF2B5EF4-FFF2-40B4-BE49-F238E27FC236}">
                <a16:creationId xmlns:a16="http://schemas.microsoft.com/office/drawing/2014/main" id="{D5810CE7-BB2A-4F46-A9B3-A9C4F6EB3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005" y="419347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944592-8094-E44E-83DC-FBC04720FDF6}"/>
              </a:ext>
            </a:extLst>
          </p:cNvPr>
          <p:cNvSpPr txBox="1"/>
          <p:nvPr/>
        </p:nvSpPr>
        <p:spPr>
          <a:xfrm>
            <a:off x="5941621" y="5086383"/>
            <a:ext cx="16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Warm Path Store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Cosmos DB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D0DBEB1-4668-534B-9ECD-AFBDABE8A84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743205" y="3464626"/>
            <a:ext cx="0" cy="72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形 17" descr="数据库">
            <a:extLst>
              <a:ext uri="{FF2B5EF4-FFF2-40B4-BE49-F238E27FC236}">
                <a16:creationId xmlns:a16="http://schemas.microsoft.com/office/drawing/2014/main" id="{06EA642C-6BB6-714E-BCEA-522E00F31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005" y="1056146"/>
            <a:ext cx="914400" cy="914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3F341F0-0B29-304C-8719-9B5F685A41F0}"/>
              </a:ext>
            </a:extLst>
          </p:cNvPr>
          <p:cNvSpPr txBox="1"/>
          <p:nvPr/>
        </p:nvSpPr>
        <p:spPr>
          <a:xfrm>
            <a:off x="5798127" y="609308"/>
            <a:ext cx="189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Cold Path Store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Data Lake Storage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2C08CFB-B993-2345-BF1E-CC1B5B5C6779}"/>
              </a:ext>
            </a:extLst>
          </p:cNvPr>
          <p:cNvCxnSpPr>
            <a:stCxn id="9" idx="0"/>
            <a:endCxn id="18" idx="2"/>
          </p:cNvCxnSpPr>
          <p:nvPr/>
        </p:nvCxnSpPr>
        <p:spPr>
          <a:xfrm flipV="1">
            <a:off x="6743205" y="1970546"/>
            <a:ext cx="0" cy="72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08E9C-2F1B-BE47-AE74-74CEB7ECC370}"/>
              </a:ext>
            </a:extLst>
          </p:cNvPr>
          <p:cNvSpPr txBox="1"/>
          <p:nvPr/>
        </p:nvSpPr>
        <p:spPr>
          <a:xfrm>
            <a:off x="2303318" y="3195934"/>
            <a:ext cx="16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Device</a:t>
            </a:r>
          </a:p>
          <a:p>
            <a:pPr algn="ctr"/>
            <a:r>
              <a:rPr kumimoji="1" lang="en-US" altLang="zh-CN" sz="1200" dirty="0"/>
              <a:t>Management</a:t>
            </a:r>
            <a:endParaRPr kumimoji="1"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C930C3-3C08-5145-A307-8A4F23AC539F}"/>
              </a:ext>
            </a:extLst>
          </p:cNvPr>
          <p:cNvSpPr/>
          <p:nvPr/>
        </p:nvSpPr>
        <p:spPr>
          <a:xfrm>
            <a:off x="8400802" y="2692730"/>
            <a:ext cx="1401288" cy="771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Business Logic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Function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BBD94FD-C62F-4140-8DCD-720F938DDDDD}"/>
              </a:ext>
            </a:extLst>
          </p:cNvPr>
          <p:cNvCxnSpPr>
            <a:stCxn id="9" idx="3"/>
            <a:endCxn id="25" idx="1"/>
          </p:cNvCxnSpPr>
          <p:nvPr/>
        </p:nvCxnSpPr>
        <p:spPr>
          <a:xfrm>
            <a:off x="7443849" y="3078678"/>
            <a:ext cx="956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C843C0-DC6F-4F49-9302-02F2E4B2291E}"/>
              </a:ext>
            </a:extLst>
          </p:cNvPr>
          <p:cNvSpPr/>
          <p:nvPr/>
        </p:nvSpPr>
        <p:spPr>
          <a:xfrm>
            <a:off x="8400802" y="1135918"/>
            <a:ext cx="1401288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Analysis</a:t>
            </a:r>
          </a:p>
          <a:p>
            <a:pPr algn="ctr"/>
            <a:r>
              <a:rPr kumimoji="1" lang="en-US" altLang="zh-CN" sz="1200" dirty="0"/>
              <a:t>(Azure Data Lake Analytics)</a:t>
            </a:r>
            <a:endParaRPr kumimoji="1" lang="zh-CN" altLang="en-US" sz="12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BED5CE5-05CB-8E48-BAD3-22FE17B45DBE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flipH="1" flipV="1">
            <a:off x="7200405" y="1513346"/>
            <a:ext cx="1200397" cy="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276D4C73-0B4F-7548-B310-DE7CD8D61602}"/>
              </a:ext>
            </a:extLst>
          </p:cNvPr>
          <p:cNvCxnSpPr>
            <a:cxnSpLocks/>
            <a:stCxn id="25" idx="2"/>
            <a:endCxn id="5" idx="2"/>
          </p:cNvCxnSpPr>
          <p:nvPr/>
        </p:nvCxnSpPr>
        <p:spPr>
          <a:xfrm rot="5400000">
            <a:off x="6749637" y="1112817"/>
            <a:ext cx="12700" cy="4703618"/>
          </a:xfrm>
          <a:prstGeom prst="bentConnector3">
            <a:avLst>
              <a:gd name="adj1" fmla="val 16854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5A91BD5-E0DC-394C-8F2F-057DA30E5579}"/>
              </a:ext>
            </a:extLst>
          </p:cNvPr>
          <p:cNvSpPr txBox="1"/>
          <p:nvPr/>
        </p:nvSpPr>
        <p:spPr>
          <a:xfrm>
            <a:off x="5798127" y="5642273"/>
            <a:ext cx="16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Update Device Twin Properties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262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204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zhuyun104</dc:creator>
  <cp:lastModifiedBy>朱 维刚</cp:lastModifiedBy>
  <cp:revision>35</cp:revision>
  <dcterms:created xsi:type="dcterms:W3CDTF">2019-04-05T09:52:17Z</dcterms:created>
  <dcterms:modified xsi:type="dcterms:W3CDTF">2019-04-07T00:30:38Z</dcterms:modified>
</cp:coreProperties>
</file>