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ata3.xml" ContentType="application/vnd.openxmlformats-officedocument.drawingml.diagramData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layout5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4.xml" ContentType="application/vnd.ms-office.drawingml.diagramDrawing+xml"/>
  <Override PartName="/ppt/diagrams/quickStyle5.xml" ContentType="application/vnd.openxmlformats-officedocument.drawingml.diagramStyle+xml"/>
  <Override PartName="/ppt/diagrams/colors4.xml" ContentType="application/vnd.openxmlformats-officedocument.drawingml.diagramColors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9215E-73D8-4F92-B940-302E5C226D13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B1AB28A4-5368-4AF6-8DE3-2E1E69E0E49A}">
      <dgm:prSet phldrT="[Texto]"/>
      <dgm:spPr/>
      <dgm:t>
        <a:bodyPr/>
        <a:lstStyle/>
        <a:p>
          <a:r>
            <a:rPr lang="es-ES" dirty="0"/>
            <a:t>En general, están formados por un sujeto y un predicado, donde el sujeto es el que realiza la acción o del que se dice algo, y el predicado tiene sostenido el verbo que expresa la acción o la característica atribuida al sujeto, y le otorga el sentido de verdad a la oración.</a:t>
          </a:r>
          <a:endParaRPr lang="es-EC" dirty="0"/>
        </a:p>
      </dgm:t>
    </dgm:pt>
    <dgm:pt modelId="{17868893-F0C8-4D7E-B376-A3ED7190C719}" type="sibTrans" cxnId="{5EFF6B8B-2D93-4C50-B89B-6360A48F42C1}">
      <dgm:prSet/>
      <dgm:spPr/>
      <dgm:t>
        <a:bodyPr/>
        <a:lstStyle/>
        <a:p>
          <a:endParaRPr lang="es-EC"/>
        </a:p>
      </dgm:t>
    </dgm:pt>
    <dgm:pt modelId="{4F302EC4-656F-47CE-9B21-68B9043C5D49}" type="parTrans" cxnId="{5EFF6B8B-2D93-4C50-B89B-6360A48F42C1}">
      <dgm:prSet/>
      <dgm:spPr/>
      <dgm:t>
        <a:bodyPr/>
        <a:lstStyle/>
        <a:p>
          <a:endParaRPr lang="es-EC"/>
        </a:p>
      </dgm:t>
    </dgm:pt>
    <dgm:pt modelId="{D2618755-1F54-4E9F-9884-0EC1143A721F}">
      <dgm:prSet phldrT="[Texto]"/>
      <dgm:spPr/>
      <dgm:t>
        <a:bodyPr/>
        <a:lstStyle/>
        <a:p>
          <a:r>
            <a:rPr lang="es-ES" dirty="0"/>
            <a:t>Los enunciados </a:t>
          </a:r>
          <a:r>
            <a:rPr lang="es-ES" b="0" dirty="0"/>
            <a:t>declarativos son una herramienta fundamental para transmitir información de manera clara y precisa</a:t>
          </a:r>
          <a:r>
            <a:rPr lang="es-ES" dirty="0"/>
            <a:t>. Este tipo de enunciados son empleados para dar información de una manera objetiva y asertiva. Se componen de una oración independiente que expresa una proposición o una idea completa. </a:t>
          </a:r>
          <a:endParaRPr lang="es-EC" dirty="0"/>
        </a:p>
      </dgm:t>
    </dgm:pt>
    <dgm:pt modelId="{CB8FCDCE-1432-44AF-9831-1929637A0836}" type="sibTrans" cxnId="{467A4C10-641E-4F6B-8783-F255F9998801}">
      <dgm:prSet/>
      <dgm:spPr/>
      <dgm:t>
        <a:bodyPr/>
        <a:lstStyle/>
        <a:p>
          <a:endParaRPr lang="es-EC"/>
        </a:p>
      </dgm:t>
    </dgm:pt>
    <dgm:pt modelId="{C95A15D9-0844-474D-B854-4E309D257C74}" type="parTrans" cxnId="{467A4C10-641E-4F6B-8783-F255F9998801}">
      <dgm:prSet/>
      <dgm:spPr/>
      <dgm:t>
        <a:bodyPr/>
        <a:lstStyle/>
        <a:p>
          <a:endParaRPr lang="es-EC"/>
        </a:p>
      </dgm:t>
    </dgm:pt>
    <dgm:pt modelId="{0AA55716-14DD-4862-AE37-DFCED63A0A21}">
      <dgm:prSet phldrT="[Texto]"/>
      <dgm:spPr/>
      <dgm:t>
        <a:bodyPr/>
        <a:lstStyle/>
        <a:p>
          <a:endParaRPr lang="es-EC" dirty="0"/>
        </a:p>
      </dgm:t>
    </dgm:pt>
    <dgm:pt modelId="{ABD3AD23-D4FD-4A85-8CB7-34DAEB609BD9}" type="sibTrans" cxnId="{2BE5B97F-BF4A-47A2-A1F1-3E96E004EF7D}">
      <dgm:prSet/>
      <dgm:spPr/>
      <dgm:t>
        <a:bodyPr/>
        <a:lstStyle/>
        <a:p>
          <a:endParaRPr lang="es-EC"/>
        </a:p>
      </dgm:t>
    </dgm:pt>
    <dgm:pt modelId="{EC671112-72F7-4C3A-91F3-000D877BBF33}" type="parTrans" cxnId="{2BE5B97F-BF4A-47A2-A1F1-3E96E004EF7D}">
      <dgm:prSet/>
      <dgm:spPr/>
      <dgm:t>
        <a:bodyPr/>
        <a:lstStyle/>
        <a:p>
          <a:endParaRPr lang="es-EC"/>
        </a:p>
      </dgm:t>
    </dgm:pt>
    <dgm:pt modelId="{8AA3AEE5-2EF9-44B8-A452-D80221F12702}">
      <dgm:prSet phldrT="[Texto]"/>
      <dgm:spPr/>
      <dgm:t>
        <a:bodyPr/>
        <a:lstStyle/>
        <a:p>
          <a:endParaRPr lang="es-EC" dirty="0"/>
        </a:p>
      </dgm:t>
    </dgm:pt>
    <dgm:pt modelId="{0FD11914-2021-42DE-81D1-DCC56836BECF}" type="sibTrans" cxnId="{D60D4594-4CF4-4706-85C4-E9714D4883A7}">
      <dgm:prSet/>
      <dgm:spPr/>
      <dgm:t>
        <a:bodyPr/>
        <a:lstStyle/>
        <a:p>
          <a:endParaRPr lang="es-EC"/>
        </a:p>
      </dgm:t>
    </dgm:pt>
    <dgm:pt modelId="{877FAD27-23F1-47A2-BCC6-35740B701D0C}" type="parTrans" cxnId="{D60D4594-4CF4-4706-85C4-E9714D4883A7}">
      <dgm:prSet/>
      <dgm:spPr/>
      <dgm:t>
        <a:bodyPr/>
        <a:lstStyle/>
        <a:p>
          <a:endParaRPr lang="es-EC"/>
        </a:p>
      </dgm:t>
    </dgm:pt>
    <dgm:pt modelId="{D7F5DEB1-8310-406A-A569-95333E92FF6F}">
      <dgm:prSet phldrT="[Texto]"/>
      <dgm:spPr/>
      <dgm:t>
        <a:bodyPr/>
        <a:lstStyle/>
        <a:p>
          <a:r>
            <a:rPr lang="es-ES" dirty="0"/>
            <a:t>El enunciado declarativo es una herramienta fundamental en la comunicación y el dialecto de las personas, ya que permite transmitir información de manera objetiva y clara sobre hechos, situaciones o ideas. Su importancia radica en varios aspectos, los cuales son los siguientes:</a:t>
          </a:r>
          <a:endParaRPr lang="es-EC" dirty="0"/>
        </a:p>
      </dgm:t>
    </dgm:pt>
    <dgm:pt modelId="{20343022-145A-435C-9500-CA0AD32A7507}" type="sibTrans" cxnId="{CAF4FC1B-F14A-42DA-A62F-B368FEE2C85D}">
      <dgm:prSet/>
      <dgm:spPr/>
      <dgm:t>
        <a:bodyPr/>
        <a:lstStyle/>
        <a:p>
          <a:endParaRPr lang="es-EC"/>
        </a:p>
      </dgm:t>
    </dgm:pt>
    <dgm:pt modelId="{1ED16821-202C-4014-955D-9DF1F7FDE02B}" type="parTrans" cxnId="{CAF4FC1B-F14A-42DA-A62F-B368FEE2C85D}">
      <dgm:prSet/>
      <dgm:spPr/>
      <dgm:t>
        <a:bodyPr/>
        <a:lstStyle/>
        <a:p>
          <a:endParaRPr lang="es-EC"/>
        </a:p>
      </dgm:t>
    </dgm:pt>
    <dgm:pt modelId="{2B2A12FD-E983-42B9-A453-9D3BBF36096E}">
      <dgm:prSet phldrT="[Texto]"/>
      <dgm:spPr/>
      <dgm:t>
        <a:bodyPr/>
        <a:lstStyle/>
        <a:p>
          <a:endParaRPr lang="es-EC" dirty="0"/>
        </a:p>
      </dgm:t>
    </dgm:pt>
    <dgm:pt modelId="{ADBAD985-7684-4C67-8362-772F8D859275}" type="sibTrans" cxnId="{E4859F4F-6BF7-48F8-9FBB-33D9E7C4102C}">
      <dgm:prSet/>
      <dgm:spPr/>
      <dgm:t>
        <a:bodyPr/>
        <a:lstStyle/>
        <a:p>
          <a:endParaRPr lang="es-EC"/>
        </a:p>
      </dgm:t>
    </dgm:pt>
    <dgm:pt modelId="{DD672E50-868A-4A9C-A053-27AAE056499F}" type="parTrans" cxnId="{E4859F4F-6BF7-48F8-9FBB-33D9E7C4102C}">
      <dgm:prSet/>
      <dgm:spPr/>
      <dgm:t>
        <a:bodyPr/>
        <a:lstStyle/>
        <a:p>
          <a:endParaRPr lang="es-EC"/>
        </a:p>
      </dgm:t>
    </dgm:pt>
    <dgm:pt modelId="{18FA075F-8933-41CD-BB79-F21FBA9F7FF9}" type="pres">
      <dgm:prSet presAssocID="{29B9215E-73D8-4F92-B940-302E5C226D13}" presName="linearFlow" presStyleCnt="0">
        <dgm:presLayoutVars>
          <dgm:dir/>
          <dgm:animLvl val="lvl"/>
          <dgm:resizeHandles val="exact"/>
        </dgm:presLayoutVars>
      </dgm:prSet>
      <dgm:spPr/>
    </dgm:pt>
    <dgm:pt modelId="{4EAEF2CF-7F8E-443B-A04D-899EE72C8BBB}" type="pres">
      <dgm:prSet presAssocID="{8AA3AEE5-2EF9-44B8-A452-D80221F12702}" presName="composite" presStyleCnt="0"/>
      <dgm:spPr/>
    </dgm:pt>
    <dgm:pt modelId="{80FB406A-1B6D-48F4-973C-04E59E6B9E4D}" type="pres">
      <dgm:prSet presAssocID="{8AA3AEE5-2EF9-44B8-A452-D80221F12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EB18742-140F-4257-B0E0-A57A75ACEF08}" type="pres">
      <dgm:prSet presAssocID="{8AA3AEE5-2EF9-44B8-A452-D80221F12702}" presName="descendantText" presStyleLbl="alignAcc1" presStyleIdx="0" presStyleCnt="3" custLinFactNeighborX="-436" custLinFactNeighborY="3425">
        <dgm:presLayoutVars>
          <dgm:bulletEnabled val="1"/>
        </dgm:presLayoutVars>
      </dgm:prSet>
      <dgm:spPr/>
    </dgm:pt>
    <dgm:pt modelId="{6EBD78D1-5A00-4C5C-BE7E-C1342C186C01}" type="pres">
      <dgm:prSet presAssocID="{0FD11914-2021-42DE-81D1-DCC56836BECF}" presName="sp" presStyleCnt="0"/>
      <dgm:spPr/>
    </dgm:pt>
    <dgm:pt modelId="{2E7B8AD9-C4B7-4053-AD4F-DC680CCA1956}" type="pres">
      <dgm:prSet presAssocID="{0AA55716-14DD-4862-AE37-DFCED63A0A21}" presName="composite" presStyleCnt="0"/>
      <dgm:spPr/>
    </dgm:pt>
    <dgm:pt modelId="{18D9182D-373C-460E-BDC0-1F179C147E7D}" type="pres">
      <dgm:prSet presAssocID="{0AA55716-14DD-4862-AE37-DFCED63A0A2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3967162-6B8A-4512-815F-FD59FEB66DAD}" type="pres">
      <dgm:prSet presAssocID="{0AA55716-14DD-4862-AE37-DFCED63A0A21}" presName="descendantText" presStyleLbl="alignAcc1" presStyleIdx="1" presStyleCnt="3">
        <dgm:presLayoutVars>
          <dgm:bulletEnabled val="1"/>
        </dgm:presLayoutVars>
      </dgm:prSet>
      <dgm:spPr/>
    </dgm:pt>
    <dgm:pt modelId="{F7B71468-4F24-44A9-87A6-3A3C598D0616}" type="pres">
      <dgm:prSet presAssocID="{ABD3AD23-D4FD-4A85-8CB7-34DAEB609BD9}" presName="sp" presStyleCnt="0"/>
      <dgm:spPr/>
    </dgm:pt>
    <dgm:pt modelId="{9364D2CD-A1DB-46F7-86A3-424330459052}" type="pres">
      <dgm:prSet presAssocID="{2B2A12FD-E983-42B9-A453-9D3BBF36096E}" presName="composite" presStyleCnt="0"/>
      <dgm:spPr/>
    </dgm:pt>
    <dgm:pt modelId="{BD6E4997-CFFD-462A-B97C-C21AD8E27A63}" type="pres">
      <dgm:prSet presAssocID="{2B2A12FD-E983-42B9-A453-9D3BBF3609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68CA16-138C-4722-BD42-A88750692A00}" type="pres">
      <dgm:prSet presAssocID="{2B2A12FD-E983-42B9-A453-9D3BBF36096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67A4C10-641E-4F6B-8783-F255F9998801}" srcId="{8AA3AEE5-2EF9-44B8-A452-D80221F12702}" destId="{D2618755-1F54-4E9F-9884-0EC1143A721F}" srcOrd="0" destOrd="0" parTransId="{C95A15D9-0844-474D-B854-4E309D257C74}" sibTransId="{CB8FCDCE-1432-44AF-9831-1929637A0836}"/>
    <dgm:cxn modelId="{CAF4FC1B-F14A-42DA-A62F-B368FEE2C85D}" srcId="{2B2A12FD-E983-42B9-A453-9D3BBF36096E}" destId="{D7F5DEB1-8310-406A-A569-95333E92FF6F}" srcOrd="0" destOrd="0" parTransId="{1ED16821-202C-4014-955D-9DF1F7FDE02B}" sibTransId="{20343022-145A-435C-9500-CA0AD32A7507}"/>
    <dgm:cxn modelId="{013A3E1F-8A8A-476C-A8B8-6D6FC2F06155}" type="presOf" srcId="{29B9215E-73D8-4F92-B940-302E5C226D13}" destId="{18FA075F-8933-41CD-BB79-F21FBA9F7FF9}" srcOrd="0" destOrd="0" presId="urn:microsoft.com/office/officeart/2005/8/layout/chevron2"/>
    <dgm:cxn modelId="{4C159F25-0F6E-4168-840F-25E2859973EC}" type="presOf" srcId="{8AA3AEE5-2EF9-44B8-A452-D80221F12702}" destId="{80FB406A-1B6D-48F4-973C-04E59E6B9E4D}" srcOrd="0" destOrd="0" presId="urn:microsoft.com/office/officeart/2005/8/layout/chevron2"/>
    <dgm:cxn modelId="{D1E04839-0722-4CC6-80D6-EB3F0DB1A3DB}" type="presOf" srcId="{B1AB28A4-5368-4AF6-8DE3-2E1E69E0E49A}" destId="{B3967162-6B8A-4512-815F-FD59FEB66DAD}" srcOrd="0" destOrd="0" presId="urn:microsoft.com/office/officeart/2005/8/layout/chevron2"/>
    <dgm:cxn modelId="{37E8C039-A318-4853-936C-CD0C255F220E}" type="presOf" srcId="{2B2A12FD-E983-42B9-A453-9D3BBF36096E}" destId="{BD6E4997-CFFD-462A-B97C-C21AD8E27A63}" srcOrd="0" destOrd="0" presId="urn:microsoft.com/office/officeart/2005/8/layout/chevron2"/>
    <dgm:cxn modelId="{6D2AFE4A-D2FE-4471-A33A-994B71148685}" type="presOf" srcId="{D2618755-1F54-4E9F-9884-0EC1143A721F}" destId="{AEB18742-140F-4257-B0E0-A57A75ACEF08}" srcOrd="0" destOrd="0" presId="urn:microsoft.com/office/officeart/2005/8/layout/chevron2"/>
    <dgm:cxn modelId="{E4859F4F-6BF7-48F8-9FBB-33D9E7C4102C}" srcId="{29B9215E-73D8-4F92-B940-302E5C226D13}" destId="{2B2A12FD-E983-42B9-A453-9D3BBF36096E}" srcOrd="2" destOrd="0" parTransId="{DD672E50-868A-4A9C-A053-27AAE056499F}" sibTransId="{ADBAD985-7684-4C67-8362-772F8D859275}"/>
    <dgm:cxn modelId="{2BE5B97F-BF4A-47A2-A1F1-3E96E004EF7D}" srcId="{29B9215E-73D8-4F92-B940-302E5C226D13}" destId="{0AA55716-14DD-4862-AE37-DFCED63A0A21}" srcOrd="1" destOrd="0" parTransId="{EC671112-72F7-4C3A-91F3-000D877BBF33}" sibTransId="{ABD3AD23-D4FD-4A85-8CB7-34DAEB609BD9}"/>
    <dgm:cxn modelId="{5EFF6B8B-2D93-4C50-B89B-6360A48F42C1}" srcId="{0AA55716-14DD-4862-AE37-DFCED63A0A21}" destId="{B1AB28A4-5368-4AF6-8DE3-2E1E69E0E49A}" srcOrd="0" destOrd="0" parTransId="{4F302EC4-656F-47CE-9B21-68B9043C5D49}" sibTransId="{17868893-F0C8-4D7E-B376-A3ED7190C719}"/>
    <dgm:cxn modelId="{D60D4594-4CF4-4706-85C4-E9714D4883A7}" srcId="{29B9215E-73D8-4F92-B940-302E5C226D13}" destId="{8AA3AEE5-2EF9-44B8-A452-D80221F12702}" srcOrd="0" destOrd="0" parTransId="{877FAD27-23F1-47A2-BCC6-35740B701D0C}" sibTransId="{0FD11914-2021-42DE-81D1-DCC56836BECF}"/>
    <dgm:cxn modelId="{8AC329BA-D193-4BF2-8F4F-54EA57620CFB}" type="presOf" srcId="{0AA55716-14DD-4862-AE37-DFCED63A0A21}" destId="{18D9182D-373C-460E-BDC0-1F179C147E7D}" srcOrd="0" destOrd="0" presId="urn:microsoft.com/office/officeart/2005/8/layout/chevron2"/>
    <dgm:cxn modelId="{D8822DDC-D41F-4AA3-A174-364A44A99C97}" type="presOf" srcId="{D7F5DEB1-8310-406A-A569-95333E92FF6F}" destId="{1B68CA16-138C-4722-BD42-A88750692A00}" srcOrd="0" destOrd="0" presId="urn:microsoft.com/office/officeart/2005/8/layout/chevron2"/>
    <dgm:cxn modelId="{9729A89A-1BC3-4629-9428-10EE419DE80C}" type="presParOf" srcId="{18FA075F-8933-41CD-BB79-F21FBA9F7FF9}" destId="{4EAEF2CF-7F8E-443B-A04D-899EE72C8BBB}" srcOrd="0" destOrd="0" presId="urn:microsoft.com/office/officeart/2005/8/layout/chevron2"/>
    <dgm:cxn modelId="{D72C1C70-998C-4935-81E1-FD4688071932}" type="presParOf" srcId="{4EAEF2CF-7F8E-443B-A04D-899EE72C8BBB}" destId="{80FB406A-1B6D-48F4-973C-04E59E6B9E4D}" srcOrd="0" destOrd="0" presId="urn:microsoft.com/office/officeart/2005/8/layout/chevron2"/>
    <dgm:cxn modelId="{79B44C32-27E9-4509-A735-641B8CC5B8FD}" type="presParOf" srcId="{4EAEF2CF-7F8E-443B-A04D-899EE72C8BBB}" destId="{AEB18742-140F-4257-B0E0-A57A75ACEF08}" srcOrd="1" destOrd="0" presId="urn:microsoft.com/office/officeart/2005/8/layout/chevron2"/>
    <dgm:cxn modelId="{988E96CF-E7F9-42F9-9907-CB6E47E34C97}" type="presParOf" srcId="{18FA075F-8933-41CD-BB79-F21FBA9F7FF9}" destId="{6EBD78D1-5A00-4C5C-BE7E-C1342C186C01}" srcOrd="1" destOrd="0" presId="urn:microsoft.com/office/officeart/2005/8/layout/chevron2"/>
    <dgm:cxn modelId="{0C453585-0915-447F-9249-AAD17102851B}" type="presParOf" srcId="{18FA075F-8933-41CD-BB79-F21FBA9F7FF9}" destId="{2E7B8AD9-C4B7-4053-AD4F-DC680CCA1956}" srcOrd="2" destOrd="0" presId="urn:microsoft.com/office/officeart/2005/8/layout/chevron2"/>
    <dgm:cxn modelId="{22FA0FEB-BE6C-4C09-B2A0-3FF00AEBE063}" type="presParOf" srcId="{2E7B8AD9-C4B7-4053-AD4F-DC680CCA1956}" destId="{18D9182D-373C-460E-BDC0-1F179C147E7D}" srcOrd="0" destOrd="0" presId="urn:microsoft.com/office/officeart/2005/8/layout/chevron2"/>
    <dgm:cxn modelId="{A29B96B3-24E5-4DDF-89C6-B9061442D287}" type="presParOf" srcId="{2E7B8AD9-C4B7-4053-AD4F-DC680CCA1956}" destId="{B3967162-6B8A-4512-815F-FD59FEB66DAD}" srcOrd="1" destOrd="0" presId="urn:microsoft.com/office/officeart/2005/8/layout/chevron2"/>
    <dgm:cxn modelId="{360D01F7-18B2-4F0D-A9A5-2816A8CF5F21}" type="presParOf" srcId="{18FA075F-8933-41CD-BB79-F21FBA9F7FF9}" destId="{F7B71468-4F24-44A9-87A6-3A3C598D0616}" srcOrd="3" destOrd="0" presId="urn:microsoft.com/office/officeart/2005/8/layout/chevron2"/>
    <dgm:cxn modelId="{DDD8B14A-F7C9-40C4-92F5-4B7F58D45C41}" type="presParOf" srcId="{18FA075F-8933-41CD-BB79-F21FBA9F7FF9}" destId="{9364D2CD-A1DB-46F7-86A3-424330459052}" srcOrd="4" destOrd="0" presId="urn:microsoft.com/office/officeart/2005/8/layout/chevron2"/>
    <dgm:cxn modelId="{A4DF7401-78AC-43DB-97D9-096F7789296B}" type="presParOf" srcId="{9364D2CD-A1DB-46F7-86A3-424330459052}" destId="{BD6E4997-CFFD-462A-B97C-C21AD8E27A63}" srcOrd="0" destOrd="0" presId="urn:microsoft.com/office/officeart/2005/8/layout/chevron2"/>
    <dgm:cxn modelId="{1A20E993-3B95-423E-ACFD-DA35C09BD9FA}" type="presParOf" srcId="{9364D2CD-A1DB-46F7-86A3-424330459052}" destId="{1B68CA16-138C-4722-BD42-A88750692A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B9215E-73D8-4F92-B940-302E5C226D13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8AA3AEE5-2EF9-44B8-A452-D80221F12702}">
      <dgm:prSet phldrT="[Texto]"/>
      <dgm:spPr/>
      <dgm:t>
        <a:bodyPr/>
        <a:lstStyle/>
        <a:p>
          <a:r>
            <a:rPr lang="es-ES" b="1" dirty="0"/>
            <a:t>Claridad</a:t>
          </a:r>
          <a:endParaRPr lang="es-EC" dirty="0"/>
        </a:p>
      </dgm:t>
    </dgm:pt>
    <dgm:pt modelId="{877FAD27-23F1-47A2-BCC6-35740B701D0C}" type="parTrans" cxnId="{D60D4594-4CF4-4706-85C4-E9714D4883A7}">
      <dgm:prSet/>
      <dgm:spPr/>
      <dgm:t>
        <a:bodyPr/>
        <a:lstStyle/>
        <a:p>
          <a:endParaRPr lang="es-EC"/>
        </a:p>
      </dgm:t>
    </dgm:pt>
    <dgm:pt modelId="{0FD11914-2021-42DE-81D1-DCC56836BECF}" type="sibTrans" cxnId="{D60D4594-4CF4-4706-85C4-E9714D4883A7}">
      <dgm:prSet/>
      <dgm:spPr/>
      <dgm:t>
        <a:bodyPr/>
        <a:lstStyle/>
        <a:p>
          <a:endParaRPr lang="es-EC"/>
        </a:p>
      </dgm:t>
    </dgm:pt>
    <dgm:pt modelId="{D2618755-1F54-4E9F-9884-0EC1143A721F}">
      <dgm:prSet phldrT="[Texto]"/>
      <dgm:spPr/>
      <dgm:t>
        <a:bodyPr/>
        <a:lstStyle/>
        <a:p>
          <a:r>
            <a:rPr lang="es-ES" dirty="0"/>
            <a:t>Los enunciados declarativos son una forma clara y directa de comunicar información, ya que no expresan duda, interrogación, muletillas o mandato. Por ello, son muy útiles para expresar hechos o situaciones concretas de manera objetiva.</a:t>
          </a:r>
          <a:endParaRPr lang="es-EC" dirty="0"/>
        </a:p>
      </dgm:t>
    </dgm:pt>
    <dgm:pt modelId="{C95A15D9-0844-474D-B854-4E309D257C74}" type="parTrans" cxnId="{467A4C10-641E-4F6B-8783-F255F9998801}">
      <dgm:prSet/>
      <dgm:spPr/>
      <dgm:t>
        <a:bodyPr/>
        <a:lstStyle/>
        <a:p>
          <a:endParaRPr lang="es-EC"/>
        </a:p>
      </dgm:t>
    </dgm:pt>
    <dgm:pt modelId="{CB8FCDCE-1432-44AF-9831-1929637A0836}" type="sibTrans" cxnId="{467A4C10-641E-4F6B-8783-F255F9998801}">
      <dgm:prSet/>
      <dgm:spPr/>
      <dgm:t>
        <a:bodyPr/>
        <a:lstStyle/>
        <a:p>
          <a:endParaRPr lang="es-EC"/>
        </a:p>
      </dgm:t>
    </dgm:pt>
    <dgm:pt modelId="{2B2A12FD-E983-42B9-A453-9D3BBF36096E}">
      <dgm:prSet phldrT="[Texto]"/>
      <dgm:spPr/>
      <dgm:t>
        <a:bodyPr/>
        <a:lstStyle/>
        <a:p>
          <a:r>
            <a:rPr lang="es-ES" b="1" dirty="0"/>
            <a:t>Comunicación efectiva</a:t>
          </a:r>
          <a:endParaRPr lang="es-EC" dirty="0"/>
        </a:p>
      </dgm:t>
    </dgm:pt>
    <dgm:pt modelId="{DD672E50-868A-4A9C-A053-27AAE056499F}" type="parTrans" cxnId="{E4859F4F-6BF7-48F8-9FBB-33D9E7C4102C}">
      <dgm:prSet/>
      <dgm:spPr/>
      <dgm:t>
        <a:bodyPr/>
        <a:lstStyle/>
        <a:p>
          <a:endParaRPr lang="es-EC"/>
        </a:p>
      </dgm:t>
    </dgm:pt>
    <dgm:pt modelId="{ADBAD985-7684-4C67-8362-772F8D859275}" type="sibTrans" cxnId="{E4859F4F-6BF7-48F8-9FBB-33D9E7C4102C}">
      <dgm:prSet/>
      <dgm:spPr/>
      <dgm:t>
        <a:bodyPr/>
        <a:lstStyle/>
        <a:p>
          <a:endParaRPr lang="es-EC"/>
        </a:p>
      </dgm:t>
    </dgm:pt>
    <dgm:pt modelId="{D7F5DEB1-8310-406A-A569-95333E92FF6F}">
      <dgm:prSet phldrT="[Texto]"/>
      <dgm:spPr/>
      <dgm:t>
        <a:bodyPr/>
        <a:lstStyle/>
        <a:p>
          <a:pPr>
            <a:buFont typeface="Constantia" panose="02030602050306030303" pitchFamily="18" charset="0"/>
            <a:buChar char="•"/>
          </a:pPr>
          <a:r>
            <a:rPr lang="es-ES" dirty="0"/>
            <a:t>Permiten una comunicación efectiva, ya que son fáciles de entender y no generan confusiones o malentendidos. Son ideales para situaciones en las que es importante transmitir información de manera clara y precisa.</a:t>
          </a:r>
          <a:endParaRPr lang="es-EC" dirty="0"/>
        </a:p>
      </dgm:t>
    </dgm:pt>
    <dgm:pt modelId="{1ED16821-202C-4014-955D-9DF1F7FDE02B}" type="parTrans" cxnId="{CAF4FC1B-F14A-42DA-A62F-B368FEE2C85D}">
      <dgm:prSet/>
      <dgm:spPr/>
      <dgm:t>
        <a:bodyPr/>
        <a:lstStyle/>
        <a:p>
          <a:endParaRPr lang="es-EC"/>
        </a:p>
      </dgm:t>
    </dgm:pt>
    <dgm:pt modelId="{20343022-145A-435C-9500-CA0AD32A7507}" type="sibTrans" cxnId="{CAF4FC1B-F14A-42DA-A62F-B368FEE2C85D}">
      <dgm:prSet/>
      <dgm:spPr/>
      <dgm:t>
        <a:bodyPr/>
        <a:lstStyle/>
        <a:p>
          <a:endParaRPr lang="es-EC"/>
        </a:p>
      </dgm:t>
    </dgm:pt>
    <dgm:pt modelId="{0AA55716-14DD-4862-AE37-DFCED63A0A21}">
      <dgm:prSet phldrT="[Texto]"/>
      <dgm:spPr/>
      <dgm:t>
        <a:bodyPr/>
        <a:lstStyle/>
        <a:p>
          <a:r>
            <a:rPr lang="es-ES" b="1" dirty="0"/>
            <a:t>Objetividad</a:t>
          </a:r>
          <a:endParaRPr lang="es-EC" dirty="0"/>
        </a:p>
      </dgm:t>
    </dgm:pt>
    <dgm:pt modelId="{ABD3AD23-D4FD-4A85-8CB7-34DAEB609BD9}" type="sibTrans" cxnId="{2BE5B97F-BF4A-47A2-A1F1-3E96E004EF7D}">
      <dgm:prSet/>
      <dgm:spPr/>
      <dgm:t>
        <a:bodyPr/>
        <a:lstStyle/>
        <a:p>
          <a:endParaRPr lang="es-EC"/>
        </a:p>
      </dgm:t>
    </dgm:pt>
    <dgm:pt modelId="{EC671112-72F7-4C3A-91F3-000D877BBF33}" type="parTrans" cxnId="{2BE5B97F-BF4A-47A2-A1F1-3E96E004EF7D}">
      <dgm:prSet/>
      <dgm:spPr/>
      <dgm:t>
        <a:bodyPr/>
        <a:lstStyle/>
        <a:p>
          <a:endParaRPr lang="es-EC"/>
        </a:p>
      </dgm:t>
    </dgm:pt>
    <dgm:pt modelId="{B1AB28A4-5368-4AF6-8DE3-2E1E69E0E49A}">
      <dgm:prSet phldrT="[Texto]"/>
      <dgm:spPr/>
      <dgm:t>
        <a:bodyPr/>
        <a:lstStyle/>
        <a:p>
          <a:r>
            <a:rPr lang="es-ES" dirty="0"/>
            <a:t>Se basan en hechos concretos y son libres de opiniones personales o emociones subjetivas. Esto los hace más objetivos y confiables para transmitir información.</a:t>
          </a:r>
          <a:endParaRPr lang="es-EC" dirty="0"/>
        </a:p>
      </dgm:t>
    </dgm:pt>
    <dgm:pt modelId="{17868893-F0C8-4D7E-B376-A3ED7190C719}" type="sibTrans" cxnId="{5EFF6B8B-2D93-4C50-B89B-6360A48F42C1}">
      <dgm:prSet/>
      <dgm:spPr/>
      <dgm:t>
        <a:bodyPr/>
        <a:lstStyle/>
        <a:p>
          <a:endParaRPr lang="es-EC"/>
        </a:p>
      </dgm:t>
    </dgm:pt>
    <dgm:pt modelId="{4F302EC4-656F-47CE-9B21-68B9043C5D49}" type="parTrans" cxnId="{5EFF6B8B-2D93-4C50-B89B-6360A48F42C1}">
      <dgm:prSet/>
      <dgm:spPr/>
      <dgm:t>
        <a:bodyPr/>
        <a:lstStyle/>
        <a:p>
          <a:endParaRPr lang="es-EC"/>
        </a:p>
      </dgm:t>
    </dgm:pt>
    <dgm:pt modelId="{18FA075F-8933-41CD-BB79-F21FBA9F7FF9}" type="pres">
      <dgm:prSet presAssocID="{29B9215E-73D8-4F92-B940-302E5C226D13}" presName="linearFlow" presStyleCnt="0">
        <dgm:presLayoutVars>
          <dgm:dir/>
          <dgm:animLvl val="lvl"/>
          <dgm:resizeHandles val="exact"/>
        </dgm:presLayoutVars>
      </dgm:prSet>
      <dgm:spPr/>
    </dgm:pt>
    <dgm:pt modelId="{4EAEF2CF-7F8E-443B-A04D-899EE72C8BBB}" type="pres">
      <dgm:prSet presAssocID="{8AA3AEE5-2EF9-44B8-A452-D80221F12702}" presName="composite" presStyleCnt="0"/>
      <dgm:spPr/>
    </dgm:pt>
    <dgm:pt modelId="{80FB406A-1B6D-48F4-973C-04E59E6B9E4D}" type="pres">
      <dgm:prSet presAssocID="{8AA3AEE5-2EF9-44B8-A452-D80221F12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EB18742-140F-4257-B0E0-A57A75ACEF08}" type="pres">
      <dgm:prSet presAssocID="{8AA3AEE5-2EF9-44B8-A452-D80221F12702}" presName="descendantText" presStyleLbl="alignAcc1" presStyleIdx="0" presStyleCnt="3" custLinFactNeighborX="-436" custLinFactNeighborY="3425">
        <dgm:presLayoutVars>
          <dgm:bulletEnabled val="1"/>
        </dgm:presLayoutVars>
      </dgm:prSet>
      <dgm:spPr/>
    </dgm:pt>
    <dgm:pt modelId="{6EBD78D1-5A00-4C5C-BE7E-C1342C186C01}" type="pres">
      <dgm:prSet presAssocID="{0FD11914-2021-42DE-81D1-DCC56836BECF}" presName="sp" presStyleCnt="0"/>
      <dgm:spPr/>
    </dgm:pt>
    <dgm:pt modelId="{2E7B8AD9-C4B7-4053-AD4F-DC680CCA1956}" type="pres">
      <dgm:prSet presAssocID="{0AA55716-14DD-4862-AE37-DFCED63A0A21}" presName="composite" presStyleCnt="0"/>
      <dgm:spPr/>
    </dgm:pt>
    <dgm:pt modelId="{18D9182D-373C-460E-BDC0-1F179C147E7D}" type="pres">
      <dgm:prSet presAssocID="{0AA55716-14DD-4862-AE37-DFCED63A0A2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3967162-6B8A-4512-815F-FD59FEB66DAD}" type="pres">
      <dgm:prSet presAssocID="{0AA55716-14DD-4862-AE37-DFCED63A0A21}" presName="descendantText" presStyleLbl="alignAcc1" presStyleIdx="1" presStyleCnt="3">
        <dgm:presLayoutVars>
          <dgm:bulletEnabled val="1"/>
        </dgm:presLayoutVars>
      </dgm:prSet>
      <dgm:spPr/>
    </dgm:pt>
    <dgm:pt modelId="{F7B71468-4F24-44A9-87A6-3A3C598D0616}" type="pres">
      <dgm:prSet presAssocID="{ABD3AD23-D4FD-4A85-8CB7-34DAEB609BD9}" presName="sp" presStyleCnt="0"/>
      <dgm:spPr/>
    </dgm:pt>
    <dgm:pt modelId="{9364D2CD-A1DB-46F7-86A3-424330459052}" type="pres">
      <dgm:prSet presAssocID="{2B2A12FD-E983-42B9-A453-9D3BBF36096E}" presName="composite" presStyleCnt="0"/>
      <dgm:spPr/>
    </dgm:pt>
    <dgm:pt modelId="{BD6E4997-CFFD-462A-B97C-C21AD8E27A63}" type="pres">
      <dgm:prSet presAssocID="{2B2A12FD-E983-42B9-A453-9D3BBF3609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68CA16-138C-4722-BD42-A88750692A00}" type="pres">
      <dgm:prSet presAssocID="{2B2A12FD-E983-42B9-A453-9D3BBF36096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67A4C10-641E-4F6B-8783-F255F9998801}" srcId="{8AA3AEE5-2EF9-44B8-A452-D80221F12702}" destId="{D2618755-1F54-4E9F-9884-0EC1143A721F}" srcOrd="0" destOrd="0" parTransId="{C95A15D9-0844-474D-B854-4E309D257C74}" sibTransId="{CB8FCDCE-1432-44AF-9831-1929637A0836}"/>
    <dgm:cxn modelId="{CAF4FC1B-F14A-42DA-A62F-B368FEE2C85D}" srcId="{2B2A12FD-E983-42B9-A453-9D3BBF36096E}" destId="{D7F5DEB1-8310-406A-A569-95333E92FF6F}" srcOrd="0" destOrd="0" parTransId="{1ED16821-202C-4014-955D-9DF1F7FDE02B}" sibTransId="{20343022-145A-435C-9500-CA0AD32A7507}"/>
    <dgm:cxn modelId="{013A3E1F-8A8A-476C-A8B8-6D6FC2F06155}" type="presOf" srcId="{29B9215E-73D8-4F92-B940-302E5C226D13}" destId="{18FA075F-8933-41CD-BB79-F21FBA9F7FF9}" srcOrd="0" destOrd="0" presId="urn:microsoft.com/office/officeart/2005/8/layout/chevron2"/>
    <dgm:cxn modelId="{4C159F25-0F6E-4168-840F-25E2859973EC}" type="presOf" srcId="{8AA3AEE5-2EF9-44B8-A452-D80221F12702}" destId="{80FB406A-1B6D-48F4-973C-04E59E6B9E4D}" srcOrd="0" destOrd="0" presId="urn:microsoft.com/office/officeart/2005/8/layout/chevron2"/>
    <dgm:cxn modelId="{D1E04839-0722-4CC6-80D6-EB3F0DB1A3DB}" type="presOf" srcId="{B1AB28A4-5368-4AF6-8DE3-2E1E69E0E49A}" destId="{B3967162-6B8A-4512-815F-FD59FEB66DAD}" srcOrd="0" destOrd="0" presId="urn:microsoft.com/office/officeart/2005/8/layout/chevron2"/>
    <dgm:cxn modelId="{37E8C039-A318-4853-936C-CD0C255F220E}" type="presOf" srcId="{2B2A12FD-E983-42B9-A453-9D3BBF36096E}" destId="{BD6E4997-CFFD-462A-B97C-C21AD8E27A63}" srcOrd="0" destOrd="0" presId="urn:microsoft.com/office/officeart/2005/8/layout/chevron2"/>
    <dgm:cxn modelId="{6D2AFE4A-D2FE-4471-A33A-994B71148685}" type="presOf" srcId="{D2618755-1F54-4E9F-9884-0EC1143A721F}" destId="{AEB18742-140F-4257-B0E0-A57A75ACEF08}" srcOrd="0" destOrd="0" presId="urn:microsoft.com/office/officeart/2005/8/layout/chevron2"/>
    <dgm:cxn modelId="{E4859F4F-6BF7-48F8-9FBB-33D9E7C4102C}" srcId="{29B9215E-73D8-4F92-B940-302E5C226D13}" destId="{2B2A12FD-E983-42B9-A453-9D3BBF36096E}" srcOrd="2" destOrd="0" parTransId="{DD672E50-868A-4A9C-A053-27AAE056499F}" sibTransId="{ADBAD985-7684-4C67-8362-772F8D859275}"/>
    <dgm:cxn modelId="{2BE5B97F-BF4A-47A2-A1F1-3E96E004EF7D}" srcId="{29B9215E-73D8-4F92-B940-302E5C226D13}" destId="{0AA55716-14DD-4862-AE37-DFCED63A0A21}" srcOrd="1" destOrd="0" parTransId="{EC671112-72F7-4C3A-91F3-000D877BBF33}" sibTransId="{ABD3AD23-D4FD-4A85-8CB7-34DAEB609BD9}"/>
    <dgm:cxn modelId="{5EFF6B8B-2D93-4C50-B89B-6360A48F42C1}" srcId="{0AA55716-14DD-4862-AE37-DFCED63A0A21}" destId="{B1AB28A4-5368-4AF6-8DE3-2E1E69E0E49A}" srcOrd="0" destOrd="0" parTransId="{4F302EC4-656F-47CE-9B21-68B9043C5D49}" sibTransId="{17868893-F0C8-4D7E-B376-A3ED7190C719}"/>
    <dgm:cxn modelId="{D60D4594-4CF4-4706-85C4-E9714D4883A7}" srcId="{29B9215E-73D8-4F92-B940-302E5C226D13}" destId="{8AA3AEE5-2EF9-44B8-A452-D80221F12702}" srcOrd="0" destOrd="0" parTransId="{877FAD27-23F1-47A2-BCC6-35740B701D0C}" sibTransId="{0FD11914-2021-42DE-81D1-DCC56836BECF}"/>
    <dgm:cxn modelId="{8AC329BA-D193-4BF2-8F4F-54EA57620CFB}" type="presOf" srcId="{0AA55716-14DD-4862-AE37-DFCED63A0A21}" destId="{18D9182D-373C-460E-BDC0-1F179C147E7D}" srcOrd="0" destOrd="0" presId="urn:microsoft.com/office/officeart/2005/8/layout/chevron2"/>
    <dgm:cxn modelId="{D8822DDC-D41F-4AA3-A174-364A44A99C97}" type="presOf" srcId="{D7F5DEB1-8310-406A-A569-95333E92FF6F}" destId="{1B68CA16-138C-4722-BD42-A88750692A00}" srcOrd="0" destOrd="0" presId="urn:microsoft.com/office/officeart/2005/8/layout/chevron2"/>
    <dgm:cxn modelId="{9729A89A-1BC3-4629-9428-10EE419DE80C}" type="presParOf" srcId="{18FA075F-8933-41CD-BB79-F21FBA9F7FF9}" destId="{4EAEF2CF-7F8E-443B-A04D-899EE72C8BBB}" srcOrd="0" destOrd="0" presId="urn:microsoft.com/office/officeart/2005/8/layout/chevron2"/>
    <dgm:cxn modelId="{D72C1C70-998C-4935-81E1-FD4688071932}" type="presParOf" srcId="{4EAEF2CF-7F8E-443B-A04D-899EE72C8BBB}" destId="{80FB406A-1B6D-48F4-973C-04E59E6B9E4D}" srcOrd="0" destOrd="0" presId="urn:microsoft.com/office/officeart/2005/8/layout/chevron2"/>
    <dgm:cxn modelId="{79B44C32-27E9-4509-A735-641B8CC5B8FD}" type="presParOf" srcId="{4EAEF2CF-7F8E-443B-A04D-899EE72C8BBB}" destId="{AEB18742-140F-4257-B0E0-A57A75ACEF08}" srcOrd="1" destOrd="0" presId="urn:microsoft.com/office/officeart/2005/8/layout/chevron2"/>
    <dgm:cxn modelId="{988E96CF-E7F9-42F9-9907-CB6E47E34C97}" type="presParOf" srcId="{18FA075F-8933-41CD-BB79-F21FBA9F7FF9}" destId="{6EBD78D1-5A00-4C5C-BE7E-C1342C186C01}" srcOrd="1" destOrd="0" presId="urn:microsoft.com/office/officeart/2005/8/layout/chevron2"/>
    <dgm:cxn modelId="{0C453585-0915-447F-9249-AAD17102851B}" type="presParOf" srcId="{18FA075F-8933-41CD-BB79-F21FBA9F7FF9}" destId="{2E7B8AD9-C4B7-4053-AD4F-DC680CCA1956}" srcOrd="2" destOrd="0" presId="urn:microsoft.com/office/officeart/2005/8/layout/chevron2"/>
    <dgm:cxn modelId="{22FA0FEB-BE6C-4C09-B2A0-3FF00AEBE063}" type="presParOf" srcId="{2E7B8AD9-C4B7-4053-AD4F-DC680CCA1956}" destId="{18D9182D-373C-460E-BDC0-1F179C147E7D}" srcOrd="0" destOrd="0" presId="urn:microsoft.com/office/officeart/2005/8/layout/chevron2"/>
    <dgm:cxn modelId="{A29B96B3-24E5-4DDF-89C6-B9061442D287}" type="presParOf" srcId="{2E7B8AD9-C4B7-4053-AD4F-DC680CCA1956}" destId="{B3967162-6B8A-4512-815F-FD59FEB66DAD}" srcOrd="1" destOrd="0" presId="urn:microsoft.com/office/officeart/2005/8/layout/chevron2"/>
    <dgm:cxn modelId="{360D01F7-18B2-4F0D-A9A5-2816A8CF5F21}" type="presParOf" srcId="{18FA075F-8933-41CD-BB79-F21FBA9F7FF9}" destId="{F7B71468-4F24-44A9-87A6-3A3C598D0616}" srcOrd="3" destOrd="0" presId="urn:microsoft.com/office/officeart/2005/8/layout/chevron2"/>
    <dgm:cxn modelId="{DDD8B14A-F7C9-40C4-92F5-4B7F58D45C41}" type="presParOf" srcId="{18FA075F-8933-41CD-BB79-F21FBA9F7FF9}" destId="{9364D2CD-A1DB-46F7-86A3-424330459052}" srcOrd="4" destOrd="0" presId="urn:microsoft.com/office/officeart/2005/8/layout/chevron2"/>
    <dgm:cxn modelId="{A4DF7401-78AC-43DB-97D9-096F7789296B}" type="presParOf" srcId="{9364D2CD-A1DB-46F7-86A3-424330459052}" destId="{BD6E4997-CFFD-462A-B97C-C21AD8E27A63}" srcOrd="0" destOrd="0" presId="urn:microsoft.com/office/officeart/2005/8/layout/chevron2"/>
    <dgm:cxn modelId="{1A20E993-3B95-423E-ACFD-DA35C09BD9FA}" type="presParOf" srcId="{9364D2CD-A1DB-46F7-86A3-424330459052}" destId="{1B68CA16-138C-4722-BD42-A88750692A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B9215E-73D8-4F92-B940-302E5C226D13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8AA3AEE5-2EF9-44B8-A452-D80221F12702}">
      <dgm:prSet phldrT="[Texto]"/>
      <dgm:spPr/>
      <dgm:t>
        <a:bodyPr/>
        <a:lstStyle/>
        <a:p>
          <a:r>
            <a:rPr lang="es-ES" b="1" dirty="0"/>
            <a:t>Análisis y comprensión</a:t>
          </a:r>
          <a:endParaRPr lang="es-EC" dirty="0"/>
        </a:p>
      </dgm:t>
    </dgm:pt>
    <dgm:pt modelId="{877FAD27-23F1-47A2-BCC6-35740B701D0C}" type="parTrans" cxnId="{D60D4594-4CF4-4706-85C4-E9714D4883A7}">
      <dgm:prSet/>
      <dgm:spPr/>
      <dgm:t>
        <a:bodyPr/>
        <a:lstStyle/>
        <a:p>
          <a:endParaRPr lang="es-EC"/>
        </a:p>
      </dgm:t>
    </dgm:pt>
    <dgm:pt modelId="{0FD11914-2021-42DE-81D1-DCC56836BECF}" type="sibTrans" cxnId="{D60D4594-4CF4-4706-85C4-E9714D4883A7}">
      <dgm:prSet/>
      <dgm:spPr/>
      <dgm:t>
        <a:bodyPr/>
        <a:lstStyle/>
        <a:p>
          <a:endParaRPr lang="es-EC"/>
        </a:p>
      </dgm:t>
    </dgm:pt>
    <dgm:pt modelId="{D2618755-1F54-4E9F-9884-0EC1143A721F}">
      <dgm:prSet phldrT="[Texto]"/>
      <dgm:spPr/>
      <dgm:t>
        <a:bodyPr/>
        <a:lstStyle/>
        <a:p>
          <a:r>
            <a:rPr lang="es-ES" dirty="0"/>
            <a:t>Los enunciados declarativos son esenciales para el análisis y la comprensión de información, puesto que permiten identificar y describir hechos o situaciones de manera precisa y objetiva.</a:t>
          </a:r>
          <a:endParaRPr lang="es-EC" dirty="0"/>
        </a:p>
      </dgm:t>
    </dgm:pt>
    <dgm:pt modelId="{C95A15D9-0844-474D-B854-4E309D257C74}" type="parTrans" cxnId="{467A4C10-641E-4F6B-8783-F255F9998801}">
      <dgm:prSet/>
      <dgm:spPr/>
      <dgm:t>
        <a:bodyPr/>
        <a:lstStyle/>
        <a:p>
          <a:endParaRPr lang="es-EC"/>
        </a:p>
      </dgm:t>
    </dgm:pt>
    <dgm:pt modelId="{CB8FCDCE-1432-44AF-9831-1929637A0836}" type="sibTrans" cxnId="{467A4C10-641E-4F6B-8783-F255F9998801}">
      <dgm:prSet/>
      <dgm:spPr/>
      <dgm:t>
        <a:bodyPr/>
        <a:lstStyle/>
        <a:p>
          <a:endParaRPr lang="es-EC"/>
        </a:p>
      </dgm:t>
    </dgm:pt>
    <dgm:pt modelId="{18FA075F-8933-41CD-BB79-F21FBA9F7FF9}" type="pres">
      <dgm:prSet presAssocID="{29B9215E-73D8-4F92-B940-302E5C226D13}" presName="linearFlow" presStyleCnt="0">
        <dgm:presLayoutVars>
          <dgm:dir/>
          <dgm:animLvl val="lvl"/>
          <dgm:resizeHandles val="exact"/>
        </dgm:presLayoutVars>
      </dgm:prSet>
      <dgm:spPr/>
    </dgm:pt>
    <dgm:pt modelId="{4EAEF2CF-7F8E-443B-A04D-899EE72C8BBB}" type="pres">
      <dgm:prSet presAssocID="{8AA3AEE5-2EF9-44B8-A452-D80221F12702}" presName="composite" presStyleCnt="0"/>
      <dgm:spPr/>
    </dgm:pt>
    <dgm:pt modelId="{80FB406A-1B6D-48F4-973C-04E59E6B9E4D}" type="pres">
      <dgm:prSet presAssocID="{8AA3AEE5-2EF9-44B8-A452-D80221F1270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EB18742-140F-4257-B0E0-A57A75ACEF08}" type="pres">
      <dgm:prSet presAssocID="{8AA3AEE5-2EF9-44B8-A452-D80221F12702}" presName="descendantText" presStyleLbl="alignAcc1" presStyleIdx="0" presStyleCnt="1" custLinFactNeighborX="-436" custLinFactNeighborY="3425">
        <dgm:presLayoutVars>
          <dgm:bulletEnabled val="1"/>
        </dgm:presLayoutVars>
      </dgm:prSet>
      <dgm:spPr/>
    </dgm:pt>
  </dgm:ptLst>
  <dgm:cxnLst>
    <dgm:cxn modelId="{467A4C10-641E-4F6B-8783-F255F9998801}" srcId="{8AA3AEE5-2EF9-44B8-A452-D80221F12702}" destId="{D2618755-1F54-4E9F-9884-0EC1143A721F}" srcOrd="0" destOrd="0" parTransId="{C95A15D9-0844-474D-B854-4E309D257C74}" sibTransId="{CB8FCDCE-1432-44AF-9831-1929637A0836}"/>
    <dgm:cxn modelId="{013A3E1F-8A8A-476C-A8B8-6D6FC2F06155}" type="presOf" srcId="{29B9215E-73D8-4F92-B940-302E5C226D13}" destId="{18FA075F-8933-41CD-BB79-F21FBA9F7FF9}" srcOrd="0" destOrd="0" presId="urn:microsoft.com/office/officeart/2005/8/layout/chevron2"/>
    <dgm:cxn modelId="{4C159F25-0F6E-4168-840F-25E2859973EC}" type="presOf" srcId="{8AA3AEE5-2EF9-44B8-A452-D80221F12702}" destId="{80FB406A-1B6D-48F4-973C-04E59E6B9E4D}" srcOrd="0" destOrd="0" presId="urn:microsoft.com/office/officeart/2005/8/layout/chevron2"/>
    <dgm:cxn modelId="{6D2AFE4A-D2FE-4471-A33A-994B71148685}" type="presOf" srcId="{D2618755-1F54-4E9F-9884-0EC1143A721F}" destId="{AEB18742-140F-4257-B0E0-A57A75ACEF08}" srcOrd="0" destOrd="0" presId="urn:microsoft.com/office/officeart/2005/8/layout/chevron2"/>
    <dgm:cxn modelId="{D60D4594-4CF4-4706-85C4-E9714D4883A7}" srcId="{29B9215E-73D8-4F92-B940-302E5C226D13}" destId="{8AA3AEE5-2EF9-44B8-A452-D80221F12702}" srcOrd="0" destOrd="0" parTransId="{877FAD27-23F1-47A2-BCC6-35740B701D0C}" sibTransId="{0FD11914-2021-42DE-81D1-DCC56836BECF}"/>
    <dgm:cxn modelId="{9729A89A-1BC3-4629-9428-10EE419DE80C}" type="presParOf" srcId="{18FA075F-8933-41CD-BB79-F21FBA9F7FF9}" destId="{4EAEF2CF-7F8E-443B-A04D-899EE72C8BBB}" srcOrd="0" destOrd="0" presId="urn:microsoft.com/office/officeart/2005/8/layout/chevron2"/>
    <dgm:cxn modelId="{D72C1C70-998C-4935-81E1-FD4688071932}" type="presParOf" srcId="{4EAEF2CF-7F8E-443B-A04D-899EE72C8BBB}" destId="{80FB406A-1B6D-48F4-973C-04E59E6B9E4D}" srcOrd="0" destOrd="0" presId="urn:microsoft.com/office/officeart/2005/8/layout/chevron2"/>
    <dgm:cxn modelId="{79B44C32-27E9-4509-A735-641B8CC5B8FD}" type="presParOf" srcId="{4EAEF2CF-7F8E-443B-A04D-899EE72C8BBB}" destId="{AEB18742-140F-4257-B0E0-A57A75ACEF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BD098D-05DA-4EEE-9B21-7583EDFC2FF1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14F43B04-05B2-4C51-92E8-3AAFF3AE4F0F}">
      <dgm:prSet phldrT="[Texto]" phldr="1"/>
      <dgm:spPr/>
      <dgm:t>
        <a:bodyPr/>
        <a:lstStyle/>
        <a:p>
          <a:endParaRPr lang="es-EC" dirty="0"/>
        </a:p>
      </dgm:t>
    </dgm:pt>
    <dgm:pt modelId="{AC92D8E5-7701-475D-A004-3D5EF050126D}" type="parTrans" cxnId="{DBA9B079-806A-40BE-B83F-5529D44E16E3}">
      <dgm:prSet/>
      <dgm:spPr/>
      <dgm:t>
        <a:bodyPr/>
        <a:lstStyle/>
        <a:p>
          <a:endParaRPr lang="es-EC"/>
        </a:p>
      </dgm:t>
    </dgm:pt>
    <dgm:pt modelId="{0B663796-6579-4466-AE06-C96C9D8CEBE5}" type="sibTrans" cxnId="{DBA9B079-806A-40BE-B83F-5529D44E16E3}">
      <dgm:prSet/>
      <dgm:spPr/>
      <dgm:t>
        <a:bodyPr/>
        <a:lstStyle/>
        <a:p>
          <a:endParaRPr lang="es-EC"/>
        </a:p>
      </dgm:t>
    </dgm:pt>
    <dgm:pt modelId="{D229BE7B-E3C3-4ED1-B1C7-60657FA6AC77}">
      <dgm:prSet phldrT="[Texto]"/>
      <dgm:spPr/>
      <dgm:t>
        <a:bodyPr/>
        <a:lstStyle/>
        <a:p>
          <a:r>
            <a:rPr lang="es-ES" dirty="0"/>
            <a:t>	Las oraciones optativas son aquellas en las que se pronuncia un pedido, un deseo o una súplica. </a:t>
          </a:r>
          <a:endParaRPr lang="es-EC" dirty="0"/>
        </a:p>
      </dgm:t>
    </dgm:pt>
    <dgm:pt modelId="{F40ECA7F-3F2E-49AC-B483-B7B71552128B}" type="parTrans" cxnId="{506DB7C3-D4E7-47E7-9393-84942804CEAB}">
      <dgm:prSet/>
      <dgm:spPr/>
      <dgm:t>
        <a:bodyPr/>
        <a:lstStyle/>
        <a:p>
          <a:endParaRPr lang="es-EC"/>
        </a:p>
      </dgm:t>
    </dgm:pt>
    <dgm:pt modelId="{634A059D-FD5E-4C30-A902-359B8A380827}" type="sibTrans" cxnId="{506DB7C3-D4E7-47E7-9393-84942804CEAB}">
      <dgm:prSet/>
      <dgm:spPr/>
      <dgm:t>
        <a:bodyPr/>
        <a:lstStyle/>
        <a:p>
          <a:endParaRPr lang="es-EC"/>
        </a:p>
      </dgm:t>
    </dgm:pt>
    <dgm:pt modelId="{1EE7CA14-3092-4F1A-8374-108838AD626C}">
      <dgm:prSet phldrT="[Texto]" phldr="1"/>
      <dgm:spPr/>
      <dgm:t>
        <a:bodyPr/>
        <a:lstStyle/>
        <a:p>
          <a:endParaRPr lang="es-EC"/>
        </a:p>
      </dgm:t>
    </dgm:pt>
    <dgm:pt modelId="{BA9A8DB1-D7E9-426B-9997-743DE5D1873E}" type="parTrans" cxnId="{1AC70C74-ED29-43C6-8BAF-84426EB0E5C5}">
      <dgm:prSet/>
      <dgm:spPr/>
      <dgm:t>
        <a:bodyPr/>
        <a:lstStyle/>
        <a:p>
          <a:endParaRPr lang="es-EC"/>
        </a:p>
      </dgm:t>
    </dgm:pt>
    <dgm:pt modelId="{01EC4776-DB44-4222-BE57-1516D67890FA}" type="sibTrans" cxnId="{1AC70C74-ED29-43C6-8BAF-84426EB0E5C5}">
      <dgm:prSet/>
      <dgm:spPr/>
      <dgm:t>
        <a:bodyPr/>
        <a:lstStyle/>
        <a:p>
          <a:endParaRPr lang="es-EC"/>
        </a:p>
      </dgm:t>
    </dgm:pt>
    <dgm:pt modelId="{BF8CB0C3-5209-45BC-A1F4-1A7F8392F40B}">
      <dgm:prSet phldrT="[Texto]"/>
      <dgm:spPr/>
      <dgm:t>
        <a:bodyPr/>
        <a:lstStyle/>
        <a:p>
          <a:r>
            <a:rPr lang="es-ES" dirty="0"/>
            <a:t>	También llamadas “desiderativas”, suelen formularse en modo subjuntivo y contar con expresiones como ojalá, espero, quisiera, deseo, anhelo o si.</a:t>
          </a:r>
          <a:endParaRPr lang="es-EC" dirty="0"/>
        </a:p>
      </dgm:t>
    </dgm:pt>
    <dgm:pt modelId="{138DF6CC-417E-44E4-BAFE-10F8E3DAA737}" type="parTrans" cxnId="{39388650-957B-4E13-BCD0-B8F8BE195F5E}">
      <dgm:prSet/>
      <dgm:spPr/>
      <dgm:t>
        <a:bodyPr/>
        <a:lstStyle/>
        <a:p>
          <a:endParaRPr lang="es-EC"/>
        </a:p>
      </dgm:t>
    </dgm:pt>
    <dgm:pt modelId="{1D9DB1BE-E65F-491D-A967-8729F7433CE4}" type="sibTrans" cxnId="{39388650-957B-4E13-BCD0-B8F8BE195F5E}">
      <dgm:prSet/>
      <dgm:spPr/>
      <dgm:t>
        <a:bodyPr/>
        <a:lstStyle/>
        <a:p>
          <a:endParaRPr lang="es-EC"/>
        </a:p>
      </dgm:t>
    </dgm:pt>
    <dgm:pt modelId="{8D77FF2E-D80C-428C-A4CD-BA39970226DE}">
      <dgm:prSet phldrT="[Texto]" phldr="1"/>
      <dgm:spPr/>
      <dgm:t>
        <a:bodyPr/>
        <a:lstStyle/>
        <a:p>
          <a:endParaRPr lang="es-EC"/>
        </a:p>
      </dgm:t>
    </dgm:pt>
    <dgm:pt modelId="{D3E8F6B4-C048-4571-9E64-456E19363140}" type="parTrans" cxnId="{41BE942C-0950-4C43-A6DA-102A51D7DC9B}">
      <dgm:prSet/>
      <dgm:spPr/>
      <dgm:t>
        <a:bodyPr/>
        <a:lstStyle/>
        <a:p>
          <a:endParaRPr lang="es-EC"/>
        </a:p>
      </dgm:t>
    </dgm:pt>
    <dgm:pt modelId="{08CDC12C-9E1E-45DE-9713-F42F0C0BFE36}" type="sibTrans" cxnId="{41BE942C-0950-4C43-A6DA-102A51D7DC9B}">
      <dgm:prSet/>
      <dgm:spPr/>
      <dgm:t>
        <a:bodyPr/>
        <a:lstStyle/>
        <a:p>
          <a:endParaRPr lang="es-EC"/>
        </a:p>
      </dgm:t>
    </dgm:pt>
    <dgm:pt modelId="{D3C463B2-2986-43F1-916E-EF569A3148D7}">
      <dgm:prSet phldrT="[Texto]"/>
      <dgm:spPr/>
      <dgm:t>
        <a:bodyPr/>
        <a:lstStyle/>
        <a:p>
          <a:r>
            <a:rPr lang="es-ES" dirty="0"/>
            <a:t>	Por ejemplo: Quiero que dejen de gritar. A menudo se utilizan para transmitir un sentimiento de esperanza o voluntad.</a:t>
          </a:r>
          <a:endParaRPr lang="es-EC" dirty="0"/>
        </a:p>
      </dgm:t>
    </dgm:pt>
    <dgm:pt modelId="{B65AD4FF-183E-4C02-A40E-DB6FE2FF2C04}" type="parTrans" cxnId="{9E624D9B-753B-4679-B019-44F907DB9986}">
      <dgm:prSet/>
      <dgm:spPr/>
      <dgm:t>
        <a:bodyPr/>
        <a:lstStyle/>
        <a:p>
          <a:endParaRPr lang="es-EC"/>
        </a:p>
      </dgm:t>
    </dgm:pt>
    <dgm:pt modelId="{C11B64E3-28F4-4AB4-890B-E2219901DB93}" type="sibTrans" cxnId="{9E624D9B-753B-4679-B019-44F907DB9986}">
      <dgm:prSet/>
      <dgm:spPr/>
      <dgm:t>
        <a:bodyPr/>
        <a:lstStyle/>
        <a:p>
          <a:endParaRPr lang="es-EC"/>
        </a:p>
      </dgm:t>
    </dgm:pt>
    <dgm:pt modelId="{2C692B3A-AEA1-46A7-9D73-70C95763BC2A}" type="pres">
      <dgm:prSet presAssocID="{B3BD098D-05DA-4EEE-9B21-7583EDFC2FF1}" presName="Name0" presStyleCnt="0">
        <dgm:presLayoutVars>
          <dgm:chMax/>
          <dgm:chPref/>
          <dgm:dir/>
        </dgm:presLayoutVars>
      </dgm:prSet>
      <dgm:spPr/>
    </dgm:pt>
    <dgm:pt modelId="{670C181A-C29C-4502-B264-607E6C622B83}" type="pres">
      <dgm:prSet presAssocID="{14F43B04-05B2-4C51-92E8-3AAFF3AE4F0F}" presName="parenttextcomposite" presStyleCnt="0"/>
      <dgm:spPr/>
    </dgm:pt>
    <dgm:pt modelId="{D8BB8165-07EF-4C2B-A42A-0C805188BBC2}" type="pres">
      <dgm:prSet presAssocID="{14F43B04-05B2-4C51-92E8-3AAFF3AE4F0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6DCA95C7-8A96-436F-B0DC-071A29FD2E5E}" type="pres">
      <dgm:prSet presAssocID="{14F43B04-05B2-4C51-92E8-3AAFF3AE4F0F}" presName="composite" presStyleCnt="0"/>
      <dgm:spPr/>
    </dgm:pt>
    <dgm:pt modelId="{39B59778-DB93-4F27-B0E2-4216D955649D}" type="pres">
      <dgm:prSet presAssocID="{14F43B04-05B2-4C51-92E8-3AAFF3AE4F0F}" presName="chevron1" presStyleLbl="alignNode1" presStyleIdx="0" presStyleCnt="21"/>
      <dgm:spPr/>
    </dgm:pt>
    <dgm:pt modelId="{FF70FFAC-5B59-448D-B61B-14F71B796E5D}" type="pres">
      <dgm:prSet presAssocID="{14F43B04-05B2-4C51-92E8-3AAFF3AE4F0F}" presName="chevron2" presStyleLbl="alignNode1" presStyleIdx="1" presStyleCnt="21"/>
      <dgm:spPr/>
    </dgm:pt>
    <dgm:pt modelId="{DEA1FD2E-2755-4890-8739-330D36AE6757}" type="pres">
      <dgm:prSet presAssocID="{14F43B04-05B2-4C51-92E8-3AAFF3AE4F0F}" presName="chevron3" presStyleLbl="alignNode1" presStyleIdx="2" presStyleCnt="21"/>
      <dgm:spPr/>
    </dgm:pt>
    <dgm:pt modelId="{1372BE3B-0CF3-4DED-945A-24F544891DC3}" type="pres">
      <dgm:prSet presAssocID="{14F43B04-05B2-4C51-92E8-3AAFF3AE4F0F}" presName="chevron4" presStyleLbl="alignNode1" presStyleIdx="3" presStyleCnt="21"/>
      <dgm:spPr/>
    </dgm:pt>
    <dgm:pt modelId="{C665DBBA-612E-4866-8C6F-B6863AF486A9}" type="pres">
      <dgm:prSet presAssocID="{14F43B04-05B2-4C51-92E8-3AAFF3AE4F0F}" presName="chevron5" presStyleLbl="alignNode1" presStyleIdx="4" presStyleCnt="21"/>
      <dgm:spPr/>
    </dgm:pt>
    <dgm:pt modelId="{A4127FE4-A1E5-4B1A-B055-1F02A16C1DB5}" type="pres">
      <dgm:prSet presAssocID="{14F43B04-05B2-4C51-92E8-3AAFF3AE4F0F}" presName="chevron6" presStyleLbl="alignNode1" presStyleIdx="5" presStyleCnt="21"/>
      <dgm:spPr/>
    </dgm:pt>
    <dgm:pt modelId="{0657A65D-DDF8-4237-8B56-F1BC2A00D965}" type="pres">
      <dgm:prSet presAssocID="{14F43B04-05B2-4C51-92E8-3AAFF3AE4F0F}" presName="chevron7" presStyleLbl="alignNode1" presStyleIdx="6" presStyleCnt="21"/>
      <dgm:spPr/>
    </dgm:pt>
    <dgm:pt modelId="{F8B42B80-6343-4BFE-950D-C2B0276F553D}" type="pres">
      <dgm:prSet presAssocID="{14F43B04-05B2-4C51-92E8-3AAFF3AE4F0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83E07192-3303-4CE9-836F-90F945E07247}" type="pres">
      <dgm:prSet presAssocID="{0B663796-6579-4466-AE06-C96C9D8CEBE5}" presName="sibTrans" presStyleCnt="0"/>
      <dgm:spPr/>
    </dgm:pt>
    <dgm:pt modelId="{93C7F101-3684-41A6-9B37-976D9487057A}" type="pres">
      <dgm:prSet presAssocID="{1EE7CA14-3092-4F1A-8374-108838AD626C}" presName="parenttextcomposite" presStyleCnt="0"/>
      <dgm:spPr/>
    </dgm:pt>
    <dgm:pt modelId="{7726B9BC-3E8E-4C48-BE9A-E9F19CC8F538}" type="pres">
      <dgm:prSet presAssocID="{1EE7CA14-3092-4F1A-8374-108838AD626C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EA8BD91-3D42-4E7B-BCF5-883583A09A35}" type="pres">
      <dgm:prSet presAssocID="{1EE7CA14-3092-4F1A-8374-108838AD626C}" presName="composite" presStyleCnt="0"/>
      <dgm:spPr/>
    </dgm:pt>
    <dgm:pt modelId="{4512560A-6C09-4AC2-BA29-8ED4C21C66B1}" type="pres">
      <dgm:prSet presAssocID="{1EE7CA14-3092-4F1A-8374-108838AD626C}" presName="chevron1" presStyleLbl="alignNode1" presStyleIdx="7" presStyleCnt="21"/>
      <dgm:spPr/>
    </dgm:pt>
    <dgm:pt modelId="{8BF7E784-2F3B-445A-9F8D-AC221F870B68}" type="pres">
      <dgm:prSet presAssocID="{1EE7CA14-3092-4F1A-8374-108838AD626C}" presName="chevron2" presStyleLbl="alignNode1" presStyleIdx="8" presStyleCnt="21"/>
      <dgm:spPr/>
    </dgm:pt>
    <dgm:pt modelId="{55D7579D-300F-4A2B-8AE9-634566E1418B}" type="pres">
      <dgm:prSet presAssocID="{1EE7CA14-3092-4F1A-8374-108838AD626C}" presName="chevron3" presStyleLbl="alignNode1" presStyleIdx="9" presStyleCnt="21"/>
      <dgm:spPr/>
    </dgm:pt>
    <dgm:pt modelId="{BC77AA6E-44F8-48FC-AEF2-FF387C557DE0}" type="pres">
      <dgm:prSet presAssocID="{1EE7CA14-3092-4F1A-8374-108838AD626C}" presName="chevron4" presStyleLbl="alignNode1" presStyleIdx="10" presStyleCnt="21"/>
      <dgm:spPr/>
    </dgm:pt>
    <dgm:pt modelId="{15864C35-40E8-417F-BEB8-830C85863868}" type="pres">
      <dgm:prSet presAssocID="{1EE7CA14-3092-4F1A-8374-108838AD626C}" presName="chevron5" presStyleLbl="alignNode1" presStyleIdx="11" presStyleCnt="21"/>
      <dgm:spPr/>
    </dgm:pt>
    <dgm:pt modelId="{17410CCA-7962-49FC-A613-4914AB304582}" type="pres">
      <dgm:prSet presAssocID="{1EE7CA14-3092-4F1A-8374-108838AD626C}" presName="chevron6" presStyleLbl="alignNode1" presStyleIdx="12" presStyleCnt="21"/>
      <dgm:spPr/>
    </dgm:pt>
    <dgm:pt modelId="{878E06AA-C156-49D0-A469-0C9DE775C9AE}" type="pres">
      <dgm:prSet presAssocID="{1EE7CA14-3092-4F1A-8374-108838AD626C}" presName="chevron7" presStyleLbl="alignNode1" presStyleIdx="13" presStyleCnt="21"/>
      <dgm:spPr/>
    </dgm:pt>
    <dgm:pt modelId="{3A26863E-D0B6-449C-9024-79230E7C131C}" type="pres">
      <dgm:prSet presAssocID="{1EE7CA14-3092-4F1A-8374-108838AD626C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1F72024-8975-4B02-94B8-465616F056C7}" type="pres">
      <dgm:prSet presAssocID="{01EC4776-DB44-4222-BE57-1516D67890FA}" presName="sibTrans" presStyleCnt="0"/>
      <dgm:spPr/>
    </dgm:pt>
    <dgm:pt modelId="{B3AAB1F2-0AA1-4FDA-968B-ECE020A71746}" type="pres">
      <dgm:prSet presAssocID="{8D77FF2E-D80C-428C-A4CD-BA39970226DE}" presName="parenttextcomposite" presStyleCnt="0"/>
      <dgm:spPr/>
    </dgm:pt>
    <dgm:pt modelId="{7BE8545E-D738-4155-B833-B2F28B82AC9E}" type="pres">
      <dgm:prSet presAssocID="{8D77FF2E-D80C-428C-A4CD-BA39970226D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B2FF5F85-1E65-4D89-82E3-0FFB5115A6B5}" type="pres">
      <dgm:prSet presAssocID="{8D77FF2E-D80C-428C-A4CD-BA39970226DE}" presName="composite" presStyleCnt="0"/>
      <dgm:spPr/>
    </dgm:pt>
    <dgm:pt modelId="{BE523D9B-6D74-42CD-80E2-1C789D98663F}" type="pres">
      <dgm:prSet presAssocID="{8D77FF2E-D80C-428C-A4CD-BA39970226DE}" presName="chevron1" presStyleLbl="alignNode1" presStyleIdx="14" presStyleCnt="21"/>
      <dgm:spPr/>
    </dgm:pt>
    <dgm:pt modelId="{9482B745-6C0F-4137-8A27-263C3DBC9A35}" type="pres">
      <dgm:prSet presAssocID="{8D77FF2E-D80C-428C-A4CD-BA39970226DE}" presName="chevron2" presStyleLbl="alignNode1" presStyleIdx="15" presStyleCnt="21"/>
      <dgm:spPr/>
    </dgm:pt>
    <dgm:pt modelId="{B566D0C3-E412-4AE6-AB7A-67786E48E4CF}" type="pres">
      <dgm:prSet presAssocID="{8D77FF2E-D80C-428C-A4CD-BA39970226DE}" presName="chevron3" presStyleLbl="alignNode1" presStyleIdx="16" presStyleCnt="21"/>
      <dgm:spPr/>
    </dgm:pt>
    <dgm:pt modelId="{D1EAB0E8-F467-495E-B151-D51EFA6B97BD}" type="pres">
      <dgm:prSet presAssocID="{8D77FF2E-D80C-428C-A4CD-BA39970226DE}" presName="chevron4" presStyleLbl="alignNode1" presStyleIdx="17" presStyleCnt="21"/>
      <dgm:spPr/>
    </dgm:pt>
    <dgm:pt modelId="{57EC62CC-B3C6-49C3-A551-AFE8AA548CC3}" type="pres">
      <dgm:prSet presAssocID="{8D77FF2E-D80C-428C-A4CD-BA39970226DE}" presName="chevron5" presStyleLbl="alignNode1" presStyleIdx="18" presStyleCnt="21"/>
      <dgm:spPr/>
    </dgm:pt>
    <dgm:pt modelId="{2B9CCCB5-3041-4B45-992E-C0B76B168668}" type="pres">
      <dgm:prSet presAssocID="{8D77FF2E-D80C-428C-A4CD-BA39970226DE}" presName="chevron6" presStyleLbl="alignNode1" presStyleIdx="19" presStyleCnt="21"/>
      <dgm:spPr/>
    </dgm:pt>
    <dgm:pt modelId="{BC3E89C0-86F4-4B51-ABF3-D186C9FB68C8}" type="pres">
      <dgm:prSet presAssocID="{8D77FF2E-D80C-428C-A4CD-BA39970226DE}" presName="chevron7" presStyleLbl="alignNode1" presStyleIdx="20" presStyleCnt="21"/>
      <dgm:spPr/>
    </dgm:pt>
    <dgm:pt modelId="{957D8520-3963-41D6-9CAB-BDF900D8C979}" type="pres">
      <dgm:prSet presAssocID="{8D77FF2E-D80C-428C-A4CD-BA39970226D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7DE8FE20-CF4E-4AF5-8193-22A5A082367E}" type="presOf" srcId="{8D77FF2E-D80C-428C-A4CD-BA39970226DE}" destId="{7BE8545E-D738-4155-B833-B2F28B82AC9E}" srcOrd="0" destOrd="0" presId="urn:microsoft.com/office/officeart/2008/layout/VerticalAccentList"/>
    <dgm:cxn modelId="{41BE942C-0950-4C43-A6DA-102A51D7DC9B}" srcId="{B3BD098D-05DA-4EEE-9B21-7583EDFC2FF1}" destId="{8D77FF2E-D80C-428C-A4CD-BA39970226DE}" srcOrd="2" destOrd="0" parTransId="{D3E8F6B4-C048-4571-9E64-456E19363140}" sibTransId="{08CDC12C-9E1E-45DE-9713-F42F0C0BFE36}"/>
    <dgm:cxn modelId="{78388E38-9694-491E-86FA-ACD546A62AA8}" type="presOf" srcId="{BF8CB0C3-5209-45BC-A1F4-1A7F8392F40B}" destId="{3A26863E-D0B6-449C-9024-79230E7C131C}" srcOrd="0" destOrd="0" presId="urn:microsoft.com/office/officeart/2008/layout/VerticalAccentList"/>
    <dgm:cxn modelId="{39388650-957B-4E13-BCD0-B8F8BE195F5E}" srcId="{1EE7CA14-3092-4F1A-8374-108838AD626C}" destId="{BF8CB0C3-5209-45BC-A1F4-1A7F8392F40B}" srcOrd="0" destOrd="0" parTransId="{138DF6CC-417E-44E4-BAFE-10F8E3DAA737}" sibTransId="{1D9DB1BE-E65F-491D-A967-8729F7433CE4}"/>
    <dgm:cxn modelId="{1AC70C74-ED29-43C6-8BAF-84426EB0E5C5}" srcId="{B3BD098D-05DA-4EEE-9B21-7583EDFC2FF1}" destId="{1EE7CA14-3092-4F1A-8374-108838AD626C}" srcOrd="1" destOrd="0" parTransId="{BA9A8DB1-D7E9-426B-9997-743DE5D1873E}" sibTransId="{01EC4776-DB44-4222-BE57-1516D67890FA}"/>
    <dgm:cxn modelId="{0F622C57-5BCE-4BD8-8DE5-E7E419F42FE0}" type="presOf" srcId="{14F43B04-05B2-4C51-92E8-3AAFF3AE4F0F}" destId="{D8BB8165-07EF-4C2B-A42A-0C805188BBC2}" srcOrd="0" destOrd="0" presId="urn:microsoft.com/office/officeart/2008/layout/VerticalAccentList"/>
    <dgm:cxn modelId="{DBA9B079-806A-40BE-B83F-5529D44E16E3}" srcId="{B3BD098D-05DA-4EEE-9B21-7583EDFC2FF1}" destId="{14F43B04-05B2-4C51-92E8-3AAFF3AE4F0F}" srcOrd="0" destOrd="0" parTransId="{AC92D8E5-7701-475D-A004-3D5EF050126D}" sibTransId="{0B663796-6579-4466-AE06-C96C9D8CEBE5}"/>
    <dgm:cxn modelId="{0CA7E98F-BFBC-45AF-AFC8-C8329EFE965B}" type="presOf" srcId="{1EE7CA14-3092-4F1A-8374-108838AD626C}" destId="{7726B9BC-3E8E-4C48-BE9A-E9F19CC8F538}" srcOrd="0" destOrd="0" presId="urn:microsoft.com/office/officeart/2008/layout/VerticalAccentList"/>
    <dgm:cxn modelId="{9E624D9B-753B-4679-B019-44F907DB9986}" srcId="{8D77FF2E-D80C-428C-A4CD-BA39970226DE}" destId="{D3C463B2-2986-43F1-916E-EF569A3148D7}" srcOrd="0" destOrd="0" parTransId="{B65AD4FF-183E-4C02-A40E-DB6FE2FF2C04}" sibTransId="{C11B64E3-28F4-4AB4-890B-E2219901DB93}"/>
    <dgm:cxn modelId="{75B1449E-FFB7-4629-AECA-4DE1854C30E8}" type="presOf" srcId="{B3BD098D-05DA-4EEE-9B21-7583EDFC2FF1}" destId="{2C692B3A-AEA1-46A7-9D73-70C95763BC2A}" srcOrd="0" destOrd="0" presId="urn:microsoft.com/office/officeart/2008/layout/VerticalAccentList"/>
    <dgm:cxn modelId="{0691B9AC-5629-490A-AB70-A66BF72459FB}" type="presOf" srcId="{D229BE7B-E3C3-4ED1-B1C7-60657FA6AC77}" destId="{F8B42B80-6343-4BFE-950D-C2B0276F553D}" srcOrd="0" destOrd="0" presId="urn:microsoft.com/office/officeart/2008/layout/VerticalAccentList"/>
    <dgm:cxn modelId="{F1F55CC2-0836-4AEA-84E9-7897A5FAF94F}" type="presOf" srcId="{D3C463B2-2986-43F1-916E-EF569A3148D7}" destId="{957D8520-3963-41D6-9CAB-BDF900D8C979}" srcOrd="0" destOrd="0" presId="urn:microsoft.com/office/officeart/2008/layout/VerticalAccentList"/>
    <dgm:cxn modelId="{506DB7C3-D4E7-47E7-9393-84942804CEAB}" srcId="{14F43B04-05B2-4C51-92E8-3AAFF3AE4F0F}" destId="{D229BE7B-E3C3-4ED1-B1C7-60657FA6AC77}" srcOrd="0" destOrd="0" parTransId="{F40ECA7F-3F2E-49AC-B483-B7B71552128B}" sibTransId="{634A059D-FD5E-4C30-A902-359B8A380827}"/>
    <dgm:cxn modelId="{AB4C1695-3B31-4D07-8CAB-E4394A9E1254}" type="presParOf" srcId="{2C692B3A-AEA1-46A7-9D73-70C95763BC2A}" destId="{670C181A-C29C-4502-B264-607E6C622B83}" srcOrd="0" destOrd="0" presId="urn:microsoft.com/office/officeart/2008/layout/VerticalAccentList"/>
    <dgm:cxn modelId="{B7EC2F14-5A9D-4A7A-BAEC-9790355AA448}" type="presParOf" srcId="{670C181A-C29C-4502-B264-607E6C622B83}" destId="{D8BB8165-07EF-4C2B-A42A-0C805188BBC2}" srcOrd="0" destOrd="0" presId="urn:microsoft.com/office/officeart/2008/layout/VerticalAccentList"/>
    <dgm:cxn modelId="{11DAE361-4C2A-4A15-A849-A1588054EC0E}" type="presParOf" srcId="{2C692B3A-AEA1-46A7-9D73-70C95763BC2A}" destId="{6DCA95C7-8A96-436F-B0DC-071A29FD2E5E}" srcOrd="1" destOrd="0" presId="urn:microsoft.com/office/officeart/2008/layout/VerticalAccentList"/>
    <dgm:cxn modelId="{286EE80C-90EB-4CAC-B427-C97DFF72EBD1}" type="presParOf" srcId="{6DCA95C7-8A96-436F-B0DC-071A29FD2E5E}" destId="{39B59778-DB93-4F27-B0E2-4216D955649D}" srcOrd="0" destOrd="0" presId="urn:microsoft.com/office/officeart/2008/layout/VerticalAccentList"/>
    <dgm:cxn modelId="{ED10BDB5-898A-45B0-8C11-414A9008DC25}" type="presParOf" srcId="{6DCA95C7-8A96-436F-B0DC-071A29FD2E5E}" destId="{FF70FFAC-5B59-448D-B61B-14F71B796E5D}" srcOrd="1" destOrd="0" presId="urn:microsoft.com/office/officeart/2008/layout/VerticalAccentList"/>
    <dgm:cxn modelId="{4DEAFC59-0FAE-422C-A83F-67E85C6ECF12}" type="presParOf" srcId="{6DCA95C7-8A96-436F-B0DC-071A29FD2E5E}" destId="{DEA1FD2E-2755-4890-8739-330D36AE6757}" srcOrd="2" destOrd="0" presId="urn:microsoft.com/office/officeart/2008/layout/VerticalAccentList"/>
    <dgm:cxn modelId="{96AF9954-3E8C-40CF-8282-FB14B3F5C222}" type="presParOf" srcId="{6DCA95C7-8A96-436F-B0DC-071A29FD2E5E}" destId="{1372BE3B-0CF3-4DED-945A-24F544891DC3}" srcOrd="3" destOrd="0" presId="urn:microsoft.com/office/officeart/2008/layout/VerticalAccentList"/>
    <dgm:cxn modelId="{8F18BCD1-6D6C-45B0-8E95-E77D39EA25F7}" type="presParOf" srcId="{6DCA95C7-8A96-436F-B0DC-071A29FD2E5E}" destId="{C665DBBA-612E-4866-8C6F-B6863AF486A9}" srcOrd="4" destOrd="0" presId="urn:microsoft.com/office/officeart/2008/layout/VerticalAccentList"/>
    <dgm:cxn modelId="{C9EF4732-88C0-46A0-AFE5-D6C0011BC013}" type="presParOf" srcId="{6DCA95C7-8A96-436F-B0DC-071A29FD2E5E}" destId="{A4127FE4-A1E5-4B1A-B055-1F02A16C1DB5}" srcOrd="5" destOrd="0" presId="urn:microsoft.com/office/officeart/2008/layout/VerticalAccentList"/>
    <dgm:cxn modelId="{FAFEA3FA-96CB-4FE0-9050-B3FBC6D062DF}" type="presParOf" srcId="{6DCA95C7-8A96-436F-B0DC-071A29FD2E5E}" destId="{0657A65D-DDF8-4237-8B56-F1BC2A00D965}" srcOrd="6" destOrd="0" presId="urn:microsoft.com/office/officeart/2008/layout/VerticalAccentList"/>
    <dgm:cxn modelId="{BE4744E3-3A97-4B4B-96B6-236C0B675711}" type="presParOf" srcId="{6DCA95C7-8A96-436F-B0DC-071A29FD2E5E}" destId="{F8B42B80-6343-4BFE-950D-C2B0276F553D}" srcOrd="7" destOrd="0" presId="urn:microsoft.com/office/officeart/2008/layout/VerticalAccentList"/>
    <dgm:cxn modelId="{26D0BD3D-9998-4BDD-9C24-FF09110C0A20}" type="presParOf" srcId="{2C692B3A-AEA1-46A7-9D73-70C95763BC2A}" destId="{83E07192-3303-4CE9-836F-90F945E07247}" srcOrd="2" destOrd="0" presId="urn:microsoft.com/office/officeart/2008/layout/VerticalAccentList"/>
    <dgm:cxn modelId="{42C3905B-B246-438A-8212-B180A0899B92}" type="presParOf" srcId="{2C692B3A-AEA1-46A7-9D73-70C95763BC2A}" destId="{93C7F101-3684-41A6-9B37-976D9487057A}" srcOrd="3" destOrd="0" presId="urn:microsoft.com/office/officeart/2008/layout/VerticalAccentList"/>
    <dgm:cxn modelId="{DCDD8233-061B-4E49-9F07-0AB5FB2CB3D6}" type="presParOf" srcId="{93C7F101-3684-41A6-9B37-976D9487057A}" destId="{7726B9BC-3E8E-4C48-BE9A-E9F19CC8F538}" srcOrd="0" destOrd="0" presId="urn:microsoft.com/office/officeart/2008/layout/VerticalAccentList"/>
    <dgm:cxn modelId="{F7BE46D8-F434-4E77-8E87-BDB5398A4B51}" type="presParOf" srcId="{2C692B3A-AEA1-46A7-9D73-70C95763BC2A}" destId="{AEA8BD91-3D42-4E7B-BCF5-883583A09A35}" srcOrd="4" destOrd="0" presId="urn:microsoft.com/office/officeart/2008/layout/VerticalAccentList"/>
    <dgm:cxn modelId="{AD59F57D-0CE8-459C-9798-71C4BE923DE2}" type="presParOf" srcId="{AEA8BD91-3D42-4E7B-BCF5-883583A09A35}" destId="{4512560A-6C09-4AC2-BA29-8ED4C21C66B1}" srcOrd="0" destOrd="0" presId="urn:microsoft.com/office/officeart/2008/layout/VerticalAccentList"/>
    <dgm:cxn modelId="{ED909D6A-A746-4D73-9B46-D3CFB976AE7F}" type="presParOf" srcId="{AEA8BD91-3D42-4E7B-BCF5-883583A09A35}" destId="{8BF7E784-2F3B-445A-9F8D-AC221F870B68}" srcOrd="1" destOrd="0" presId="urn:microsoft.com/office/officeart/2008/layout/VerticalAccentList"/>
    <dgm:cxn modelId="{A34B3664-00AD-413E-8974-7A474D12ED12}" type="presParOf" srcId="{AEA8BD91-3D42-4E7B-BCF5-883583A09A35}" destId="{55D7579D-300F-4A2B-8AE9-634566E1418B}" srcOrd="2" destOrd="0" presId="urn:microsoft.com/office/officeart/2008/layout/VerticalAccentList"/>
    <dgm:cxn modelId="{9149424A-B80D-439A-B343-AF09EA3FA51E}" type="presParOf" srcId="{AEA8BD91-3D42-4E7B-BCF5-883583A09A35}" destId="{BC77AA6E-44F8-48FC-AEF2-FF387C557DE0}" srcOrd="3" destOrd="0" presId="urn:microsoft.com/office/officeart/2008/layout/VerticalAccentList"/>
    <dgm:cxn modelId="{42682B90-E918-4DE1-8899-6DAFB64F8509}" type="presParOf" srcId="{AEA8BD91-3D42-4E7B-BCF5-883583A09A35}" destId="{15864C35-40E8-417F-BEB8-830C85863868}" srcOrd="4" destOrd="0" presId="urn:microsoft.com/office/officeart/2008/layout/VerticalAccentList"/>
    <dgm:cxn modelId="{381D343C-D002-4858-A64C-34165E54BD5F}" type="presParOf" srcId="{AEA8BD91-3D42-4E7B-BCF5-883583A09A35}" destId="{17410CCA-7962-49FC-A613-4914AB304582}" srcOrd="5" destOrd="0" presId="urn:microsoft.com/office/officeart/2008/layout/VerticalAccentList"/>
    <dgm:cxn modelId="{8E76B2B5-E622-451F-B97C-584F3A4A858A}" type="presParOf" srcId="{AEA8BD91-3D42-4E7B-BCF5-883583A09A35}" destId="{878E06AA-C156-49D0-A469-0C9DE775C9AE}" srcOrd="6" destOrd="0" presId="urn:microsoft.com/office/officeart/2008/layout/VerticalAccentList"/>
    <dgm:cxn modelId="{03DB55CB-9AE5-41FD-BA17-FF7885FF33D9}" type="presParOf" srcId="{AEA8BD91-3D42-4E7B-BCF5-883583A09A35}" destId="{3A26863E-D0B6-449C-9024-79230E7C131C}" srcOrd="7" destOrd="0" presId="urn:microsoft.com/office/officeart/2008/layout/VerticalAccentList"/>
    <dgm:cxn modelId="{EEFF42B0-148D-499F-BB75-13806D3849AB}" type="presParOf" srcId="{2C692B3A-AEA1-46A7-9D73-70C95763BC2A}" destId="{C1F72024-8975-4B02-94B8-465616F056C7}" srcOrd="5" destOrd="0" presId="urn:microsoft.com/office/officeart/2008/layout/VerticalAccentList"/>
    <dgm:cxn modelId="{BC020A26-9687-4953-A294-2CAE9139E3B0}" type="presParOf" srcId="{2C692B3A-AEA1-46A7-9D73-70C95763BC2A}" destId="{B3AAB1F2-0AA1-4FDA-968B-ECE020A71746}" srcOrd="6" destOrd="0" presId="urn:microsoft.com/office/officeart/2008/layout/VerticalAccentList"/>
    <dgm:cxn modelId="{B1A15A46-F396-4683-9D63-E7A8BA56432F}" type="presParOf" srcId="{B3AAB1F2-0AA1-4FDA-968B-ECE020A71746}" destId="{7BE8545E-D738-4155-B833-B2F28B82AC9E}" srcOrd="0" destOrd="0" presId="urn:microsoft.com/office/officeart/2008/layout/VerticalAccentList"/>
    <dgm:cxn modelId="{9C17633E-8AD6-4D86-8530-6B70B7547D85}" type="presParOf" srcId="{2C692B3A-AEA1-46A7-9D73-70C95763BC2A}" destId="{B2FF5F85-1E65-4D89-82E3-0FFB5115A6B5}" srcOrd="7" destOrd="0" presId="urn:microsoft.com/office/officeart/2008/layout/VerticalAccentList"/>
    <dgm:cxn modelId="{9269C4F1-D982-4945-8618-549B9530F06A}" type="presParOf" srcId="{B2FF5F85-1E65-4D89-82E3-0FFB5115A6B5}" destId="{BE523D9B-6D74-42CD-80E2-1C789D98663F}" srcOrd="0" destOrd="0" presId="urn:microsoft.com/office/officeart/2008/layout/VerticalAccentList"/>
    <dgm:cxn modelId="{44053414-568D-4523-8140-596EADA6F975}" type="presParOf" srcId="{B2FF5F85-1E65-4D89-82E3-0FFB5115A6B5}" destId="{9482B745-6C0F-4137-8A27-263C3DBC9A35}" srcOrd="1" destOrd="0" presId="urn:microsoft.com/office/officeart/2008/layout/VerticalAccentList"/>
    <dgm:cxn modelId="{71C5A4E2-781B-4CFF-BC92-88CD8F4BCBB0}" type="presParOf" srcId="{B2FF5F85-1E65-4D89-82E3-0FFB5115A6B5}" destId="{B566D0C3-E412-4AE6-AB7A-67786E48E4CF}" srcOrd="2" destOrd="0" presId="urn:microsoft.com/office/officeart/2008/layout/VerticalAccentList"/>
    <dgm:cxn modelId="{2FC38E0F-29C9-496C-A586-2F3EDBF2DEF5}" type="presParOf" srcId="{B2FF5F85-1E65-4D89-82E3-0FFB5115A6B5}" destId="{D1EAB0E8-F467-495E-B151-D51EFA6B97BD}" srcOrd="3" destOrd="0" presId="urn:microsoft.com/office/officeart/2008/layout/VerticalAccentList"/>
    <dgm:cxn modelId="{40F8B32C-46F9-4690-96B3-01313A19EA75}" type="presParOf" srcId="{B2FF5F85-1E65-4D89-82E3-0FFB5115A6B5}" destId="{57EC62CC-B3C6-49C3-A551-AFE8AA548CC3}" srcOrd="4" destOrd="0" presId="urn:microsoft.com/office/officeart/2008/layout/VerticalAccentList"/>
    <dgm:cxn modelId="{3604575F-81FE-488E-AEE2-E2F2EEA101A2}" type="presParOf" srcId="{B2FF5F85-1E65-4D89-82E3-0FFB5115A6B5}" destId="{2B9CCCB5-3041-4B45-992E-C0B76B168668}" srcOrd="5" destOrd="0" presId="urn:microsoft.com/office/officeart/2008/layout/VerticalAccentList"/>
    <dgm:cxn modelId="{26320F79-EBA0-4A2B-9F45-AC90A129CAE2}" type="presParOf" srcId="{B2FF5F85-1E65-4D89-82E3-0FFB5115A6B5}" destId="{BC3E89C0-86F4-4B51-ABF3-D186C9FB68C8}" srcOrd="6" destOrd="0" presId="urn:microsoft.com/office/officeart/2008/layout/VerticalAccentList"/>
    <dgm:cxn modelId="{B5385E2A-8BEA-4B93-8024-D3E7D5053C7F}" type="presParOf" srcId="{B2FF5F85-1E65-4D89-82E3-0FFB5115A6B5}" destId="{957D8520-3963-41D6-9CAB-BDF900D8C97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525825-DA7C-4415-96B7-C9EB5BF483E0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67C67B69-D707-443D-B3D1-7FFAAE81A897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ES" dirty="0"/>
            <a:t>1.- ¡Que te sea leve la clase de finanzas!</a:t>
          </a:r>
          <a:endParaRPr lang="es-EC" dirty="0"/>
        </a:p>
      </dgm:t>
    </dgm:pt>
    <dgm:pt modelId="{EE419A93-3FC8-4147-8B63-2A452D0DADA6}" type="parTrans" cxnId="{6B28A5A0-D00C-49DF-BE75-3FDBFFF49E41}">
      <dgm:prSet/>
      <dgm:spPr/>
      <dgm:t>
        <a:bodyPr/>
        <a:lstStyle/>
        <a:p>
          <a:endParaRPr lang="es-EC"/>
        </a:p>
      </dgm:t>
    </dgm:pt>
    <dgm:pt modelId="{3FF7AB61-CF80-4D83-B492-1A6644913E6E}" type="sibTrans" cxnId="{6B28A5A0-D00C-49DF-BE75-3FDBFFF49E41}">
      <dgm:prSet/>
      <dgm:spPr/>
      <dgm:t>
        <a:bodyPr/>
        <a:lstStyle/>
        <a:p>
          <a:endParaRPr lang="es-EC"/>
        </a:p>
      </dgm:t>
    </dgm:pt>
    <dgm:pt modelId="{E68B1B7C-FFAB-46A5-921C-EFE2C43299E2}">
      <dgm:prSet/>
      <dgm:spPr/>
      <dgm:t>
        <a:bodyPr/>
        <a:lstStyle/>
        <a:p>
          <a:r>
            <a:rPr lang="es-ES" dirty="0"/>
            <a:t>2.- Quisiera que me prestaras más atención cuando te hablo..</a:t>
          </a:r>
          <a:endParaRPr lang="es-EC" dirty="0"/>
        </a:p>
      </dgm:t>
    </dgm:pt>
    <dgm:pt modelId="{5BF8DAB9-C508-4FA9-84D6-3A5592350D75}" type="parTrans" cxnId="{D111DAC1-DA2A-4CE4-B4F3-0E5C8B32DA47}">
      <dgm:prSet/>
      <dgm:spPr/>
      <dgm:t>
        <a:bodyPr/>
        <a:lstStyle/>
        <a:p>
          <a:endParaRPr lang="es-EC"/>
        </a:p>
      </dgm:t>
    </dgm:pt>
    <dgm:pt modelId="{6287A666-C414-4219-805B-3D6FBAEE1A3F}" type="sibTrans" cxnId="{D111DAC1-DA2A-4CE4-B4F3-0E5C8B32DA47}">
      <dgm:prSet/>
      <dgm:spPr/>
      <dgm:t>
        <a:bodyPr/>
        <a:lstStyle/>
        <a:p>
          <a:endParaRPr lang="es-EC"/>
        </a:p>
      </dgm:t>
    </dgm:pt>
    <dgm:pt modelId="{F60E60F7-C71B-4259-BC7D-7956AA3C330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dirty="0"/>
            <a:t>3.- Espero recibir noticias tuyas lo antes posible, me preocupa que estés sola en esa ciudad.</a:t>
          </a:r>
          <a:endParaRPr lang="es-EC" dirty="0"/>
        </a:p>
      </dgm:t>
    </dgm:pt>
    <dgm:pt modelId="{A94D134B-6375-4E6B-8771-D33E7B8EC15F}" type="parTrans" cxnId="{3FA3C454-0608-4A11-9CE4-0DA416282A52}">
      <dgm:prSet/>
      <dgm:spPr/>
      <dgm:t>
        <a:bodyPr/>
        <a:lstStyle/>
        <a:p>
          <a:endParaRPr lang="es-EC"/>
        </a:p>
      </dgm:t>
    </dgm:pt>
    <dgm:pt modelId="{FC370905-AC0F-4E9C-A2AB-B15AD134A11B}" type="sibTrans" cxnId="{3FA3C454-0608-4A11-9CE4-0DA416282A52}">
      <dgm:prSet/>
      <dgm:spPr/>
      <dgm:t>
        <a:bodyPr/>
        <a:lstStyle/>
        <a:p>
          <a:endParaRPr lang="es-EC"/>
        </a:p>
      </dgm:t>
    </dgm:pt>
    <dgm:pt modelId="{1B8D31A6-E30F-442C-9CFA-E47F4FA4F12B}" type="pres">
      <dgm:prSet presAssocID="{75525825-DA7C-4415-96B7-C9EB5BF483E0}" presName="CompostProcess" presStyleCnt="0">
        <dgm:presLayoutVars>
          <dgm:dir/>
          <dgm:resizeHandles val="exact"/>
        </dgm:presLayoutVars>
      </dgm:prSet>
      <dgm:spPr/>
    </dgm:pt>
    <dgm:pt modelId="{89868BB8-B6BB-4266-90ED-0EAFCB02C712}" type="pres">
      <dgm:prSet presAssocID="{75525825-DA7C-4415-96B7-C9EB5BF483E0}" presName="arrow" presStyleLbl="bgShp" presStyleIdx="0" presStyleCnt="1" custLinFactNeighborX="-627" custLinFactNeighborY="4177"/>
      <dgm:spPr/>
    </dgm:pt>
    <dgm:pt modelId="{135DCA33-815D-49C7-984B-BB722012AE9B}" type="pres">
      <dgm:prSet presAssocID="{75525825-DA7C-4415-96B7-C9EB5BF483E0}" presName="linearProcess" presStyleCnt="0"/>
      <dgm:spPr/>
    </dgm:pt>
    <dgm:pt modelId="{9C557872-C965-4098-AC48-39E76A4C5866}" type="pres">
      <dgm:prSet presAssocID="{67C67B69-D707-443D-B3D1-7FFAAE81A897}" presName="textNode" presStyleLbl="node1" presStyleIdx="0" presStyleCnt="3">
        <dgm:presLayoutVars>
          <dgm:bulletEnabled val="1"/>
        </dgm:presLayoutVars>
      </dgm:prSet>
      <dgm:spPr/>
    </dgm:pt>
    <dgm:pt modelId="{CFDB546C-1FE7-4EAA-B819-75FCC7582191}" type="pres">
      <dgm:prSet presAssocID="{3FF7AB61-CF80-4D83-B492-1A6644913E6E}" presName="sibTrans" presStyleCnt="0"/>
      <dgm:spPr/>
    </dgm:pt>
    <dgm:pt modelId="{E2DB22BE-E0A9-4800-9D42-86230B17BF5A}" type="pres">
      <dgm:prSet presAssocID="{E68B1B7C-FFAB-46A5-921C-EFE2C43299E2}" presName="textNode" presStyleLbl="node1" presStyleIdx="1" presStyleCnt="3">
        <dgm:presLayoutVars>
          <dgm:bulletEnabled val="1"/>
        </dgm:presLayoutVars>
      </dgm:prSet>
      <dgm:spPr/>
    </dgm:pt>
    <dgm:pt modelId="{FED621CB-888B-4A9A-84F8-DB17EC4D37A8}" type="pres">
      <dgm:prSet presAssocID="{6287A666-C414-4219-805B-3D6FBAEE1A3F}" presName="sibTrans" presStyleCnt="0"/>
      <dgm:spPr/>
    </dgm:pt>
    <dgm:pt modelId="{1157B238-E99F-4A32-B7C7-398D372963CD}" type="pres">
      <dgm:prSet presAssocID="{F60E60F7-C71B-4259-BC7D-7956AA3C330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E02E31F-42C6-4963-A42F-1F7089BEF458}" type="presOf" srcId="{67C67B69-D707-443D-B3D1-7FFAAE81A897}" destId="{9C557872-C965-4098-AC48-39E76A4C5866}" srcOrd="0" destOrd="0" presId="urn:microsoft.com/office/officeart/2005/8/layout/hProcess9"/>
    <dgm:cxn modelId="{36C5B220-A0FC-4BC5-A49E-447CE72A9017}" type="presOf" srcId="{E68B1B7C-FFAB-46A5-921C-EFE2C43299E2}" destId="{E2DB22BE-E0A9-4800-9D42-86230B17BF5A}" srcOrd="0" destOrd="0" presId="urn:microsoft.com/office/officeart/2005/8/layout/hProcess9"/>
    <dgm:cxn modelId="{3FA3C454-0608-4A11-9CE4-0DA416282A52}" srcId="{75525825-DA7C-4415-96B7-C9EB5BF483E0}" destId="{F60E60F7-C71B-4259-BC7D-7956AA3C330B}" srcOrd="2" destOrd="0" parTransId="{A94D134B-6375-4E6B-8771-D33E7B8EC15F}" sibTransId="{FC370905-AC0F-4E9C-A2AB-B15AD134A11B}"/>
    <dgm:cxn modelId="{F67F8457-FF66-4196-9AAF-9A33D0B9810D}" type="presOf" srcId="{F60E60F7-C71B-4259-BC7D-7956AA3C330B}" destId="{1157B238-E99F-4A32-B7C7-398D372963CD}" srcOrd="0" destOrd="0" presId="urn:microsoft.com/office/officeart/2005/8/layout/hProcess9"/>
    <dgm:cxn modelId="{ED8BAD99-B905-4CC5-9CA3-5E20472B2C2B}" type="presOf" srcId="{75525825-DA7C-4415-96B7-C9EB5BF483E0}" destId="{1B8D31A6-E30F-442C-9CFA-E47F4FA4F12B}" srcOrd="0" destOrd="0" presId="urn:microsoft.com/office/officeart/2005/8/layout/hProcess9"/>
    <dgm:cxn modelId="{6B28A5A0-D00C-49DF-BE75-3FDBFFF49E41}" srcId="{75525825-DA7C-4415-96B7-C9EB5BF483E0}" destId="{67C67B69-D707-443D-B3D1-7FFAAE81A897}" srcOrd="0" destOrd="0" parTransId="{EE419A93-3FC8-4147-8B63-2A452D0DADA6}" sibTransId="{3FF7AB61-CF80-4D83-B492-1A6644913E6E}"/>
    <dgm:cxn modelId="{D111DAC1-DA2A-4CE4-B4F3-0E5C8B32DA47}" srcId="{75525825-DA7C-4415-96B7-C9EB5BF483E0}" destId="{E68B1B7C-FFAB-46A5-921C-EFE2C43299E2}" srcOrd="1" destOrd="0" parTransId="{5BF8DAB9-C508-4FA9-84D6-3A5592350D75}" sibTransId="{6287A666-C414-4219-805B-3D6FBAEE1A3F}"/>
    <dgm:cxn modelId="{111B4BBC-914C-4C61-8870-B79174F65E11}" type="presParOf" srcId="{1B8D31A6-E30F-442C-9CFA-E47F4FA4F12B}" destId="{89868BB8-B6BB-4266-90ED-0EAFCB02C712}" srcOrd="0" destOrd="0" presId="urn:microsoft.com/office/officeart/2005/8/layout/hProcess9"/>
    <dgm:cxn modelId="{4F0D587C-75FD-465F-9B48-C74891F7368B}" type="presParOf" srcId="{1B8D31A6-E30F-442C-9CFA-E47F4FA4F12B}" destId="{135DCA33-815D-49C7-984B-BB722012AE9B}" srcOrd="1" destOrd="0" presId="urn:microsoft.com/office/officeart/2005/8/layout/hProcess9"/>
    <dgm:cxn modelId="{E1B594AF-D576-43CC-8BEE-E93B1F77E4AB}" type="presParOf" srcId="{135DCA33-815D-49C7-984B-BB722012AE9B}" destId="{9C557872-C965-4098-AC48-39E76A4C5866}" srcOrd="0" destOrd="0" presId="urn:microsoft.com/office/officeart/2005/8/layout/hProcess9"/>
    <dgm:cxn modelId="{085341AF-BE0C-4D46-BA91-1E8CE502DD5F}" type="presParOf" srcId="{135DCA33-815D-49C7-984B-BB722012AE9B}" destId="{CFDB546C-1FE7-4EAA-B819-75FCC7582191}" srcOrd="1" destOrd="0" presId="urn:microsoft.com/office/officeart/2005/8/layout/hProcess9"/>
    <dgm:cxn modelId="{B60D99FE-5089-4AB3-8653-08F2A9CC3DC2}" type="presParOf" srcId="{135DCA33-815D-49C7-984B-BB722012AE9B}" destId="{E2DB22BE-E0A9-4800-9D42-86230B17BF5A}" srcOrd="2" destOrd="0" presId="urn:microsoft.com/office/officeart/2005/8/layout/hProcess9"/>
    <dgm:cxn modelId="{1883CF79-EE12-4646-B814-67297C6033D5}" type="presParOf" srcId="{135DCA33-815D-49C7-984B-BB722012AE9B}" destId="{FED621CB-888B-4A9A-84F8-DB17EC4D37A8}" srcOrd="3" destOrd="0" presId="urn:microsoft.com/office/officeart/2005/8/layout/hProcess9"/>
    <dgm:cxn modelId="{47EB5B29-5413-48EC-87E8-B50521314F0E}" type="presParOf" srcId="{135DCA33-815D-49C7-984B-BB722012AE9B}" destId="{1157B238-E99F-4A32-B7C7-398D372963C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B406A-1B6D-48F4-973C-04E59E6B9E4D}">
      <dsp:nvSpPr>
        <dsp:cNvPr id="0" name=""/>
        <dsp:cNvSpPr/>
      </dsp:nvSpPr>
      <dsp:spPr>
        <a:xfrm rot="5400000">
          <a:off x="-236314" y="238762"/>
          <a:ext cx="1575432" cy="11028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200" kern="1200" dirty="0"/>
        </a:p>
      </dsp:txBody>
      <dsp:txXfrm rot="-5400000">
        <a:off x="1" y="553848"/>
        <a:ext cx="1102802" cy="472630"/>
      </dsp:txXfrm>
    </dsp:sp>
    <dsp:sp modelId="{AEB18742-140F-4257-B0E0-A57A75ACEF08}">
      <dsp:nvSpPr>
        <dsp:cNvPr id="0" name=""/>
        <dsp:cNvSpPr/>
      </dsp:nvSpPr>
      <dsp:spPr>
        <a:xfrm rot="5400000">
          <a:off x="3236707" y="-2119659"/>
          <a:ext cx="1024031" cy="53383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Los enunciados </a:t>
          </a:r>
          <a:r>
            <a:rPr lang="es-ES" sz="1300" b="0" kern="1200" dirty="0"/>
            <a:t>declarativos son una herramienta fundamental para transmitir información de manera clara y precisa</a:t>
          </a:r>
          <a:r>
            <a:rPr lang="es-ES" sz="1300" kern="1200" dirty="0"/>
            <a:t>. Este tipo de enunciados son empleados para dar información de una manera objetiva y asertiva. Se componen de una oración independiente que expresa una proposición o una idea completa. </a:t>
          </a:r>
          <a:endParaRPr lang="es-EC" sz="1300" kern="1200" dirty="0"/>
        </a:p>
      </dsp:txBody>
      <dsp:txXfrm rot="-5400000">
        <a:off x="1079527" y="87510"/>
        <a:ext cx="5288403" cy="924053"/>
      </dsp:txXfrm>
    </dsp:sp>
    <dsp:sp modelId="{18D9182D-373C-460E-BDC0-1F179C147E7D}">
      <dsp:nvSpPr>
        <dsp:cNvPr id="0" name=""/>
        <dsp:cNvSpPr/>
      </dsp:nvSpPr>
      <dsp:spPr>
        <a:xfrm rot="5400000">
          <a:off x="-236314" y="1619854"/>
          <a:ext cx="1575432" cy="1102802"/>
        </a:xfrm>
        <a:prstGeom prst="chevron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200" kern="1200" dirty="0"/>
        </a:p>
      </dsp:txBody>
      <dsp:txXfrm rot="-5400000">
        <a:off x="1" y="1934940"/>
        <a:ext cx="1102802" cy="472630"/>
      </dsp:txXfrm>
    </dsp:sp>
    <dsp:sp modelId="{B3967162-6B8A-4512-815F-FD59FEB66DAD}">
      <dsp:nvSpPr>
        <dsp:cNvPr id="0" name=""/>
        <dsp:cNvSpPr/>
      </dsp:nvSpPr>
      <dsp:spPr>
        <a:xfrm rot="5400000">
          <a:off x="3259983" y="-773641"/>
          <a:ext cx="1024031" cy="53383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En general, están formados por un sujeto y un predicado, donde el sujeto es el que realiza la acción o del que se dice algo, y el predicado tiene sostenido el verbo que expresa la acción o la característica atribuida al sujeto, y le otorga el sentido de verdad a la oración.</a:t>
          </a:r>
          <a:endParaRPr lang="es-EC" sz="1300" kern="1200" dirty="0"/>
        </a:p>
      </dsp:txBody>
      <dsp:txXfrm rot="-5400000">
        <a:off x="1102803" y="1433528"/>
        <a:ext cx="5288403" cy="924053"/>
      </dsp:txXfrm>
    </dsp:sp>
    <dsp:sp modelId="{BD6E4997-CFFD-462A-B97C-C21AD8E27A63}">
      <dsp:nvSpPr>
        <dsp:cNvPr id="0" name=""/>
        <dsp:cNvSpPr/>
      </dsp:nvSpPr>
      <dsp:spPr>
        <a:xfrm rot="5400000">
          <a:off x="-236314" y="3000945"/>
          <a:ext cx="1575432" cy="1102802"/>
        </a:xfrm>
        <a:prstGeom prst="chevron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200" kern="1200" dirty="0"/>
        </a:p>
      </dsp:txBody>
      <dsp:txXfrm rot="-5400000">
        <a:off x="1" y="3316031"/>
        <a:ext cx="1102802" cy="472630"/>
      </dsp:txXfrm>
    </dsp:sp>
    <dsp:sp modelId="{1B68CA16-138C-4722-BD42-A88750692A00}">
      <dsp:nvSpPr>
        <dsp:cNvPr id="0" name=""/>
        <dsp:cNvSpPr/>
      </dsp:nvSpPr>
      <dsp:spPr>
        <a:xfrm rot="5400000">
          <a:off x="3259983" y="607450"/>
          <a:ext cx="1024031" cy="53383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El enunciado declarativo es una herramienta fundamental en la comunicación y el dialecto de las personas, ya que permite transmitir información de manera objetiva y clara sobre hechos, situaciones o ideas. Su importancia radica en varios aspectos, los cuales son los siguientes:</a:t>
          </a:r>
          <a:endParaRPr lang="es-EC" sz="1300" kern="1200" dirty="0"/>
        </a:p>
      </dsp:txBody>
      <dsp:txXfrm rot="-5400000">
        <a:off x="1102803" y="2814620"/>
        <a:ext cx="5288403" cy="924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B406A-1B6D-48F4-973C-04E59E6B9E4D}">
      <dsp:nvSpPr>
        <dsp:cNvPr id="0" name=""/>
        <dsp:cNvSpPr/>
      </dsp:nvSpPr>
      <dsp:spPr>
        <a:xfrm rot="5400000">
          <a:off x="-236314" y="238762"/>
          <a:ext cx="1575432" cy="11028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Claridad</a:t>
          </a:r>
          <a:endParaRPr lang="es-EC" sz="1200" kern="1200" dirty="0"/>
        </a:p>
      </dsp:txBody>
      <dsp:txXfrm rot="-5400000">
        <a:off x="1" y="553848"/>
        <a:ext cx="1102802" cy="472630"/>
      </dsp:txXfrm>
    </dsp:sp>
    <dsp:sp modelId="{AEB18742-140F-4257-B0E0-A57A75ACEF08}">
      <dsp:nvSpPr>
        <dsp:cNvPr id="0" name=""/>
        <dsp:cNvSpPr/>
      </dsp:nvSpPr>
      <dsp:spPr>
        <a:xfrm rot="5400000">
          <a:off x="3236707" y="-2119659"/>
          <a:ext cx="1024031" cy="53383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Los enunciados declarativos son una forma clara y directa de comunicar información, ya que no expresan duda, interrogación, muletillas o mandato. Por ello, son muy útiles para expresar hechos o situaciones concretas de manera objetiva.</a:t>
          </a:r>
          <a:endParaRPr lang="es-EC" sz="1300" kern="1200" dirty="0"/>
        </a:p>
      </dsp:txBody>
      <dsp:txXfrm rot="-5400000">
        <a:off x="1079527" y="87510"/>
        <a:ext cx="5288403" cy="924053"/>
      </dsp:txXfrm>
    </dsp:sp>
    <dsp:sp modelId="{18D9182D-373C-460E-BDC0-1F179C147E7D}">
      <dsp:nvSpPr>
        <dsp:cNvPr id="0" name=""/>
        <dsp:cNvSpPr/>
      </dsp:nvSpPr>
      <dsp:spPr>
        <a:xfrm rot="5400000">
          <a:off x="-236314" y="1619854"/>
          <a:ext cx="1575432" cy="1102802"/>
        </a:xfrm>
        <a:prstGeom prst="chevron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Objetividad</a:t>
          </a:r>
          <a:endParaRPr lang="es-EC" sz="1200" kern="1200" dirty="0"/>
        </a:p>
      </dsp:txBody>
      <dsp:txXfrm rot="-5400000">
        <a:off x="1" y="1934940"/>
        <a:ext cx="1102802" cy="472630"/>
      </dsp:txXfrm>
    </dsp:sp>
    <dsp:sp modelId="{B3967162-6B8A-4512-815F-FD59FEB66DAD}">
      <dsp:nvSpPr>
        <dsp:cNvPr id="0" name=""/>
        <dsp:cNvSpPr/>
      </dsp:nvSpPr>
      <dsp:spPr>
        <a:xfrm rot="5400000">
          <a:off x="3259983" y="-773641"/>
          <a:ext cx="1024031" cy="53383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Se basan en hechos concretos y son libres de opiniones personales o emociones subjetivas. Esto los hace más objetivos y confiables para transmitir información.</a:t>
          </a:r>
          <a:endParaRPr lang="es-EC" sz="1300" kern="1200" dirty="0"/>
        </a:p>
      </dsp:txBody>
      <dsp:txXfrm rot="-5400000">
        <a:off x="1102803" y="1433528"/>
        <a:ext cx="5288403" cy="924053"/>
      </dsp:txXfrm>
    </dsp:sp>
    <dsp:sp modelId="{BD6E4997-CFFD-462A-B97C-C21AD8E27A63}">
      <dsp:nvSpPr>
        <dsp:cNvPr id="0" name=""/>
        <dsp:cNvSpPr/>
      </dsp:nvSpPr>
      <dsp:spPr>
        <a:xfrm rot="5400000">
          <a:off x="-236314" y="3000945"/>
          <a:ext cx="1575432" cy="1102802"/>
        </a:xfrm>
        <a:prstGeom prst="chevron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Comunicación efectiva</a:t>
          </a:r>
          <a:endParaRPr lang="es-EC" sz="1200" kern="1200" dirty="0"/>
        </a:p>
      </dsp:txBody>
      <dsp:txXfrm rot="-5400000">
        <a:off x="1" y="3316031"/>
        <a:ext cx="1102802" cy="472630"/>
      </dsp:txXfrm>
    </dsp:sp>
    <dsp:sp modelId="{1B68CA16-138C-4722-BD42-A88750692A00}">
      <dsp:nvSpPr>
        <dsp:cNvPr id="0" name=""/>
        <dsp:cNvSpPr/>
      </dsp:nvSpPr>
      <dsp:spPr>
        <a:xfrm rot="5400000">
          <a:off x="3259983" y="607450"/>
          <a:ext cx="1024031" cy="53383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nstantia" panose="02030602050306030303" pitchFamily="18" charset="0"/>
            <a:buChar char="•"/>
          </a:pPr>
          <a:r>
            <a:rPr lang="es-ES" sz="1300" kern="1200" dirty="0"/>
            <a:t>Permiten una comunicación efectiva, ya que son fáciles de entender y no generan confusiones o malentendidos. Son ideales para situaciones en las que es importante transmitir información de manera clara y precisa.</a:t>
          </a:r>
          <a:endParaRPr lang="es-EC" sz="1300" kern="1200" dirty="0"/>
        </a:p>
      </dsp:txBody>
      <dsp:txXfrm rot="-5400000">
        <a:off x="1102803" y="2814620"/>
        <a:ext cx="5288403" cy="924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B406A-1B6D-48F4-973C-04E59E6B9E4D}">
      <dsp:nvSpPr>
        <dsp:cNvPr id="0" name=""/>
        <dsp:cNvSpPr/>
      </dsp:nvSpPr>
      <dsp:spPr>
        <a:xfrm rot="5400000">
          <a:off x="-783818" y="783818"/>
          <a:ext cx="4145584" cy="25779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 dirty="0"/>
            <a:t>Análisis y comprensión</a:t>
          </a:r>
          <a:endParaRPr lang="es-EC" sz="3100" kern="1200" dirty="0"/>
        </a:p>
      </dsp:txBody>
      <dsp:txXfrm rot="-5400000">
        <a:off x="1" y="1288972"/>
        <a:ext cx="2577946" cy="1567638"/>
      </dsp:txXfrm>
    </dsp:sp>
    <dsp:sp modelId="{AEB18742-140F-4257-B0E0-A57A75ACEF08}">
      <dsp:nvSpPr>
        <dsp:cNvPr id="0" name=""/>
        <dsp:cNvSpPr/>
      </dsp:nvSpPr>
      <dsp:spPr>
        <a:xfrm rot="5400000">
          <a:off x="3066241" y="-407315"/>
          <a:ext cx="2856610" cy="3866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Los enunciados declarativos son esenciales para el análisis y la comprensión de información, puesto que permiten identificar y describir hechos o situaciones de manera precisa y objetiva.</a:t>
          </a:r>
          <a:endParaRPr lang="es-EC" sz="2100" kern="1200" dirty="0"/>
        </a:p>
      </dsp:txBody>
      <dsp:txXfrm rot="-5400000">
        <a:off x="2561087" y="237287"/>
        <a:ext cx="3727471" cy="2577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B8165-07EF-4C2B-A42A-0C805188BBC2}">
      <dsp:nvSpPr>
        <dsp:cNvPr id="0" name=""/>
        <dsp:cNvSpPr/>
      </dsp:nvSpPr>
      <dsp:spPr>
        <a:xfrm>
          <a:off x="495920" y="331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kern="1200" dirty="0"/>
        </a:p>
      </dsp:txBody>
      <dsp:txXfrm>
        <a:off x="495920" y="331"/>
        <a:ext cx="4736306" cy="430573"/>
      </dsp:txXfrm>
    </dsp:sp>
    <dsp:sp modelId="{39B59778-DB93-4F27-B0E2-4216D955649D}">
      <dsp:nvSpPr>
        <dsp:cNvPr id="0" name=""/>
        <dsp:cNvSpPr/>
      </dsp:nvSpPr>
      <dsp:spPr>
        <a:xfrm>
          <a:off x="495920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FFAC-5B59-448D-B61B-14F71B796E5D}">
      <dsp:nvSpPr>
        <dsp:cNvPr id="0" name=""/>
        <dsp:cNvSpPr/>
      </dsp:nvSpPr>
      <dsp:spPr>
        <a:xfrm>
          <a:off x="1161634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499166"/>
            <a:satOff val="4231"/>
            <a:lumOff val="422"/>
            <a:alphaOff val="0"/>
          </a:schemeClr>
        </a:solidFill>
        <a:ln w="25400" cap="flat" cmpd="sng" algn="ctr">
          <a:solidFill>
            <a:schemeClr val="accent3">
              <a:hueOff val="-499166"/>
              <a:satOff val="4231"/>
              <a:lumOff val="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1FD2E-2755-4890-8739-330D36AE6757}">
      <dsp:nvSpPr>
        <dsp:cNvPr id="0" name=""/>
        <dsp:cNvSpPr/>
      </dsp:nvSpPr>
      <dsp:spPr>
        <a:xfrm>
          <a:off x="1827874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998332"/>
            <a:satOff val="8461"/>
            <a:lumOff val="843"/>
            <a:alphaOff val="0"/>
          </a:schemeClr>
        </a:solidFill>
        <a:ln w="25400" cap="flat" cmpd="sng" algn="ctr">
          <a:solidFill>
            <a:schemeClr val="accent3">
              <a:hueOff val="-998332"/>
              <a:satOff val="8461"/>
              <a:lumOff val="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BE3B-0CF3-4DED-945A-24F544891DC3}">
      <dsp:nvSpPr>
        <dsp:cNvPr id="0" name=""/>
        <dsp:cNvSpPr/>
      </dsp:nvSpPr>
      <dsp:spPr>
        <a:xfrm>
          <a:off x="2493589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1497498"/>
            <a:satOff val="12692"/>
            <a:lumOff val="1265"/>
            <a:alphaOff val="0"/>
          </a:schemeClr>
        </a:solidFill>
        <a:ln w="25400" cap="flat" cmpd="sng" algn="ctr">
          <a:solidFill>
            <a:schemeClr val="accent3">
              <a:hueOff val="-1497498"/>
              <a:satOff val="12692"/>
              <a:lumOff val="1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5DBBA-612E-4866-8C6F-B6863AF486A9}">
      <dsp:nvSpPr>
        <dsp:cNvPr id="0" name=""/>
        <dsp:cNvSpPr/>
      </dsp:nvSpPr>
      <dsp:spPr>
        <a:xfrm>
          <a:off x="3159829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1996664"/>
            <a:satOff val="16923"/>
            <a:lumOff val="1686"/>
            <a:alphaOff val="0"/>
          </a:schemeClr>
        </a:solidFill>
        <a:ln w="25400" cap="flat" cmpd="sng" algn="ctr">
          <a:solidFill>
            <a:schemeClr val="accent3">
              <a:hueOff val="-1996664"/>
              <a:satOff val="16923"/>
              <a:lumOff val="1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7FE4-A1E5-4B1A-B055-1F02A16C1DB5}">
      <dsp:nvSpPr>
        <dsp:cNvPr id="0" name=""/>
        <dsp:cNvSpPr/>
      </dsp:nvSpPr>
      <dsp:spPr>
        <a:xfrm>
          <a:off x="3825543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accent3">
              <a:hueOff val="-2495830"/>
              <a:satOff val="21154"/>
              <a:lumOff val="2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A65D-DDF8-4237-8B56-F1BC2A00D965}">
      <dsp:nvSpPr>
        <dsp:cNvPr id="0" name=""/>
        <dsp:cNvSpPr/>
      </dsp:nvSpPr>
      <dsp:spPr>
        <a:xfrm>
          <a:off x="4491784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2994996"/>
            <a:satOff val="25385"/>
            <a:lumOff val="2529"/>
            <a:alphaOff val="0"/>
          </a:schemeClr>
        </a:solidFill>
        <a:ln w="25400" cap="flat" cmpd="sng" algn="ctr">
          <a:solidFill>
            <a:schemeClr val="accent3">
              <a:hueOff val="-2994996"/>
              <a:satOff val="25385"/>
              <a:lumOff val="2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42B80-6343-4BFE-950D-C2B0276F553D}">
      <dsp:nvSpPr>
        <dsp:cNvPr id="0" name=""/>
        <dsp:cNvSpPr/>
      </dsp:nvSpPr>
      <dsp:spPr>
        <a:xfrm>
          <a:off x="495920" y="518614"/>
          <a:ext cx="4797878" cy="70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	Las oraciones optativas son aquellas en las que se pronuncia un pedido, un deseo o una súplica. </a:t>
          </a:r>
          <a:endParaRPr lang="es-EC" sz="1400" kern="1200" dirty="0"/>
        </a:p>
      </dsp:txBody>
      <dsp:txXfrm>
        <a:off x="495920" y="518614"/>
        <a:ext cx="4797878" cy="701675"/>
      </dsp:txXfrm>
    </dsp:sp>
    <dsp:sp modelId="{7726B9BC-3E8E-4C48-BE9A-E9F19CC8F538}">
      <dsp:nvSpPr>
        <dsp:cNvPr id="0" name=""/>
        <dsp:cNvSpPr/>
      </dsp:nvSpPr>
      <dsp:spPr>
        <a:xfrm>
          <a:off x="495920" y="1378166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kern="1200"/>
        </a:p>
      </dsp:txBody>
      <dsp:txXfrm>
        <a:off x="495920" y="1378166"/>
        <a:ext cx="4736306" cy="430573"/>
      </dsp:txXfrm>
    </dsp:sp>
    <dsp:sp modelId="{4512560A-6C09-4AC2-BA29-8ED4C21C66B1}">
      <dsp:nvSpPr>
        <dsp:cNvPr id="0" name=""/>
        <dsp:cNvSpPr/>
      </dsp:nvSpPr>
      <dsp:spPr>
        <a:xfrm>
          <a:off x="495920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3494161"/>
            <a:satOff val="29615"/>
            <a:lumOff val="2951"/>
            <a:alphaOff val="0"/>
          </a:schemeClr>
        </a:solidFill>
        <a:ln w="25400" cap="flat" cmpd="sng" algn="ctr">
          <a:solidFill>
            <a:schemeClr val="accent3">
              <a:hueOff val="-3494161"/>
              <a:satOff val="29615"/>
              <a:lumOff val="2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E784-2F3B-445A-9F8D-AC221F870B68}">
      <dsp:nvSpPr>
        <dsp:cNvPr id="0" name=""/>
        <dsp:cNvSpPr/>
      </dsp:nvSpPr>
      <dsp:spPr>
        <a:xfrm>
          <a:off x="1161634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3993327"/>
            <a:satOff val="33846"/>
            <a:lumOff val="3372"/>
            <a:alphaOff val="0"/>
          </a:schemeClr>
        </a:solidFill>
        <a:ln w="25400" cap="flat" cmpd="sng" algn="ctr">
          <a:solidFill>
            <a:schemeClr val="accent3">
              <a:hueOff val="-3993327"/>
              <a:satOff val="33846"/>
              <a:lumOff val="3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7579D-300F-4A2B-8AE9-634566E1418B}">
      <dsp:nvSpPr>
        <dsp:cNvPr id="0" name=""/>
        <dsp:cNvSpPr/>
      </dsp:nvSpPr>
      <dsp:spPr>
        <a:xfrm>
          <a:off x="1827874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4492493"/>
            <a:satOff val="38077"/>
            <a:lumOff val="3794"/>
            <a:alphaOff val="0"/>
          </a:schemeClr>
        </a:solidFill>
        <a:ln w="25400" cap="flat" cmpd="sng" algn="ctr">
          <a:solidFill>
            <a:schemeClr val="accent3">
              <a:hueOff val="-4492493"/>
              <a:satOff val="38077"/>
              <a:lumOff val="3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7AA6E-44F8-48FC-AEF2-FF387C557DE0}">
      <dsp:nvSpPr>
        <dsp:cNvPr id="0" name=""/>
        <dsp:cNvSpPr/>
      </dsp:nvSpPr>
      <dsp:spPr>
        <a:xfrm>
          <a:off x="2493589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4C35-40E8-417F-BEB8-830C85863868}">
      <dsp:nvSpPr>
        <dsp:cNvPr id="0" name=""/>
        <dsp:cNvSpPr/>
      </dsp:nvSpPr>
      <dsp:spPr>
        <a:xfrm>
          <a:off x="3159829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5490825"/>
            <a:satOff val="46538"/>
            <a:lumOff val="4637"/>
            <a:alphaOff val="0"/>
          </a:schemeClr>
        </a:solidFill>
        <a:ln w="25400" cap="flat" cmpd="sng" algn="ctr">
          <a:solidFill>
            <a:schemeClr val="accent3">
              <a:hueOff val="-5490825"/>
              <a:satOff val="46538"/>
              <a:lumOff val="4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10CCA-7962-49FC-A613-4914AB304582}">
      <dsp:nvSpPr>
        <dsp:cNvPr id="0" name=""/>
        <dsp:cNvSpPr/>
      </dsp:nvSpPr>
      <dsp:spPr>
        <a:xfrm>
          <a:off x="3825543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5989991"/>
            <a:satOff val="50769"/>
            <a:lumOff val="5059"/>
            <a:alphaOff val="0"/>
          </a:schemeClr>
        </a:solidFill>
        <a:ln w="25400" cap="flat" cmpd="sng" algn="ctr">
          <a:solidFill>
            <a:schemeClr val="accent3">
              <a:hueOff val="-5989991"/>
              <a:satOff val="50769"/>
              <a:lumOff val="5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E06AA-C156-49D0-A469-0C9DE775C9AE}">
      <dsp:nvSpPr>
        <dsp:cNvPr id="0" name=""/>
        <dsp:cNvSpPr/>
      </dsp:nvSpPr>
      <dsp:spPr>
        <a:xfrm>
          <a:off x="4491784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6489157"/>
            <a:satOff val="55000"/>
            <a:lumOff val="5480"/>
            <a:alphaOff val="0"/>
          </a:schemeClr>
        </a:solidFill>
        <a:ln w="25400" cap="flat" cmpd="sng" algn="ctr">
          <a:solidFill>
            <a:schemeClr val="accent3">
              <a:hueOff val="-6489157"/>
              <a:satOff val="55000"/>
              <a:lumOff val="54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863E-D0B6-449C-9024-79230E7C131C}">
      <dsp:nvSpPr>
        <dsp:cNvPr id="0" name=""/>
        <dsp:cNvSpPr/>
      </dsp:nvSpPr>
      <dsp:spPr>
        <a:xfrm>
          <a:off x="495920" y="1896449"/>
          <a:ext cx="4797878" cy="70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	También llamadas “desiderativas”, suelen formularse en modo subjuntivo y contar con expresiones como ojalá, espero, quisiera, deseo, anhelo o si.</a:t>
          </a:r>
          <a:endParaRPr lang="es-EC" sz="1400" kern="1200" dirty="0"/>
        </a:p>
      </dsp:txBody>
      <dsp:txXfrm>
        <a:off x="495920" y="1896449"/>
        <a:ext cx="4797878" cy="701675"/>
      </dsp:txXfrm>
    </dsp:sp>
    <dsp:sp modelId="{7BE8545E-D738-4155-B833-B2F28B82AC9E}">
      <dsp:nvSpPr>
        <dsp:cNvPr id="0" name=""/>
        <dsp:cNvSpPr/>
      </dsp:nvSpPr>
      <dsp:spPr>
        <a:xfrm>
          <a:off x="495920" y="2756001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000" kern="1200"/>
        </a:p>
      </dsp:txBody>
      <dsp:txXfrm>
        <a:off x="495920" y="2756001"/>
        <a:ext cx="4736306" cy="430573"/>
      </dsp:txXfrm>
    </dsp:sp>
    <dsp:sp modelId="{BE523D9B-6D74-42CD-80E2-1C789D98663F}">
      <dsp:nvSpPr>
        <dsp:cNvPr id="0" name=""/>
        <dsp:cNvSpPr/>
      </dsp:nvSpPr>
      <dsp:spPr>
        <a:xfrm>
          <a:off x="495920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6988323"/>
            <a:satOff val="59231"/>
            <a:lumOff val="5902"/>
            <a:alphaOff val="0"/>
          </a:schemeClr>
        </a:solidFill>
        <a:ln w="25400" cap="flat" cmpd="sng" algn="ctr">
          <a:solidFill>
            <a:schemeClr val="accent3">
              <a:hueOff val="-6988323"/>
              <a:satOff val="59231"/>
              <a:lumOff val="5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2B745-6C0F-4137-8A27-263C3DBC9A35}">
      <dsp:nvSpPr>
        <dsp:cNvPr id="0" name=""/>
        <dsp:cNvSpPr/>
      </dsp:nvSpPr>
      <dsp:spPr>
        <a:xfrm>
          <a:off x="1161634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accent3">
              <a:hueOff val="-7487489"/>
              <a:satOff val="63461"/>
              <a:lumOff val="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6D0C3-E412-4AE6-AB7A-67786E48E4CF}">
      <dsp:nvSpPr>
        <dsp:cNvPr id="0" name=""/>
        <dsp:cNvSpPr/>
      </dsp:nvSpPr>
      <dsp:spPr>
        <a:xfrm>
          <a:off x="1827874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7986655"/>
            <a:satOff val="67692"/>
            <a:lumOff val="6745"/>
            <a:alphaOff val="0"/>
          </a:schemeClr>
        </a:solidFill>
        <a:ln w="25400" cap="flat" cmpd="sng" algn="ctr">
          <a:solidFill>
            <a:schemeClr val="accent3">
              <a:hueOff val="-7986655"/>
              <a:satOff val="67692"/>
              <a:lumOff val="6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AB0E8-F467-495E-B151-D51EFA6B97BD}">
      <dsp:nvSpPr>
        <dsp:cNvPr id="0" name=""/>
        <dsp:cNvSpPr/>
      </dsp:nvSpPr>
      <dsp:spPr>
        <a:xfrm>
          <a:off x="2493589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8485821"/>
            <a:satOff val="71923"/>
            <a:lumOff val="7166"/>
            <a:alphaOff val="0"/>
          </a:schemeClr>
        </a:solidFill>
        <a:ln w="25400" cap="flat" cmpd="sng" algn="ctr">
          <a:solidFill>
            <a:schemeClr val="accent3">
              <a:hueOff val="-8485821"/>
              <a:satOff val="71923"/>
              <a:lumOff val="7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62CC-B3C6-49C3-A551-AFE8AA548CC3}">
      <dsp:nvSpPr>
        <dsp:cNvPr id="0" name=""/>
        <dsp:cNvSpPr/>
      </dsp:nvSpPr>
      <dsp:spPr>
        <a:xfrm>
          <a:off x="3159829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8984986"/>
            <a:satOff val="76153"/>
            <a:lumOff val="7588"/>
            <a:alphaOff val="0"/>
          </a:schemeClr>
        </a:solidFill>
        <a:ln w="25400" cap="flat" cmpd="sng" algn="ctr">
          <a:solidFill>
            <a:schemeClr val="accent3">
              <a:hueOff val="-8984986"/>
              <a:satOff val="76153"/>
              <a:lumOff val="7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CCCB5-3041-4B45-992E-C0B76B168668}">
      <dsp:nvSpPr>
        <dsp:cNvPr id="0" name=""/>
        <dsp:cNvSpPr/>
      </dsp:nvSpPr>
      <dsp:spPr>
        <a:xfrm>
          <a:off x="3825543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9484153"/>
            <a:satOff val="80384"/>
            <a:lumOff val="8009"/>
            <a:alphaOff val="0"/>
          </a:schemeClr>
        </a:solidFill>
        <a:ln w="25400" cap="flat" cmpd="sng" algn="ctr">
          <a:solidFill>
            <a:schemeClr val="accent3">
              <a:hueOff val="-9484153"/>
              <a:satOff val="80384"/>
              <a:lumOff val="8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E89C0-86F4-4B51-ABF3-D186C9FB68C8}">
      <dsp:nvSpPr>
        <dsp:cNvPr id="0" name=""/>
        <dsp:cNvSpPr/>
      </dsp:nvSpPr>
      <dsp:spPr>
        <a:xfrm>
          <a:off x="4491784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8520-3963-41D6-9CAB-BDF900D8C979}">
      <dsp:nvSpPr>
        <dsp:cNvPr id="0" name=""/>
        <dsp:cNvSpPr/>
      </dsp:nvSpPr>
      <dsp:spPr>
        <a:xfrm>
          <a:off x="495920" y="3274283"/>
          <a:ext cx="4797878" cy="70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	Por ejemplo: Quiero que dejen de gritar. A menudo se utilizan para transmitir un sentimiento de esperanza o voluntad.</a:t>
          </a:r>
          <a:endParaRPr lang="es-EC" sz="1400" kern="1200" dirty="0"/>
        </a:p>
      </dsp:txBody>
      <dsp:txXfrm>
        <a:off x="495920" y="3274283"/>
        <a:ext cx="4797878" cy="70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8BB8-B6BB-4266-90ED-0EAFCB02C712}">
      <dsp:nvSpPr>
        <dsp:cNvPr id="0" name=""/>
        <dsp:cNvSpPr/>
      </dsp:nvSpPr>
      <dsp:spPr>
        <a:xfrm>
          <a:off x="537909" y="0"/>
          <a:ext cx="6562644" cy="421953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57872-C965-4098-AC48-39E76A4C5866}">
      <dsp:nvSpPr>
        <dsp:cNvPr id="0" name=""/>
        <dsp:cNvSpPr/>
      </dsp:nvSpPr>
      <dsp:spPr>
        <a:xfrm>
          <a:off x="8293" y="1265861"/>
          <a:ext cx="2485118" cy="16878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900" kern="1200" dirty="0"/>
            <a:t>1.- ¡Que te sea leve la clase de finanzas!</a:t>
          </a:r>
          <a:endParaRPr lang="es-EC" sz="1900" kern="1200" dirty="0"/>
        </a:p>
      </dsp:txBody>
      <dsp:txXfrm>
        <a:off x="90685" y="1348253"/>
        <a:ext cx="2320334" cy="1523030"/>
      </dsp:txXfrm>
    </dsp:sp>
    <dsp:sp modelId="{E2DB22BE-E0A9-4800-9D42-86230B17BF5A}">
      <dsp:nvSpPr>
        <dsp:cNvPr id="0" name=""/>
        <dsp:cNvSpPr/>
      </dsp:nvSpPr>
      <dsp:spPr>
        <a:xfrm>
          <a:off x="2617819" y="1265861"/>
          <a:ext cx="2485118" cy="1687814"/>
        </a:xfrm>
        <a:prstGeom prst="roundRect">
          <a:avLst/>
        </a:prstGeom>
        <a:solidFill>
          <a:schemeClr val="accent5">
            <a:hueOff val="851228"/>
            <a:satOff val="0"/>
            <a:lumOff val="-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2.- Quisiera que me prestaras más atención cuando te hablo..</a:t>
          </a:r>
          <a:endParaRPr lang="es-EC" sz="1900" kern="1200" dirty="0"/>
        </a:p>
      </dsp:txBody>
      <dsp:txXfrm>
        <a:off x="2700211" y="1348253"/>
        <a:ext cx="2320334" cy="1523030"/>
      </dsp:txXfrm>
    </dsp:sp>
    <dsp:sp modelId="{1157B238-E99F-4A32-B7C7-398D372963CD}">
      <dsp:nvSpPr>
        <dsp:cNvPr id="0" name=""/>
        <dsp:cNvSpPr/>
      </dsp:nvSpPr>
      <dsp:spPr>
        <a:xfrm>
          <a:off x="5227345" y="1265861"/>
          <a:ext cx="2485118" cy="1687814"/>
        </a:xfrm>
        <a:prstGeom prst="roundRect">
          <a:avLst/>
        </a:prstGeom>
        <a:solidFill>
          <a:schemeClr val="accent5">
            <a:hueOff val="1702455"/>
            <a:satOff val="0"/>
            <a:lumOff val="-22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900" kern="1200" dirty="0"/>
            <a:t>3.- Espero recibir noticias tuyas lo antes posible, me preocupa que estés sola en esa ciudad.</a:t>
          </a:r>
          <a:endParaRPr lang="es-EC" sz="1900" kern="1200" dirty="0"/>
        </a:p>
      </dsp:txBody>
      <dsp:txXfrm>
        <a:off x="5309737" y="1348253"/>
        <a:ext cx="2320334" cy="152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538440" y="2615400"/>
            <a:ext cx="206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538440" y="2615400"/>
            <a:ext cx="206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538440" y="2615400"/>
            <a:ext cx="206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75840" y="1950120"/>
            <a:ext cx="4791960" cy="64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38520" y="444960"/>
            <a:ext cx="5735520" cy="94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38520" y="1245960"/>
            <a:ext cx="7171920" cy="303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3844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602856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1048320" y="2615400"/>
            <a:ext cx="2066760" cy="5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1048320" y="1770840"/>
            <a:ext cx="2066760" cy="723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xx%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title"/>
          </p:nvPr>
        </p:nvSpPr>
        <p:spPr>
          <a:xfrm>
            <a:off x="3538440" y="1770840"/>
            <a:ext cx="2066760" cy="723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xx%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title"/>
          </p:nvPr>
        </p:nvSpPr>
        <p:spPr>
          <a:xfrm>
            <a:off x="6028560" y="1770840"/>
            <a:ext cx="2066760" cy="723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xx%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ejemplos.co/" TargetMode="External"/><Relationship Id="rId2" Type="http://schemas.openxmlformats.org/officeDocument/2006/relationships/hyperlink" Target="https://www.ejemplos.co/" TargetMode="External"/><Relationship Id="rId3" Type="http://schemas.openxmlformats.org/officeDocument/2006/relationships/hyperlink" Target="https://www.ejemplos.co/" TargetMode="External"/><Relationship Id="rId4" Type="http://schemas.openxmlformats.org/officeDocument/2006/relationships/hyperlink" Target="https://www.ejemplos.co/oraciones-optativas/" TargetMode="External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659880"/>
            <a:ext cx="8306280" cy="1713240"/>
          </a:xfrm>
          <a:prstGeom prst="rect">
            <a:avLst/>
          </a:prstGeom>
          <a:noFill/>
          <a:ln w="0">
            <a:noFill/>
          </a:ln>
          <a:effectLst>
            <a:outerShdw dist="18671" dir="8760212" blurRad="142920" rotWithShape="0">
              <a:srgbClr val="76a5af">
                <a:alpha val="50000"/>
              </a:srgbClr>
            </a:outerShdw>
          </a:effectLst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UNIVERSIDAD ESTATAL DE BOLÍVAR</a:t>
            </a:r>
            <a:br>
              <a:rPr sz="3600"/>
            </a:br>
            <a:br>
              <a:rPr sz="3600"/>
            </a:br>
            <a:r>
              <a:rPr b="1" lang="en" sz="3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Software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883480" y="3429000"/>
            <a:ext cx="3260520" cy="1803960"/>
          </a:xfrm>
          <a:prstGeom prst="rect">
            <a:avLst/>
          </a:prstGeom>
          <a:noFill/>
          <a:ln w="0">
            <a:noFill/>
          </a:ln>
          <a:effectLst>
            <a:outerShdw dist="18947" dir="8470210" blurRad="100080" rotWithShape="0">
              <a:srgbClr val="76a5af">
                <a:alpha val="50000"/>
              </a:srgbClr>
            </a:outerShdw>
          </a:effectLst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2200"/>
            </a:br>
            <a:r>
              <a:rPr b="1" lang="es-ES" sz="1600" spc="-1" strike="noStrike">
                <a:solidFill>
                  <a:srgbClr val="ffffff"/>
                </a:solidFill>
                <a:latin typeface="Montserrat ExtraLight"/>
                <a:ea typeface="Montserrat ExtraLight"/>
              </a:rPr>
              <a:t>Integrantes: Cristian  Escobar</a:t>
            </a:r>
            <a:br>
              <a:rPr sz="1600"/>
            </a:br>
            <a:r>
              <a:rPr b="1" lang="es-ES" sz="1600" spc="-1" strike="noStrike">
                <a:solidFill>
                  <a:srgbClr val="ffffff"/>
                </a:solidFill>
                <a:latin typeface="Montserrat ExtraLight"/>
                <a:ea typeface="Montserrat ExtraLight"/>
              </a:rPr>
              <a:t> Ángeles  Punina </a:t>
            </a:r>
            <a:br>
              <a:rPr sz="1600"/>
            </a:br>
            <a:r>
              <a:rPr b="1" lang="es-ES" sz="1600" spc="-1" strike="noStrike">
                <a:solidFill>
                  <a:srgbClr val="ffffff"/>
                </a:solidFill>
                <a:latin typeface="Montserrat ExtraLight"/>
                <a:ea typeface="Montserrat ExtraLight"/>
              </a:rPr>
              <a:t>Ariel  Calderón</a:t>
            </a:r>
            <a:br>
              <a:rPr sz="1600"/>
            </a:br>
            <a:r>
              <a:rPr b="1" lang="es-ES" sz="1600" spc="-1" strike="noStrike">
                <a:solidFill>
                  <a:srgbClr val="ffffff"/>
                </a:solidFill>
                <a:latin typeface="Montserrat ExtraLight"/>
                <a:ea typeface="Montserrat ExtraLight"/>
              </a:rPr>
              <a:t>José Mena </a:t>
            </a:r>
            <a:br>
              <a:rPr sz="1600"/>
            </a:br>
            <a:r>
              <a:rPr b="1" lang="es-ES" sz="1600" spc="-1" strike="noStrike">
                <a:solidFill>
                  <a:srgbClr val="ffffff"/>
                </a:solidFill>
                <a:latin typeface="Montserrat ExtraLight"/>
                <a:ea typeface="Montserrat ExtraLight"/>
              </a:rPr>
              <a:t>Anthony Ramírez</a:t>
            </a:r>
            <a:br>
              <a:rPr sz="1600"/>
            </a:br>
            <a:r>
              <a:rPr b="1" lang="es-ES" sz="1600" spc="-1" strike="noStrike">
                <a:solidFill>
                  <a:srgbClr val="ffffff"/>
                </a:solidFill>
                <a:latin typeface="Montserrat ExtraLight"/>
                <a:ea typeface="Montserrat ExtraLight"/>
              </a:rPr>
              <a:t>Xihovik Moreta</a:t>
            </a:r>
            <a:br>
              <a:rPr sz="2200"/>
            </a:b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65;p38"/>
          <p:cNvSpPr/>
          <p:nvPr/>
        </p:nvSpPr>
        <p:spPr>
          <a:xfrm>
            <a:off x="3190680" y="2565000"/>
            <a:ext cx="276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  <a:effectLst>
            <a:outerShdw algn="bl" blurRad="5724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22" name="image1.png" descr="Universidad Estatal de Bolivar (UEB) - Carreras y Postgrados"/>
          <p:cNvPicPr/>
          <p:nvPr/>
        </p:nvPicPr>
        <p:blipFill>
          <a:blip r:embed="rId1"/>
          <a:stretch/>
        </p:blipFill>
        <p:spPr>
          <a:xfrm>
            <a:off x="7333920" y="135720"/>
            <a:ext cx="1681200" cy="2207520"/>
          </a:xfrm>
          <a:prstGeom prst="rect">
            <a:avLst/>
          </a:prstGeom>
          <a:ln w="0">
            <a:noFill/>
          </a:ln>
        </p:spPr>
      </p:pic>
      <p:pic>
        <p:nvPicPr>
          <p:cNvPr id="123" name="Imagen 2" descr=""/>
          <p:cNvPicPr/>
          <p:nvPr/>
        </p:nvPicPr>
        <p:blipFill>
          <a:blip r:embed="rId2"/>
          <a:stretch/>
        </p:blipFill>
        <p:spPr>
          <a:xfrm>
            <a:off x="-539640" y="1060560"/>
            <a:ext cx="3871440" cy="402516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2743200" y="2743200"/>
            <a:ext cx="2971800" cy="115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Montserrat ExtraLight"/>
                <a:ea typeface="Constantia"/>
              </a:rPr>
              <a:t>Tema: Oraciones declarativas, enunciativas y optativas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38520" y="444960"/>
            <a:ext cx="5735520" cy="94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Bibliografía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38520" y="1245960"/>
            <a:ext cx="7171920" cy="303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0168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	</a:t>
            </a: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¿Qué es un enunciado declarativo? - Explicación y ejemplos de enunciados declarativos | Qué es (quees.com)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	</a:t>
            </a: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Ejemplos-de-oraciones-descriptivas - </a:t>
            </a:r>
            <a:r>
              <a:rPr b="0" lang="es-ES" sz="115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  <a:hlinkClick r:id="rId1"/>
              </a:rPr>
              <a:t>https://www.ejemplos.co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	</a:t>
            </a: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Ejemplos-de-oraciones-enunciativas - </a:t>
            </a:r>
            <a:r>
              <a:rPr b="0" lang="es-ES" sz="115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  <a:hlinkClick r:id="rId2"/>
              </a:rPr>
              <a:t>https://www.ejemplos.co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15552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	</a:t>
            </a: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Ejemplos-de-oraciones-optativas - </a:t>
            </a:r>
            <a:r>
              <a:rPr b="0" lang="es-ES" sz="115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  <a:hlinkClick r:id="rId3"/>
              </a:rPr>
              <a:t>https://www.ejemplos.co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457200" indent="-30168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	</a:t>
            </a:r>
            <a:r>
              <a:rPr b="0" lang="es-ES" sz="1150" spc="-1" strike="noStrike">
                <a:solidFill>
                  <a:srgbClr val="ffffff"/>
                </a:solidFill>
                <a:latin typeface="Montserrat"/>
                <a:ea typeface="Montserrat"/>
              </a:rPr>
              <a:t>Oraciones optativas - </a:t>
            </a:r>
            <a:r>
              <a:rPr b="0" lang="es-ES" sz="115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  <a:hlinkClick r:id="rId4"/>
              </a:rPr>
              <a:t>https://www.ejemplos.co/oraciones-optativas/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15552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  <a:p>
            <a:pPr marL="15552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ángulo 10"/>
          <p:cNvSpPr/>
          <p:nvPr/>
        </p:nvSpPr>
        <p:spPr>
          <a:xfrm>
            <a:off x="252360" y="1162800"/>
            <a:ext cx="8264160" cy="21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3800" spc="-1" strike="noStrike">
                <a:solidFill>
                  <a:srgbClr val="ffeed9"/>
                </a:solidFill>
                <a:latin typeface="Arial"/>
                <a:ea typeface="Arial"/>
              </a:rPr>
              <a:t>GRACIAS</a:t>
            </a:r>
            <a:endParaRPr b="0" lang="en-US" sz="13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37520" y="0"/>
            <a:ext cx="561600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41120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s-EC" sz="32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Oraciones declarativas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880073495"/>
              </p:ext>
            </p:extLst>
          </p:nvPr>
        </p:nvGraphicFramePr>
        <p:xfrm>
          <a:off x="1116360" y="801000"/>
          <a:ext cx="6440760" cy="434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04240" y="0"/>
            <a:ext cx="670896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41120" algn="ctr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s-ES" sz="28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Tipos de Oraciones Declarativas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09149548"/>
              </p:ext>
            </p:extLst>
          </p:nvPr>
        </p:nvGraphicFramePr>
        <p:xfrm>
          <a:off x="1116360" y="801000"/>
          <a:ext cx="6440760" cy="434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04240" y="0"/>
            <a:ext cx="670896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41120" algn="ctr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s-ES" sz="28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Tipos de Oraciones Declarativas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134208716"/>
              </p:ext>
            </p:extLst>
          </p:nvPr>
        </p:nvGraphicFramePr>
        <p:xfrm>
          <a:off x="1112760" y="801000"/>
          <a:ext cx="6444360" cy="414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0" y="845640"/>
            <a:ext cx="3370680" cy="66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 cap="all">
                <a:solidFill>
                  <a:srgbClr val="ef8600"/>
                </a:solidFill>
                <a:latin typeface="Arial"/>
                <a:ea typeface="STXinwei"/>
              </a:rPr>
              <a:t>Ejemplos de oraciones descriptivas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9" name="Google Shape;182;p40"/>
          <p:cNvSpPr/>
          <p:nvPr/>
        </p:nvSpPr>
        <p:spPr>
          <a:xfrm>
            <a:off x="2055600" y="1386720"/>
            <a:ext cx="6217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2286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El gobierno de la Ciudad construyó un nuevo parque a unas pocas cuadras de aquí.</a:t>
            </a:r>
            <a:endParaRPr b="0" lang="en-US" sz="1800" spc="-1" strike="noStrike">
              <a:latin typeface="Times New Roman"/>
            </a:endParaRPr>
          </a:p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2286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Organizaré una fiesta de cumpleaños en mi casa nueva próximo fin de semana.</a:t>
            </a:r>
            <a:endParaRPr b="0" lang="en-US" sz="1800" spc="-1" strike="noStrike">
              <a:latin typeface="Times New Roman"/>
            </a:endParaRPr>
          </a:p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2286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La leche debe ser conservada bajo cadena de frío.</a:t>
            </a:r>
            <a:endParaRPr b="0" lang="en-US" sz="1800" spc="-1" strike="noStrike">
              <a:latin typeface="Times New Roman"/>
            </a:endParaRPr>
          </a:p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2286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La computadora no tiene antivirus.</a:t>
            </a:r>
            <a:endParaRPr b="0" lang="en-US" sz="1800" spc="-1" strike="noStrike">
              <a:latin typeface="Times New Roman"/>
            </a:endParaRPr>
          </a:p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2286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Las palomas son una plaga para esta ciudad</a:t>
            </a:r>
            <a:r>
              <a:rPr b="0" lang="es-ES" sz="1800" spc="-1" strike="noStrike">
                <a:solidFill>
                  <a:srgbClr val="000000"/>
                </a:solidFill>
                <a:latin typeface="Leelawadee"/>
                <a:ea typeface="Constantia"/>
              </a:rPr>
              <a:t>.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0320" y="0"/>
            <a:ext cx="589356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41120" algn="ctr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s-ES" sz="32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Oraciones Enunciativas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Diagrama 1"/>
          <p:cNvGrpSpPr/>
          <p:nvPr/>
        </p:nvGrpSpPr>
        <p:grpSpPr>
          <a:xfrm>
            <a:off x="1116360" y="801000"/>
            <a:ext cx="6441120" cy="4342320"/>
            <a:chOff x="1116360" y="801000"/>
            <a:chExt cx="6441120" cy="4342320"/>
          </a:xfrm>
        </p:grpSpPr>
        <p:sp>
          <p:nvSpPr>
            <p:cNvPr id="132" name=""/>
            <p:cNvSpPr/>
            <p:nvPr/>
          </p:nvSpPr>
          <p:spPr>
            <a:xfrm>
              <a:off x="1116360" y="801000"/>
              <a:ext cx="6440760" cy="434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rot="5400000">
              <a:off x="880200" y="1039680"/>
              <a:ext cx="1575000" cy="110232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8909c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400000">
              <a:off x="4353480" y="-1318680"/>
              <a:ext cx="1023840" cy="53380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8909c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9360" tIns="9360" bIns="93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1" lang="es-ES" sz="1500" spc="-1" strike="noStrike">
                  <a:solidFill>
                    <a:srgbClr val="001633"/>
                  </a:solidFill>
                  <a:latin typeface="Arial"/>
                  <a:ea typeface="Arial"/>
                </a:rPr>
                <a:t>La oración enunciativa particularmente expresa emociones y sentimientos. Puede ser asombro, encanto, admiracion, enojo, etc</a:t>
              </a:r>
              <a:endParaRPr b="0" lang="en-US" sz="1500" spc="-1" strike="noStrike">
                <a:latin typeface="Times New Roman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400000">
              <a:off x="880200" y="2420640"/>
              <a:ext cx="1575000" cy="110232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hueOff val="-4991659"/>
                <a:satOff val="42307"/>
                <a:lumOff val="4215"/>
                <a:alphaOff val="0"/>
              </a:schemeClr>
            </a:solidFill>
            <a:ln>
              <a:solidFill>
                <a:srgbClr val="78909c">
                  <a:hueOff val="-4991659"/>
                  <a:satOff val="42307"/>
                  <a:lumOff val="4215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400000">
              <a:off x="4376520" y="27000"/>
              <a:ext cx="1023840" cy="53380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8909c">
                  <a:hueOff val="-4991659"/>
                  <a:satOff val="42307"/>
                  <a:lumOff val="4215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9360" tIns="9360" bIns="93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s-ES" sz="1500" spc="-1" strike="noStrike">
                  <a:solidFill>
                    <a:srgbClr val="001633"/>
                  </a:solidFill>
                  <a:latin typeface="Arial"/>
                  <a:ea typeface="Arial"/>
                </a:rPr>
                <a:t>Para ello, es importante dejar claro el concepto ENUNCIAR: expresar con palabras una idea de manera positiva o negativa</a:t>
              </a:r>
              <a:r>
                <a:rPr b="1" lang="es-ES" sz="1500" spc="-1" strike="noStrike">
                  <a:solidFill>
                    <a:srgbClr val="001633"/>
                  </a:solidFill>
                  <a:latin typeface="Arial"/>
                  <a:ea typeface="Arial"/>
                </a:rPr>
                <a:t>. </a:t>
              </a:r>
              <a:endParaRPr b="0" lang="en-US" sz="1500" spc="-1" strike="noStrike">
                <a:latin typeface="Times New Roman"/>
              </a:endParaRPr>
            </a:p>
          </p:txBody>
        </p:sp>
        <p:sp>
          <p:nvSpPr>
            <p:cNvPr id="137" name=""/>
            <p:cNvSpPr/>
            <p:nvPr/>
          </p:nvSpPr>
          <p:spPr>
            <a:xfrm rot="5400000">
              <a:off x="880200" y="3801600"/>
              <a:ext cx="1575000" cy="110232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hueOff val="-9983318"/>
                <a:satOff val="84615"/>
                <a:lumOff val="8431"/>
                <a:alphaOff val="0"/>
              </a:schemeClr>
            </a:solidFill>
            <a:ln>
              <a:solidFill>
                <a:srgbClr val="78909c">
                  <a:hueOff val="-9983318"/>
                  <a:satOff val="84615"/>
                  <a:lumOff val="8431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rot="5400000">
              <a:off x="4376520" y="1407960"/>
              <a:ext cx="1023840" cy="53380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8909c">
                  <a:hueOff val="-9983318"/>
                  <a:satOff val="84615"/>
                  <a:lumOff val="8431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9360" tIns="9360" bIns="93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s-ES" sz="1500" spc="-1" strike="noStrike">
                  <a:solidFill>
                    <a:srgbClr val="001633"/>
                  </a:solidFill>
                  <a:latin typeface="Arial"/>
                  <a:ea typeface="Arial"/>
                </a:rPr>
                <a:t>Después de la explicación pondremos en práctica lo aprendido, primero observando unas imágenes para luego explicar una de ellas por escrito de manera individual y luego de manera oral al compañero/a próximo</a:t>
              </a:r>
              <a:endParaRPr b="0" lang="en-US" sz="1500" spc="-1" strike="noStrike"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0" y="1054800"/>
            <a:ext cx="3106440" cy="66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 cap="all">
                <a:solidFill>
                  <a:srgbClr val="ef8600"/>
                </a:solidFill>
                <a:latin typeface="Leelawadee"/>
                <a:ea typeface="STXinwei"/>
              </a:rPr>
              <a:t>Ejemplos de oraciones enunciativas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0" name="Google Shape;182;p40"/>
          <p:cNvSpPr/>
          <p:nvPr/>
        </p:nvSpPr>
        <p:spPr>
          <a:xfrm>
            <a:off x="2055600" y="1684080"/>
            <a:ext cx="6217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4572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Me encanta la idea de ir esta semana a visitar a la tía.</a:t>
            </a:r>
            <a:endParaRPr b="0" lang="en-US" sz="1800" spc="-1" strike="noStrike">
              <a:latin typeface="Times New Roman"/>
            </a:endParaRPr>
          </a:p>
          <a:p>
            <a:pPr marL="343080" indent="-343080"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Clr>
                <a:srgbClr val="ffffff"/>
              </a:buClr>
              <a:buFont typeface="Arial"/>
              <a:buAutoNum type="arabicPeriod"/>
              <a:tabLst>
                <a:tab algn="l" pos="4572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Me da mala espina el hecho que el presidente está pensando en no postularse a ningún cargo en la próxima elección.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None/>
              <a:tabLst>
                <a:tab algn="l" pos="45720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Leelawadee"/>
                <a:ea typeface="Constantia"/>
              </a:rPr>
              <a:t>3. ¡Pero que gran tiro!.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10000"/>
              </a:lnSpc>
              <a:spcBef>
                <a:spcPts val="6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37520" y="0"/>
            <a:ext cx="561600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41120" algn="ctr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s-ES" sz="36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Oraciones Optativas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228962742"/>
              </p:ext>
            </p:extLst>
          </p:nvPr>
        </p:nvGraphicFramePr>
        <p:xfrm>
          <a:off x="1523880" y="53964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37520" y="0"/>
            <a:ext cx="561600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41120" algn="ctr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s-ES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Ejemplos de Oraciones Optativas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612743468"/>
              </p:ext>
            </p:extLst>
          </p:nvPr>
        </p:nvGraphicFramePr>
        <p:xfrm>
          <a:off x="1037520" y="924120"/>
          <a:ext cx="7720560" cy="4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LibreOffice/7.3.7.2$Linux_X86_64 LibreOffice_project/30$Build-2</Application>
  <AppVersion>15.0000</AppVersion>
  <Words>700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Henry</dc:creator>
  <dc:description/>
  <dc:language>en-US</dc:language>
  <cp:lastModifiedBy/>
  <dcterms:modified xsi:type="dcterms:W3CDTF">2023-12-11T08:12:11Z</dcterms:modified>
  <cp:revision>6</cp:revision>
  <dc:subject/>
  <dc:title>UNIVERSIDAD ESTATAL DE BOLÍVAR NIVELACIÒN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11</vt:i4>
  </property>
</Properties>
</file>