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5.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 id="2147483698" r:id="rId3"/>
    <p:sldMasterId id="2147483711" r:id="rId4"/>
    <p:sldMasterId id="2147483735" r:id="rId5"/>
    <p:sldMasterId id="2147483763" r:id="rId6"/>
    <p:sldMasterId id="2147483802" r:id="rId7"/>
  </p:sldMasterIdLst>
  <p:notesMasterIdLst>
    <p:notesMasterId r:id="rId32"/>
  </p:notesMasterIdLst>
  <p:sldIdLst>
    <p:sldId id="333" r:id="rId8"/>
    <p:sldId id="357" r:id="rId9"/>
    <p:sldId id="335" r:id="rId10"/>
    <p:sldId id="336" r:id="rId11"/>
    <p:sldId id="275" r:id="rId12"/>
    <p:sldId id="265" r:id="rId13"/>
    <p:sldId id="340" r:id="rId14"/>
    <p:sldId id="337" r:id="rId15"/>
    <p:sldId id="339" r:id="rId16"/>
    <p:sldId id="344" r:id="rId17"/>
    <p:sldId id="358" r:id="rId18"/>
    <p:sldId id="359" r:id="rId19"/>
    <p:sldId id="296" r:id="rId20"/>
    <p:sldId id="342" r:id="rId21"/>
    <p:sldId id="318" r:id="rId22"/>
    <p:sldId id="298" r:id="rId23"/>
    <p:sldId id="320" r:id="rId24"/>
    <p:sldId id="350" r:id="rId25"/>
    <p:sldId id="306" r:id="rId26"/>
    <p:sldId id="351" r:id="rId27"/>
    <p:sldId id="352" r:id="rId28"/>
    <p:sldId id="353" r:id="rId29"/>
    <p:sldId id="354" r:id="rId30"/>
    <p:sldId id="284" r:id="rId31"/>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6699"/>
    <a:srgbClr val="FF3300"/>
    <a:srgbClr val="FFFFCC"/>
    <a:srgbClr val="CCFF99"/>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7" autoAdjust="0"/>
    <p:restoredTop sz="94660"/>
  </p:normalViewPr>
  <p:slideViewPr>
    <p:cSldViewPr snapToGrid="0">
      <p:cViewPr varScale="1">
        <p:scale>
          <a:sx n="82" d="100"/>
          <a:sy n="82" d="100"/>
        </p:scale>
        <p:origin x="408" y="62"/>
      </p:cViewPr>
      <p:guideLst/>
    </p:cSldViewPr>
  </p:slideViewPr>
  <p:notesTextViewPr>
    <p:cViewPr>
      <p:scale>
        <a:sx n="1" d="1"/>
        <a:sy n="1" d="1"/>
      </p:scale>
      <p:origin x="0" y="0"/>
    </p:cViewPr>
  </p:notesTextViewPr>
  <p:sorterViewPr>
    <p:cViewPr varScale="1">
      <p:scale>
        <a:sx n="100" d="100"/>
        <a:sy n="100" d="100"/>
      </p:scale>
      <p:origin x="0" y="-38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35AF3-E943-4518-95D5-89A908D8FE86}" type="datetimeFigureOut">
              <a:rPr lang="es-EC" smtClean="0"/>
              <a:t>22/4/2024</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EBB74D-C62D-4CF3-9773-AE789A6EFD19}" type="slidenum">
              <a:rPr lang="es-EC" smtClean="0"/>
              <a:t>‹Nº›</a:t>
            </a:fld>
            <a:endParaRPr lang="es-EC"/>
          </a:p>
        </p:txBody>
      </p:sp>
    </p:spTree>
    <p:extLst>
      <p:ext uri="{BB962C8B-B14F-4D97-AF65-F5344CB8AC3E}">
        <p14:creationId xmlns:p14="http://schemas.microsoft.com/office/powerpoint/2010/main" val="195371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0C874C-45B1-4D05-B051-9C2FBB9873B0}" type="slidenum">
              <a:rPr lang="en-US"/>
              <a:pPr/>
              <a:t>1</a:t>
            </a:fld>
            <a:endParaRPr lang="en-US"/>
          </a:p>
        </p:txBody>
      </p:sp>
      <p:sp>
        <p:nvSpPr>
          <p:cNvPr id="154626" name="Rectangle 2"/>
          <p:cNvSpPr>
            <a:spLocks noGrp="1" noRot="1" noChangeAspect="1" noChangeArrowheads="1" noTextEdit="1"/>
          </p:cNvSpPr>
          <p:nvPr>
            <p:ph type="sldImg"/>
          </p:nvPr>
        </p:nvSpPr>
        <p:spPr>
          <a:xfrm>
            <a:off x="404813" y="681038"/>
            <a:ext cx="6049962" cy="3403600"/>
          </a:xfrm>
          <a:ln/>
        </p:spPr>
      </p:sp>
      <p:sp>
        <p:nvSpPr>
          <p:cNvPr id="154627" name="Rectangle 3"/>
          <p:cNvSpPr>
            <a:spLocks noGrp="1" noChangeArrowheads="1"/>
          </p:cNvSpPr>
          <p:nvPr>
            <p:ph type="body" idx="1"/>
          </p:nvPr>
        </p:nvSpPr>
        <p:spPr/>
        <p:txBody>
          <a:bodyPr/>
          <a:lstStyle/>
          <a:p>
            <a:endParaRPr lang="en-CA" b="1"/>
          </a:p>
        </p:txBody>
      </p:sp>
    </p:spTree>
    <p:extLst>
      <p:ext uri="{BB962C8B-B14F-4D97-AF65-F5344CB8AC3E}">
        <p14:creationId xmlns:p14="http://schemas.microsoft.com/office/powerpoint/2010/main" val="233994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E480B7-84DB-4C22-9D50-95EA6F40A87E}"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9986" name="Rectangle 2"/>
          <p:cNvSpPr>
            <a:spLocks noGrp="1" noRot="1" noChangeAspect="1" noChangeArrowheads="1" noTextEdit="1"/>
          </p:cNvSpPr>
          <p:nvPr>
            <p:ph type="sldImg"/>
          </p:nvPr>
        </p:nvSpPr>
        <p:spPr>
          <a:xfrm>
            <a:off x="406400" y="681038"/>
            <a:ext cx="6049963" cy="3403600"/>
          </a:xfrm>
          <a:ln/>
        </p:spPr>
      </p:sp>
      <p:sp>
        <p:nvSpPr>
          <p:cNvPr id="169987"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2220707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E480B7-84DB-4C22-9D50-95EA6F40A87E}"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9986" name="Rectangle 2"/>
          <p:cNvSpPr>
            <a:spLocks noGrp="1" noRot="1" noChangeAspect="1" noChangeArrowheads="1" noTextEdit="1"/>
          </p:cNvSpPr>
          <p:nvPr>
            <p:ph type="sldImg"/>
          </p:nvPr>
        </p:nvSpPr>
        <p:spPr>
          <a:xfrm>
            <a:off x="406400" y="681038"/>
            <a:ext cx="6049963" cy="3403600"/>
          </a:xfrm>
          <a:ln/>
        </p:spPr>
      </p:sp>
      <p:sp>
        <p:nvSpPr>
          <p:cNvPr id="169987"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3133298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8418332-4785-4848-9983-80B372A817A4}"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7938" name="Rectangle 2"/>
          <p:cNvSpPr>
            <a:spLocks noGrp="1" noRot="1" noChangeAspect="1" noChangeArrowheads="1" noTextEdit="1"/>
          </p:cNvSpPr>
          <p:nvPr>
            <p:ph type="sldImg"/>
          </p:nvPr>
        </p:nvSpPr>
        <p:spPr>
          <a:xfrm>
            <a:off x="406400" y="681038"/>
            <a:ext cx="6049963" cy="3403600"/>
          </a:xfrm>
          <a:ln/>
        </p:spPr>
      </p:sp>
      <p:sp>
        <p:nvSpPr>
          <p:cNvPr id="167939"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3378262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E480B7-84DB-4C22-9D50-95EA6F40A87E}"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9986" name="Rectangle 2"/>
          <p:cNvSpPr>
            <a:spLocks noGrp="1" noRot="1" noChangeAspect="1" noChangeArrowheads="1" noTextEdit="1"/>
          </p:cNvSpPr>
          <p:nvPr>
            <p:ph type="sldImg"/>
          </p:nvPr>
        </p:nvSpPr>
        <p:spPr>
          <a:xfrm>
            <a:off x="406400" y="681038"/>
            <a:ext cx="6049963" cy="3403600"/>
          </a:xfrm>
          <a:ln/>
        </p:spPr>
      </p:sp>
      <p:sp>
        <p:nvSpPr>
          <p:cNvPr id="169987"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352098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E480B7-84DB-4C22-9D50-95EA6F40A87E}"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9986" name="Rectangle 2"/>
          <p:cNvSpPr>
            <a:spLocks noGrp="1" noRot="1" noChangeAspect="1" noChangeArrowheads="1" noTextEdit="1"/>
          </p:cNvSpPr>
          <p:nvPr>
            <p:ph type="sldImg"/>
          </p:nvPr>
        </p:nvSpPr>
        <p:spPr>
          <a:xfrm>
            <a:off x="406400" y="681038"/>
            <a:ext cx="6049963" cy="3403600"/>
          </a:xfrm>
          <a:ln/>
        </p:spPr>
      </p:sp>
      <p:sp>
        <p:nvSpPr>
          <p:cNvPr id="169987"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242665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E480B7-84DB-4C22-9D50-95EA6F40A87E}"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9986" name="Rectangle 2"/>
          <p:cNvSpPr>
            <a:spLocks noGrp="1" noRot="1" noChangeAspect="1" noChangeArrowheads="1" noTextEdit="1"/>
          </p:cNvSpPr>
          <p:nvPr>
            <p:ph type="sldImg"/>
          </p:nvPr>
        </p:nvSpPr>
        <p:spPr>
          <a:xfrm>
            <a:off x="406400" y="681038"/>
            <a:ext cx="6049963" cy="3403600"/>
          </a:xfrm>
          <a:ln/>
        </p:spPr>
      </p:sp>
      <p:sp>
        <p:nvSpPr>
          <p:cNvPr id="169987"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697608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E480B7-84DB-4C22-9D50-95EA6F40A87E}"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9986" name="Rectangle 2"/>
          <p:cNvSpPr>
            <a:spLocks noGrp="1" noRot="1" noChangeAspect="1" noChangeArrowheads="1" noTextEdit="1"/>
          </p:cNvSpPr>
          <p:nvPr>
            <p:ph type="sldImg"/>
          </p:nvPr>
        </p:nvSpPr>
        <p:spPr>
          <a:xfrm>
            <a:off x="406400" y="681038"/>
            <a:ext cx="6049963" cy="3403600"/>
          </a:xfrm>
          <a:ln/>
        </p:spPr>
      </p:sp>
      <p:sp>
        <p:nvSpPr>
          <p:cNvPr id="169987"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1086331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04813" y="681038"/>
            <a:ext cx="6049962" cy="34036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CACBB030-13BD-460B-959F-8AA826020654}" type="slidenum">
              <a:rPr lang="en-US" smtClean="0"/>
              <a:pPr/>
              <a:t>5</a:t>
            </a:fld>
            <a:endParaRPr lang="en-US"/>
          </a:p>
        </p:txBody>
      </p:sp>
    </p:spTree>
    <p:extLst>
      <p:ext uri="{BB962C8B-B14F-4D97-AF65-F5344CB8AC3E}">
        <p14:creationId xmlns:p14="http://schemas.microsoft.com/office/powerpoint/2010/main" val="3598590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7D41814-CEE5-4486-AA43-45EC4F356EEB}"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4866" name="Rectangle 2"/>
          <p:cNvSpPr>
            <a:spLocks noGrp="1" noRot="1" noChangeAspect="1" noChangeArrowheads="1" noTextEdit="1"/>
          </p:cNvSpPr>
          <p:nvPr>
            <p:ph type="sldImg"/>
          </p:nvPr>
        </p:nvSpPr>
        <p:spPr>
          <a:xfrm>
            <a:off x="406400" y="681038"/>
            <a:ext cx="6049963" cy="3403600"/>
          </a:xfrm>
          <a:ln/>
        </p:spPr>
      </p:sp>
      <p:sp>
        <p:nvSpPr>
          <p:cNvPr id="164867"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376594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7D41814-CEE5-4486-AA43-45EC4F356EEB}"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4866" name="Rectangle 2"/>
          <p:cNvSpPr>
            <a:spLocks noGrp="1" noRot="1" noChangeAspect="1" noChangeArrowheads="1" noTextEdit="1"/>
          </p:cNvSpPr>
          <p:nvPr>
            <p:ph type="sldImg"/>
          </p:nvPr>
        </p:nvSpPr>
        <p:spPr>
          <a:xfrm>
            <a:off x="406400" y="681038"/>
            <a:ext cx="6049963" cy="3403600"/>
          </a:xfrm>
          <a:ln/>
        </p:spPr>
      </p:sp>
      <p:sp>
        <p:nvSpPr>
          <p:cNvPr id="164867"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82101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7D41814-CEE5-4486-AA43-45EC4F356EEB}"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4866" name="Rectangle 2"/>
          <p:cNvSpPr>
            <a:spLocks noGrp="1" noRot="1" noChangeAspect="1" noChangeArrowheads="1" noTextEdit="1"/>
          </p:cNvSpPr>
          <p:nvPr>
            <p:ph type="sldImg"/>
          </p:nvPr>
        </p:nvSpPr>
        <p:spPr>
          <a:xfrm>
            <a:off x="406400" y="681038"/>
            <a:ext cx="6049963" cy="3403600"/>
          </a:xfrm>
          <a:ln/>
        </p:spPr>
      </p:sp>
      <p:sp>
        <p:nvSpPr>
          <p:cNvPr id="164867"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209968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7D41814-CEE5-4486-AA43-45EC4F356EEB}"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4866" name="Rectangle 2"/>
          <p:cNvSpPr>
            <a:spLocks noGrp="1" noRot="1" noChangeAspect="1" noChangeArrowheads="1" noTextEdit="1"/>
          </p:cNvSpPr>
          <p:nvPr>
            <p:ph type="sldImg"/>
          </p:nvPr>
        </p:nvSpPr>
        <p:spPr>
          <a:xfrm>
            <a:off x="406400" y="681038"/>
            <a:ext cx="6049963" cy="3403600"/>
          </a:xfrm>
          <a:ln/>
        </p:spPr>
      </p:sp>
      <p:sp>
        <p:nvSpPr>
          <p:cNvPr id="164867"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4148424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7D41814-CEE5-4486-AA43-45EC4F356EEB}"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4866" name="Rectangle 2"/>
          <p:cNvSpPr>
            <a:spLocks noGrp="1" noRot="1" noChangeAspect="1" noChangeArrowheads="1" noTextEdit="1"/>
          </p:cNvSpPr>
          <p:nvPr>
            <p:ph type="sldImg"/>
          </p:nvPr>
        </p:nvSpPr>
        <p:spPr>
          <a:xfrm>
            <a:off x="406400" y="681038"/>
            <a:ext cx="6049963" cy="3403600"/>
          </a:xfrm>
          <a:ln/>
        </p:spPr>
      </p:sp>
      <p:sp>
        <p:nvSpPr>
          <p:cNvPr id="164867"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3209105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E480B7-84DB-4C22-9D50-95EA6F40A87E}"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9986" name="Rectangle 2"/>
          <p:cNvSpPr>
            <a:spLocks noGrp="1" noRot="1" noChangeAspect="1" noChangeArrowheads="1" noTextEdit="1"/>
          </p:cNvSpPr>
          <p:nvPr>
            <p:ph type="sldImg"/>
          </p:nvPr>
        </p:nvSpPr>
        <p:spPr>
          <a:xfrm>
            <a:off x="406400" y="681038"/>
            <a:ext cx="6049963" cy="3403600"/>
          </a:xfrm>
          <a:ln/>
        </p:spPr>
      </p:sp>
      <p:sp>
        <p:nvSpPr>
          <p:cNvPr id="169987"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798416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E480B7-84DB-4C22-9D50-95EA6F40A87E}" type="slidenum">
              <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1" u="none" strike="noStrike" kern="1200" cap="none" spc="0" normalizeH="0" baseline="0" noProof="0">
              <a:ln>
                <a:noFill/>
              </a:ln>
              <a:solidFill>
                <a:srgbClr val="000000"/>
              </a:solidFill>
              <a:effectLst/>
              <a:uLnTx/>
              <a:uFillTx/>
              <a:latin typeface="Arial" panose="020B0604020202020204" pitchFamily="34" charset="0"/>
              <a:ea typeface="+mn-ea"/>
              <a:cs typeface="Times New Roman" panose="02020603050405020304" pitchFamily="18" charset="0"/>
            </a:endParaRPr>
          </a:p>
        </p:txBody>
      </p:sp>
      <p:sp>
        <p:nvSpPr>
          <p:cNvPr id="169986" name="Rectangle 2"/>
          <p:cNvSpPr>
            <a:spLocks noGrp="1" noRot="1" noChangeAspect="1" noChangeArrowheads="1" noTextEdit="1"/>
          </p:cNvSpPr>
          <p:nvPr>
            <p:ph type="sldImg"/>
          </p:nvPr>
        </p:nvSpPr>
        <p:spPr>
          <a:xfrm>
            <a:off x="406400" y="681038"/>
            <a:ext cx="6049963" cy="3403600"/>
          </a:xfrm>
          <a:ln/>
        </p:spPr>
      </p:sp>
      <p:sp>
        <p:nvSpPr>
          <p:cNvPr id="169987" name="Rectangle 3"/>
          <p:cNvSpPr>
            <a:spLocks noGrp="1" noChangeArrowheads="1"/>
          </p:cNvSpPr>
          <p:nvPr>
            <p:ph type="body" idx="1"/>
          </p:nvPr>
        </p:nvSpPr>
        <p:spPr/>
        <p:txBody>
          <a:bodyPr/>
          <a:lstStyle/>
          <a:p>
            <a:pPr lvl="4"/>
            <a:endParaRPr lang="en-CA"/>
          </a:p>
        </p:txBody>
      </p:sp>
    </p:spTree>
    <p:extLst>
      <p:ext uri="{BB962C8B-B14F-4D97-AF65-F5344CB8AC3E}">
        <p14:creationId xmlns:p14="http://schemas.microsoft.com/office/powerpoint/2010/main" val="426766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2286000"/>
            <a:ext cx="10363200" cy="1143000"/>
          </a:xfrm>
        </p:spPr>
        <p:txBody>
          <a:bodyPr/>
          <a:lstStyle>
            <a:lvl1pPr>
              <a:defRPr/>
            </a:lvl1pPr>
          </a:lstStyle>
          <a:p>
            <a:pPr lvl="0"/>
            <a:r>
              <a:rPr lang="en-US" noProof="0"/>
              <a:t>Click to edit Master title style</a:t>
            </a:r>
          </a:p>
        </p:txBody>
      </p:sp>
      <p:sp>
        <p:nvSpPr>
          <p:cNvPr id="4099"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337777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pie de página 3"/>
          <p:cNvSpPr>
            <a:spLocks noGrp="1"/>
          </p:cNvSpPr>
          <p:nvPr>
            <p:ph type="ftr" sz="quarter" idx="10"/>
          </p:nvPr>
        </p:nvSpPr>
        <p:spPr>
          <a:xfrm>
            <a:off x="0" y="6553200"/>
            <a:ext cx="7924800" cy="304800"/>
          </a:xfrm>
          <a:prstGeom prst="rect">
            <a:avLst/>
          </a:prstGeom>
        </p:spPr>
        <p:txBody>
          <a:bodyPr/>
          <a:lstStyle>
            <a:lvl1pPr>
              <a:defRPr/>
            </a:lvl1p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5" name="Marcador de número de diapositiva 4"/>
          <p:cNvSpPr>
            <a:spLocks noGrp="1"/>
          </p:cNvSpPr>
          <p:nvPr>
            <p:ph type="sldNum" sz="quarter" idx="11"/>
          </p:nvPr>
        </p:nvSpPr>
        <p:spPr>
          <a:xfrm>
            <a:off x="9042400" y="6553200"/>
            <a:ext cx="3149600" cy="304800"/>
          </a:xfrm>
          <a:prstGeom prst="rect">
            <a:avLst/>
          </a:prstGeom>
        </p:spPr>
        <p:txBody>
          <a:bodyPr/>
          <a:lstStyle>
            <a:lvl1pPr>
              <a:defRPr/>
            </a:lvl1pPr>
          </a:lstStyle>
          <a:p>
            <a:pPr algn="r" fontAlgn="base">
              <a:spcBef>
                <a:spcPct val="0"/>
              </a:spcBef>
              <a:spcAft>
                <a:spcPct val="0"/>
              </a:spcAft>
              <a:defRPr/>
            </a:pPr>
            <a:fld id="{7D58F00C-9260-4E32-9D07-980BA8062E7B}"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‹Nº›</a:t>
            </a:fld>
            <a:endParaRPr lang="en-US" sz="1200" b="1">
              <a:solidFill>
                <a:srgbClr val="FF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401035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2286000"/>
            <a:ext cx="10363200" cy="1143000"/>
          </a:xfrm>
        </p:spPr>
        <p:txBody>
          <a:bodyPr/>
          <a:lstStyle>
            <a:lvl1pPr>
              <a:defRPr/>
            </a:lvl1pPr>
          </a:lstStyle>
          <a:p>
            <a:pPr lvl="0"/>
            <a:r>
              <a:rPr lang="en-US" noProof="0"/>
              <a:t>Click to edit Master title style</a:t>
            </a:r>
          </a:p>
        </p:txBody>
      </p:sp>
      <p:sp>
        <p:nvSpPr>
          <p:cNvPr id="4099"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42145469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pie de página 3"/>
          <p:cNvSpPr>
            <a:spLocks noGrp="1"/>
          </p:cNvSpPr>
          <p:nvPr>
            <p:ph type="ftr" sz="quarter" idx="10"/>
          </p:nvPr>
        </p:nvSpPr>
        <p:spPr/>
        <p:txBody>
          <a:bodyPr/>
          <a:lstStyle>
            <a:lvl1pPr>
              <a:defRPr/>
            </a:lvl1pPr>
          </a:lstStyle>
          <a:p>
            <a:r>
              <a:rPr lang="en-US"/>
              <a:t>Copyright © by Houghton Mifflin Company, Inc. All rights reserved.</a:t>
            </a:r>
            <a:endParaRPr lang="en-US" sz="1400" b="0">
              <a:solidFill>
                <a:schemeClr val="tx1"/>
              </a:solidFill>
              <a:latin typeface="+mn-lt"/>
            </a:endParaRPr>
          </a:p>
        </p:txBody>
      </p:sp>
      <p:sp>
        <p:nvSpPr>
          <p:cNvPr id="5" name="Marcador de número de diapositiva 4"/>
          <p:cNvSpPr>
            <a:spLocks noGrp="1"/>
          </p:cNvSpPr>
          <p:nvPr>
            <p:ph type="sldNum" sz="quarter" idx="11"/>
          </p:nvPr>
        </p:nvSpPr>
        <p:spPr/>
        <p:txBody>
          <a:bodyPr/>
          <a:lstStyle>
            <a:lvl1pPr>
              <a:defRPr/>
            </a:lvl1pPr>
          </a:lstStyle>
          <a:p>
            <a:fld id="{CF31505A-B211-40F6-926D-1DB8D66E6F52}" type="slidenum">
              <a:rPr lang="en-US"/>
              <a:pPr/>
              <a:t>‹Nº›</a:t>
            </a:fld>
            <a:endParaRPr lang="en-US"/>
          </a:p>
        </p:txBody>
      </p:sp>
    </p:spTree>
    <p:extLst>
      <p:ext uri="{BB962C8B-B14F-4D97-AF65-F5344CB8AC3E}">
        <p14:creationId xmlns:p14="http://schemas.microsoft.com/office/powerpoint/2010/main" val="124819361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39"/>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el estilo de texto del patrón</a:t>
            </a:r>
          </a:p>
        </p:txBody>
      </p:sp>
      <p:sp>
        <p:nvSpPr>
          <p:cNvPr id="4" name="Marcador de pie de página 3"/>
          <p:cNvSpPr>
            <a:spLocks noGrp="1"/>
          </p:cNvSpPr>
          <p:nvPr>
            <p:ph type="ftr" sz="quarter" idx="10"/>
          </p:nvPr>
        </p:nvSpPr>
        <p:spPr/>
        <p:txBody>
          <a:bodyPr/>
          <a:lstStyle>
            <a:lvl1pPr>
              <a:defRPr/>
            </a:lvl1pPr>
          </a:lstStyle>
          <a:p>
            <a:r>
              <a:rPr lang="en-US"/>
              <a:t>Copyright © by Houghton Mifflin Company, Inc. All rights reserved.</a:t>
            </a:r>
            <a:endParaRPr lang="en-US" sz="1400" b="0">
              <a:solidFill>
                <a:schemeClr val="tx1"/>
              </a:solidFill>
              <a:latin typeface="+mn-lt"/>
            </a:endParaRPr>
          </a:p>
        </p:txBody>
      </p:sp>
      <p:sp>
        <p:nvSpPr>
          <p:cNvPr id="5" name="Marcador de número de diapositiva 4"/>
          <p:cNvSpPr>
            <a:spLocks noGrp="1"/>
          </p:cNvSpPr>
          <p:nvPr>
            <p:ph type="sldNum" sz="quarter" idx="11"/>
          </p:nvPr>
        </p:nvSpPr>
        <p:spPr/>
        <p:txBody>
          <a:bodyPr/>
          <a:lstStyle>
            <a:lvl1pPr>
              <a:defRPr/>
            </a:lvl1pPr>
          </a:lstStyle>
          <a:p>
            <a:fld id="{554E348D-6AC5-4FE5-9288-6880492C1E1B}" type="slidenum">
              <a:rPr lang="en-US"/>
              <a:pPr/>
              <a:t>‹Nº›</a:t>
            </a:fld>
            <a:endParaRPr lang="en-US"/>
          </a:p>
        </p:txBody>
      </p:sp>
    </p:spTree>
    <p:extLst>
      <p:ext uri="{BB962C8B-B14F-4D97-AF65-F5344CB8AC3E}">
        <p14:creationId xmlns:p14="http://schemas.microsoft.com/office/powerpoint/2010/main" val="241214637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9144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976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pie de página 4"/>
          <p:cNvSpPr>
            <a:spLocks noGrp="1"/>
          </p:cNvSpPr>
          <p:nvPr>
            <p:ph type="ftr" sz="quarter" idx="10"/>
          </p:nvPr>
        </p:nvSpPr>
        <p:spPr/>
        <p:txBody>
          <a:bodyPr/>
          <a:lstStyle>
            <a:lvl1pPr>
              <a:defRPr/>
            </a:lvl1pPr>
          </a:lstStyle>
          <a:p>
            <a:r>
              <a:rPr lang="en-US"/>
              <a:t>Copyright © by Houghton Mifflin Company, Inc. All rights reserved.</a:t>
            </a:r>
            <a:endParaRPr lang="en-US" sz="1400" b="0">
              <a:solidFill>
                <a:schemeClr val="tx1"/>
              </a:solidFill>
              <a:latin typeface="+mn-lt"/>
            </a:endParaRPr>
          </a:p>
        </p:txBody>
      </p:sp>
      <p:sp>
        <p:nvSpPr>
          <p:cNvPr id="6" name="Marcador de número de diapositiva 5"/>
          <p:cNvSpPr>
            <a:spLocks noGrp="1"/>
          </p:cNvSpPr>
          <p:nvPr>
            <p:ph type="sldNum" sz="quarter" idx="11"/>
          </p:nvPr>
        </p:nvSpPr>
        <p:spPr/>
        <p:txBody>
          <a:bodyPr/>
          <a:lstStyle>
            <a:lvl1pPr>
              <a:defRPr/>
            </a:lvl1pPr>
          </a:lstStyle>
          <a:p>
            <a:fld id="{9AFE6F3C-1871-4773-9F74-61281D201872}" type="slidenum">
              <a:rPr lang="en-US"/>
              <a:pPr/>
              <a:t>‹Nº›</a:t>
            </a:fld>
            <a:endParaRPr lang="en-US"/>
          </a:p>
        </p:txBody>
      </p:sp>
    </p:spTree>
    <p:extLst>
      <p:ext uri="{BB962C8B-B14F-4D97-AF65-F5344CB8AC3E}">
        <p14:creationId xmlns:p14="http://schemas.microsoft.com/office/powerpoint/2010/main" val="87710994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6"/>
            <a:ext cx="10515600" cy="1325563"/>
          </a:xfrm>
        </p:spPr>
        <p:txBody>
          <a:bodyPr/>
          <a:lstStyle/>
          <a:p>
            <a:r>
              <a:rPr lang="es-ES"/>
              <a:t>Haga clic para modificar el estilo de título del patrón</a:t>
            </a:r>
            <a:endParaRPr lang="es-ES_tradnl"/>
          </a:p>
        </p:txBody>
      </p:sp>
      <p:sp>
        <p:nvSpPr>
          <p:cNvPr id="3" name="Marcador de tex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40318" y="2505075"/>
            <a:ext cx="515831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pie de página 6"/>
          <p:cNvSpPr>
            <a:spLocks noGrp="1"/>
          </p:cNvSpPr>
          <p:nvPr>
            <p:ph type="ftr" sz="quarter" idx="10"/>
          </p:nvPr>
        </p:nvSpPr>
        <p:spPr/>
        <p:txBody>
          <a:bodyPr/>
          <a:lstStyle>
            <a:lvl1pPr>
              <a:defRPr/>
            </a:lvl1pPr>
          </a:lstStyle>
          <a:p>
            <a:r>
              <a:rPr lang="en-US"/>
              <a:t>Copyright © by Houghton Mifflin Company, Inc. All rights reserved.</a:t>
            </a:r>
            <a:endParaRPr lang="en-US" sz="1400" b="0">
              <a:solidFill>
                <a:schemeClr val="tx1"/>
              </a:solidFill>
              <a:latin typeface="+mn-lt"/>
            </a:endParaRPr>
          </a:p>
        </p:txBody>
      </p:sp>
      <p:sp>
        <p:nvSpPr>
          <p:cNvPr id="8" name="Marcador de número de diapositiva 7"/>
          <p:cNvSpPr>
            <a:spLocks noGrp="1"/>
          </p:cNvSpPr>
          <p:nvPr>
            <p:ph type="sldNum" sz="quarter" idx="11"/>
          </p:nvPr>
        </p:nvSpPr>
        <p:spPr/>
        <p:txBody>
          <a:bodyPr/>
          <a:lstStyle>
            <a:lvl1pPr>
              <a:defRPr/>
            </a:lvl1pPr>
          </a:lstStyle>
          <a:p>
            <a:fld id="{73240E4D-CA1C-4E16-AD48-F40139F88812}" type="slidenum">
              <a:rPr lang="en-US"/>
              <a:pPr/>
              <a:t>‹Nº›</a:t>
            </a:fld>
            <a:endParaRPr lang="en-US"/>
          </a:p>
        </p:txBody>
      </p:sp>
    </p:spTree>
    <p:extLst>
      <p:ext uri="{BB962C8B-B14F-4D97-AF65-F5344CB8AC3E}">
        <p14:creationId xmlns:p14="http://schemas.microsoft.com/office/powerpoint/2010/main" val="141806929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p:cNvSpPr>
            <a:spLocks noGrp="1"/>
          </p:cNvSpPr>
          <p:nvPr>
            <p:ph type="ftr" sz="quarter" idx="10"/>
          </p:nvPr>
        </p:nvSpPr>
        <p:spPr/>
        <p:txBody>
          <a:bodyPr/>
          <a:lstStyle>
            <a:lvl1pPr>
              <a:defRPr/>
            </a:lvl1pPr>
          </a:lstStyle>
          <a:p>
            <a:r>
              <a:rPr lang="en-US"/>
              <a:t>Copyright © by Houghton Mifflin Company, Inc. All rights reserved.</a:t>
            </a:r>
            <a:endParaRPr lang="en-US" sz="1400" b="0">
              <a:solidFill>
                <a:schemeClr val="tx1"/>
              </a:solidFill>
              <a:latin typeface="+mn-lt"/>
            </a:endParaRPr>
          </a:p>
        </p:txBody>
      </p:sp>
      <p:sp>
        <p:nvSpPr>
          <p:cNvPr id="4" name="Marcador de número de diapositiva 3"/>
          <p:cNvSpPr>
            <a:spLocks noGrp="1"/>
          </p:cNvSpPr>
          <p:nvPr>
            <p:ph type="sldNum" sz="quarter" idx="11"/>
          </p:nvPr>
        </p:nvSpPr>
        <p:spPr/>
        <p:txBody>
          <a:bodyPr/>
          <a:lstStyle>
            <a:lvl1pPr>
              <a:defRPr/>
            </a:lvl1pPr>
          </a:lstStyle>
          <a:p>
            <a:fld id="{7E6A34E6-6793-40C8-AD66-1401B827AB0F}" type="slidenum">
              <a:rPr lang="en-US"/>
              <a:pPr/>
              <a:t>‹Nº›</a:t>
            </a:fld>
            <a:endParaRPr lang="en-US"/>
          </a:p>
        </p:txBody>
      </p:sp>
    </p:spTree>
    <p:extLst>
      <p:ext uri="{BB962C8B-B14F-4D97-AF65-F5344CB8AC3E}">
        <p14:creationId xmlns:p14="http://schemas.microsoft.com/office/powerpoint/2010/main" val="415761504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ie de página 1"/>
          <p:cNvSpPr>
            <a:spLocks noGrp="1"/>
          </p:cNvSpPr>
          <p:nvPr>
            <p:ph type="ftr" sz="quarter" idx="10"/>
          </p:nvPr>
        </p:nvSpPr>
        <p:spPr/>
        <p:txBody>
          <a:bodyPr/>
          <a:lstStyle>
            <a:lvl1pPr>
              <a:defRPr/>
            </a:lvl1pPr>
          </a:lstStyle>
          <a:p>
            <a:r>
              <a:rPr lang="en-US"/>
              <a:t>Copyright © by Houghton Mifflin Company, Inc. All rights reserved.</a:t>
            </a:r>
            <a:endParaRPr lang="en-US" sz="1400" b="0">
              <a:solidFill>
                <a:schemeClr val="tx1"/>
              </a:solidFill>
              <a:latin typeface="+mn-lt"/>
            </a:endParaRPr>
          </a:p>
        </p:txBody>
      </p:sp>
      <p:sp>
        <p:nvSpPr>
          <p:cNvPr id="3" name="Marcador de número de diapositiva 2"/>
          <p:cNvSpPr>
            <a:spLocks noGrp="1"/>
          </p:cNvSpPr>
          <p:nvPr>
            <p:ph type="sldNum" sz="quarter" idx="11"/>
          </p:nvPr>
        </p:nvSpPr>
        <p:spPr/>
        <p:txBody>
          <a:bodyPr/>
          <a:lstStyle>
            <a:lvl1pPr>
              <a:defRPr/>
            </a:lvl1pPr>
          </a:lstStyle>
          <a:p>
            <a:fld id="{5E13A1E1-DB35-4553-95AB-8B760150F746}" type="slidenum">
              <a:rPr lang="en-US"/>
              <a:pPr/>
              <a:t>‹Nº›</a:t>
            </a:fld>
            <a:endParaRPr lang="en-US"/>
          </a:p>
        </p:txBody>
      </p:sp>
    </p:spTree>
    <p:extLst>
      <p:ext uri="{BB962C8B-B14F-4D97-AF65-F5344CB8AC3E}">
        <p14:creationId xmlns:p14="http://schemas.microsoft.com/office/powerpoint/2010/main" val="159790004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r>
              <a:rPr lang="en-US"/>
              <a:t>Copyright © by Houghton Mifflin Company, Inc. All rights reserved.</a:t>
            </a:r>
            <a:endParaRPr lang="en-US" sz="1400" b="0">
              <a:solidFill>
                <a:schemeClr val="tx1"/>
              </a:solidFill>
              <a:latin typeface="+mn-lt"/>
            </a:endParaRPr>
          </a:p>
        </p:txBody>
      </p:sp>
      <p:sp>
        <p:nvSpPr>
          <p:cNvPr id="6" name="Marcador de número de diapositiva 5"/>
          <p:cNvSpPr>
            <a:spLocks noGrp="1"/>
          </p:cNvSpPr>
          <p:nvPr>
            <p:ph type="sldNum" sz="quarter" idx="11"/>
          </p:nvPr>
        </p:nvSpPr>
        <p:spPr/>
        <p:txBody>
          <a:bodyPr/>
          <a:lstStyle>
            <a:lvl1pPr>
              <a:defRPr/>
            </a:lvl1pPr>
          </a:lstStyle>
          <a:p>
            <a:fld id="{0025A191-61C3-4A76-B29F-5D3DF3F80723}" type="slidenum">
              <a:rPr lang="en-US"/>
              <a:pPr/>
              <a:t>‹Nº›</a:t>
            </a:fld>
            <a:endParaRPr lang="en-US"/>
          </a:p>
        </p:txBody>
      </p:sp>
    </p:spTree>
    <p:extLst>
      <p:ext uri="{BB962C8B-B14F-4D97-AF65-F5344CB8AC3E}">
        <p14:creationId xmlns:p14="http://schemas.microsoft.com/office/powerpoint/2010/main" val="18197214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18" y="457200"/>
            <a:ext cx="393276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r>
              <a:rPr lang="en-US"/>
              <a:t>Copyright © by Houghton Mifflin Company, Inc. All rights reserved.</a:t>
            </a:r>
            <a:endParaRPr lang="en-US" sz="1400" b="0">
              <a:solidFill>
                <a:schemeClr val="tx1"/>
              </a:solidFill>
              <a:latin typeface="+mn-lt"/>
            </a:endParaRPr>
          </a:p>
        </p:txBody>
      </p:sp>
      <p:sp>
        <p:nvSpPr>
          <p:cNvPr id="6" name="Marcador de número de diapositiva 5"/>
          <p:cNvSpPr>
            <a:spLocks noGrp="1"/>
          </p:cNvSpPr>
          <p:nvPr>
            <p:ph type="sldNum" sz="quarter" idx="11"/>
          </p:nvPr>
        </p:nvSpPr>
        <p:spPr/>
        <p:txBody>
          <a:bodyPr/>
          <a:lstStyle>
            <a:lvl1pPr>
              <a:defRPr/>
            </a:lvl1pPr>
          </a:lstStyle>
          <a:p>
            <a:fld id="{51D994D6-0CF5-4C99-B366-A9B2481F4449}" type="slidenum">
              <a:rPr lang="en-US"/>
              <a:pPr/>
              <a:t>‹Nº›</a:t>
            </a:fld>
            <a:endParaRPr lang="en-US"/>
          </a:p>
        </p:txBody>
      </p:sp>
    </p:spTree>
    <p:extLst>
      <p:ext uri="{BB962C8B-B14F-4D97-AF65-F5344CB8AC3E}">
        <p14:creationId xmlns:p14="http://schemas.microsoft.com/office/powerpoint/2010/main" val="106118183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pie de página 3"/>
          <p:cNvSpPr>
            <a:spLocks noGrp="1"/>
          </p:cNvSpPr>
          <p:nvPr>
            <p:ph type="ftr" sz="quarter" idx="10"/>
          </p:nvPr>
        </p:nvSpPr>
        <p:spPr/>
        <p:txBody>
          <a:bodyPr/>
          <a:lstStyle>
            <a:lvl1pPr>
              <a:defRPr/>
            </a:lvl1pPr>
          </a:lstStyle>
          <a:p>
            <a:r>
              <a:rPr lang="en-US"/>
              <a:t>Copyright © by Houghton Mifflin Company, Inc. All rights reserved.</a:t>
            </a:r>
            <a:endParaRPr lang="en-US" sz="1400" b="0">
              <a:solidFill>
                <a:schemeClr val="tx1"/>
              </a:solidFill>
              <a:latin typeface="+mn-lt"/>
            </a:endParaRPr>
          </a:p>
        </p:txBody>
      </p:sp>
      <p:sp>
        <p:nvSpPr>
          <p:cNvPr id="5" name="Marcador de número de diapositiva 4"/>
          <p:cNvSpPr>
            <a:spLocks noGrp="1"/>
          </p:cNvSpPr>
          <p:nvPr>
            <p:ph type="sldNum" sz="quarter" idx="11"/>
          </p:nvPr>
        </p:nvSpPr>
        <p:spPr/>
        <p:txBody>
          <a:bodyPr/>
          <a:lstStyle>
            <a:lvl1pPr>
              <a:defRPr/>
            </a:lvl1pPr>
          </a:lstStyle>
          <a:p>
            <a:fld id="{7D58F00C-9260-4E32-9D07-980BA8062E7B}" type="slidenum">
              <a:rPr lang="en-US"/>
              <a:pPr/>
              <a:t>‹Nº›</a:t>
            </a:fld>
            <a:endParaRPr lang="en-US"/>
          </a:p>
        </p:txBody>
      </p:sp>
    </p:spTree>
    <p:extLst>
      <p:ext uri="{BB962C8B-B14F-4D97-AF65-F5344CB8AC3E}">
        <p14:creationId xmlns:p14="http://schemas.microsoft.com/office/powerpoint/2010/main" val="66464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86800" y="609600"/>
            <a:ext cx="2590800" cy="5486400"/>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914400" y="609600"/>
            <a:ext cx="75692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pie de página 3"/>
          <p:cNvSpPr>
            <a:spLocks noGrp="1"/>
          </p:cNvSpPr>
          <p:nvPr>
            <p:ph type="ftr" sz="quarter" idx="10"/>
          </p:nvPr>
        </p:nvSpPr>
        <p:spPr>
          <a:xfrm>
            <a:off x="0" y="6553200"/>
            <a:ext cx="7924800" cy="304800"/>
          </a:xfrm>
          <a:prstGeom prst="rect">
            <a:avLst/>
          </a:prstGeom>
        </p:spPr>
        <p:txBody>
          <a:bodyPr/>
          <a:lstStyle>
            <a:lvl1pPr>
              <a:defRPr/>
            </a:lvl1pPr>
          </a:lstStyle>
          <a:p>
            <a:pPr fontAlgn="base">
              <a:spcBef>
                <a:spcPct val="0"/>
              </a:spcBef>
              <a:spcAft>
                <a:spcPct val="0"/>
              </a:spcAft>
              <a:defRPr/>
            </a:pPr>
            <a:r>
              <a:rPr lang="en-US" sz="1000" b="1">
                <a:solidFill>
                  <a:srgbClr val="FFFFFF"/>
                </a:solidFill>
                <a:latin typeface="Arial" panose="020B0604020202020204" pitchFamily="34" charset="0"/>
                <a:cs typeface="Times New Roman" panose="02020603050405020304" pitchFamily="18" charset="0"/>
              </a:rPr>
              <a:t>Copyright © by Houghton Mifflin Company, Inc. All rights reserved.</a:t>
            </a:r>
            <a:endParaRPr lang="en-US" sz="1400">
              <a:solidFill>
                <a:srgbClr val="000099"/>
              </a:solidFill>
              <a:cs typeface="Times New Roman" panose="02020603050405020304" pitchFamily="18" charset="0"/>
            </a:endParaRPr>
          </a:p>
        </p:txBody>
      </p:sp>
      <p:sp>
        <p:nvSpPr>
          <p:cNvPr id="5" name="Marcador de número de diapositiva 4"/>
          <p:cNvSpPr>
            <a:spLocks noGrp="1"/>
          </p:cNvSpPr>
          <p:nvPr>
            <p:ph type="sldNum" sz="quarter" idx="11"/>
          </p:nvPr>
        </p:nvSpPr>
        <p:spPr>
          <a:xfrm>
            <a:off x="9042400" y="6553200"/>
            <a:ext cx="3149600" cy="304800"/>
          </a:xfrm>
          <a:prstGeom prst="rect">
            <a:avLst/>
          </a:prstGeom>
        </p:spPr>
        <p:txBody>
          <a:bodyPr/>
          <a:lstStyle>
            <a:lvl1pPr>
              <a:defRPr/>
            </a:lvl1pPr>
          </a:lstStyle>
          <a:p>
            <a:pPr algn="r" fontAlgn="base">
              <a:spcBef>
                <a:spcPct val="0"/>
              </a:spcBef>
              <a:spcAft>
                <a:spcPct val="0"/>
              </a:spcAft>
              <a:defRPr/>
            </a:pPr>
            <a:fld id="{E5F7840A-9FAD-4F04-A283-5B79B2EB4BFC}"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‹Nº›</a:t>
            </a:fld>
            <a:endParaRPr lang="en-US" sz="1200" b="1">
              <a:solidFill>
                <a:srgbClr val="FF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7330219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86800" y="609600"/>
            <a:ext cx="2590800" cy="5486400"/>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914400" y="609600"/>
            <a:ext cx="75692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pie de página 3"/>
          <p:cNvSpPr>
            <a:spLocks noGrp="1"/>
          </p:cNvSpPr>
          <p:nvPr>
            <p:ph type="ftr" sz="quarter" idx="10"/>
          </p:nvPr>
        </p:nvSpPr>
        <p:spPr/>
        <p:txBody>
          <a:bodyPr/>
          <a:lstStyle>
            <a:lvl1pPr>
              <a:defRPr/>
            </a:lvl1pPr>
          </a:lstStyle>
          <a:p>
            <a:r>
              <a:rPr lang="en-US"/>
              <a:t>Copyright © by Houghton Mifflin Company, Inc. All rights reserved.</a:t>
            </a:r>
            <a:endParaRPr lang="en-US" sz="1400" b="0">
              <a:solidFill>
                <a:schemeClr val="tx1"/>
              </a:solidFill>
              <a:latin typeface="+mn-lt"/>
            </a:endParaRPr>
          </a:p>
        </p:txBody>
      </p:sp>
      <p:sp>
        <p:nvSpPr>
          <p:cNvPr id="5" name="Marcador de número de diapositiva 4"/>
          <p:cNvSpPr>
            <a:spLocks noGrp="1"/>
          </p:cNvSpPr>
          <p:nvPr>
            <p:ph type="sldNum" sz="quarter" idx="11"/>
          </p:nvPr>
        </p:nvSpPr>
        <p:spPr/>
        <p:txBody>
          <a:bodyPr/>
          <a:lstStyle>
            <a:lvl1pPr>
              <a:defRPr/>
            </a:lvl1pPr>
          </a:lstStyle>
          <a:p>
            <a:fld id="{E5F7840A-9FAD-4F04-A283-5B79B2EB4BFC}" type="slidenum">
              <a:rPr lang="en-US"/>
              <a:pPr/>
              <a:t>‹Nº›</a:t>
            </a:fld>
            <a:endParaRPr lang="en-US"/>
          </a:p>
        </p:txBody>
      </p:sp>
    </p:spTree>
    <p:extLst>
      <p:ext uri="{BB962C8B-B14F-4D97-AF65-F5344CB8AC3E}">
        <p14:creationId xmlns:p14="http://schemas.microsoft.com/office/powerpoint/2010/main" val="71736173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914400" y="609600"/>
            <a:ext cx="10363200" cy="5486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3" name="Marcador de pie de página 2"/>
          <p:cNvSpPr>
            <a:spLocks noGrp="1"/>
          </p:cNvSpPr>
          <p:nvPr>
            <p:ph type="ftr" sz="quarter" idx="10"/>
          </p:nvPr>
        </p:nvSpPr>
        <p:spPr>
          <a:xfrm>
            <a:off x="0" y="6553200"/>
            <a:ext cx="7924800" cy="304800"/>
          </a:xfrm>
        </p:spPr>
        <p:txBody>
          <a:bodyPr/>
          <a:lstStyle>
            <a:lvl1pPr>
              <a:defRPr/>
            </a:lvl1pPr>
          </a:lstStyle>
          <a:p>
            <a:r>
              <a:rPr lang="en-US"/>
              <a:t>Copyright © by Houghton Mifflin Company, Inc. All rights reserved.</a:t>
            </a:r>
            <a:endParaRPr lang="en-US" sz="1400" b="0">
              <a:solidFill>
                <a:schemeClr val="tx1"/>
              </a:solidFill>
              <a:latin typeface="+mn-lt"/>
            </a:endParaRPr>
          </a:p>
        </p:txBody>
      </p:sp>
      <p:sp>
        <p:nvSpPr>
          <p:cNvPr id="4" name="Marcador de número de diapositiva 3"/>
          <p:cNvSpPr>
            <a:spLocks noGrp="1"/>
          </p:cNvSpPr>
          <p:nvPr>
            <p:ph type="sldNum" sz="quarter" idx="11"/>
          </p:nvPr>
        </p:nvSpPr>
        <p:spPr>
          <a:xfrm>
            <a:off x="9042400" y="6553200"/>
            <a:ext cx="3149600" cy="304800"/>
          </a:xfrm>
        </p:spPr>
        <p:txBody>
          <a:bodyPr/>
          <a:lstStyle>
            <a:lvl1pPr>
              <a:defRPr/>
            </a:lvl1pPr>
          </a:lstStyle>
          <a:p>
            <a:fld id="{2425B29D-1B79-46A8-AADF-2743B2D7AD63}" type="slidenum">
              <a:rPr lang="en-US"/>
              <a:pPr/>
              <a:t>‹Nº›</a:t>
            </a:fld>
            <a:endParaRPr lang="en-US"/>
          </a:p>
        </p:txBody>
      </p:sp>
    </p:spTree>
    <p:extLst>
      <p:ext uri="{BB962C8B-B14F-4D97-AF65-F5344CB8AC3E}">
        <p14:creationId xmlns:p14="http://schemas.microsoft.com/office/powerpoint/2010/main" val="3630757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914400" y="609600"/>
            <a:ext cx="10363200" cy="5486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3" name="Marcador de pie de página 2"/>
          <p:cNvSpPr>
            <a:spLocks noGrp="1"/>
          </p:cNvSpPr>
          <p:nvPr>
            <p:ph type="ftr" sz="quarter" idx="10"/>
          </p:nvPr>
        </p:nvSpPr>
        <p:spPr>
          <a:xfrm>
            <a:off x="0" y="6553200"/>
            <a:ext cx="7924800" cy="304800"/>
          </a:xfrm>
          <a:prstGeom prst="rect">
            <a:avLst/>
          </a:prstGeom>
        </p:spPr>
        <p:txBody>
          <a:bodyPr/>
          <a:lstStyle>
            <a:lvl1pPr>
              <a:defRPr/>
            </a:lvl1p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4" name="Marcador de número de diapositiva 3"/>
          <p:cNvSpPr>
            <a:spLocks noGrp="1"/>
          </p:cNvSpPr>
          <p:nvPr>
            <p:ph type="sldNum" sz="quarter" idx="11"/>
          </p:nvPr>
        </p:nvSpPr>
        <p:spPr>
          <a:xfrm>
            <a:off x="9042400" y="6553200"/>
            <a:ext cx="3149600" cy="304800"/>
          </a:xfrm>
          <a:prstGeom prst="rect">
            <a:avLst/>
          </a:prstGeom>
        </p:spPr>
        <p:txBody>
          <a:bodyPr/>
          <a:lstStyle>
            <a:lvl1pPr>
              <a:defRPr/>
            </a:lvl1pPr>
          </a:lstStyle>
          <a:p>
            <a:pPr algn="r" fontAlgn="base">
              <a:spcBef>
                <a:spcPct val="0"/>
              </a:spcBef>
              <a:spcAft>
                <a:spcPct val="0"/>
              </a:spcAft>
              <a:defRPr/>
            </a:pPr>
            <a:fld id="{2425B29D-1B79-46A8-AADF-2743B2D7AD63}"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‹Nº›</a:t>
            </a:fld>
            <a:endParaRPr lang="en-US" sz="1200" b="1">
              <a:solidFill>
                <a:srgbClr val="FF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16976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2286000"/>
            <a:ext cx="10363200" cy="1143000"/>
          </a:xfrm>
        </p:spPr>
        <p:txBody>
          <a:bodyPr/>
          <a:lstStyle>
            <a:lvl1pPr>
              <a:defRPr/>
            </a:lvl1pPr>
          </a:lstStyle>
          <a:p>
            <a:pPr lvl="0"/>
            <a:r>
              <a:rPr lang="en-US" noProof="0"/>
              <a:t>Click to edit Master title style</a:t>
            </a:r>
          </a:p>
        </p:txBody>
      </p:sp>
      <p:sp>
        <p:nvSpPr>
          <p:cNvPr id="4099"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276776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Tree>
    <p:extLst>
      <p:ext uri="{BB962C8B-B14F-4D97-AF65-F5344CB8AC3E}">
        <p14:creationId xmlns:p14="http://schemas.microsoft.com/office/powerpoint/2010/main" val="3227129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3"/>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1851" y="4589468"/>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el estilo de texto del patrón</a:t>
            </a:r>
          </a:p>
        </p:txBody>
      </p:sp>
      <p:sp>
        <p:nvSpPr>
          <p:cNvPr id="4" name="Marcador de pie de página 3"/>
          <p:cNvSpPr>
            <a:spLocks noGrp="1"/>
          </p:cNvSpPr>
          <p:nvPr>
            <p:ph type="ftr" sz="quarter" idx="10"/>
          </p:nvPr>
        </p:nvSpPr>
        <p:spPr/>
        <p:txBody>
          <a:bodyPr/>
          <a:lstStyle>
            <a:lvl1pPr>
              <a:defRPr/>
            </a:lvl1pPr>
          </a:lstStyle>
          <a:p>
            <a:pPr fontAlgn="base">
              <a:spcBef>
                <a:spcPct val="0"/>
              </a:spcBef>
              <a:spcAft>
                <a:spcPct val="0"/>
              </a:spcAft>
              <a:defRPr/>
            </a:pPr>
            <a:endParaRPr lang="en-US" sz="1400" b="0" dirty="0">
              <a:solidFill>
                <a:srgbClr val="000099"/>
              </a:solidFill>
              <a:latin typeface="Times New Roman"/>
              <a:cs typeface="Times New Roman" panose="02020603050405020304" pitchFamily="18" charset="0"/>
            </a:endParaRPr>
          </a:p>
        </p:txBody>
      </p:sp>
      <p:sp>
        <p:nvSpPr>
          <p:cNvPr id="5" name="Marcador de número de diapositiva 4"/>
          <p:cNvSpPr>
            <a:spLocks noGrp="1"/>
          </p:cNvSpPr>
          <p:nvPr>
            <p:ph type="sldNum" sz="quarter" idx="11"/>
          </p:nvPr>
        </p:nvSpPr>
        <p:spPr/>
        <p:txBody>
          <a:bodyPr/>
          <a:lstStyle>
            <a:lvl1pPr>
              <a:defRPr/>
            </a:lvl1pPr>
          </a:lstStyle>
          <a:p>
            <a:pPr fontAlgn="base">
              <a:spcBef>
                <a:spcPct val="0"/>
              </a:spcBef>
              <a:spcAft>
                <a:spcPct val="0"/>
              </a:spcAft>
              <a:defRPr/>
            </a:pPr>
            <a:fld id="{554E348D-6AC5-4FE5-9288-6880492C1E1B}"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1157516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9144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976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pie de página 4"/>
          <p:cNvSpPr>
            <a:spLocks noGrp="1"/>
          </p:cNvSpPr>
          <p:nvPr>
            <p:ph type="ftr" sz="quarter" idx="10"/>
          </p:nvPr>
        </p:nvSpPr>
        <p:spPr/>
        <p:txBody>
          <a:bodyPr/>
          <a:lstStyle>
            <a:lvl1pPr>
              <a:defRPr/>
            </a:lvl1pPr>
          </a:lstStyle>
          <a:p>
            <a:pPr fontAlgn="base">
              <a:spcBef>
                <a:spcPct val="0"/>
              </a:spcBef>
              <a:spcAft>
                <a:spcPct val="0"/>
              </a:spcAft>
              <a:defRPr/>
            </a:pPr>
            <a:endParaRPr lang="en-US" sz="1400" b="0" dirty="0">
              <a:solidFill>
                <a:srgbClr val="000099"/>
              </a:solidFill>
              <a:latin typeface="Times New Roman"/>
              <a:cs typeface="Times New Roman" panose="02020603050405020304" pitchFamily="18" charset="0"/>
            </a:endParaRPr>
          </a:p>
        </p:txBody>
      </p:sp>
      <p:sp>
        <p:nvSpPr>
          <p:cNvPr id="6" name="Marcador de número de diapositiva 5"/>
          <p:cNvSpPr>
            <a:spLocks noGrp="1"/>
          </p:cNvSpPr>
          <p:nvPr>
            <p:ph type="sldNum" sz="quarter" idx="11"/>
          </p:nvPr>
        </p:nvSpPr>
        <p:spPr/>
        <p:txBody>
          <a:bodyPr/>
          <a:lstStyle>
            <a:lvl1pPr>
              <a:defRPr/>
            </a:lvl1pPr>
          </a:lstStyle>
          <a:p>
            <a:pPr fontAlgn="base">
              <a:spcBef>
                <a:spcPct val="0"/>
              </a:spcBef>
              <a:spcAft>
                <a:spcPct val="0"/>
              </a:spcAft>
              <a:defRPr/>
            </a:pPr>
            <a:fld id="{9AFE6F3C-1871-4773-9F74-61281D201872}"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2813590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9"/>
            <a:ext cx="10515600" cy="1325563"/>
          </a:xfrm>
        </p:spPr>
        <p:txBody>
          <a:bodyPr/>
          <a:lstStyle/>
          <a:p>
            <a:r>
              <a:rPr lang="es-ES"/>
              <a:t>Haga clic para modificar el estilo de título del patrón</a:t>
            </a:r>
            <a:endParaRPr lang="es-ES_tradnl"/>
          </a:p>
        </p:txBody>
      </p:sp>
      <p:sp>
        <p:nvSpPr>
          <p:cNvPr id="3" name="Marcador de texto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40319" y="2505075"/>
            <a:ext cx="515831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pie de página 6"/>
          <p:cNvSpPr>
            <a:spLocks noGrp="1"/>
          </p:cNvSpPr>
          <p:nvPr>
            <p:ph type="ftr" sz="quarter" idx="10"/>
          </p:nvPr>
        </p:nvSpPr>
        <p:spPr/>
        <p:txBody>
          <a:bodyPr/>
          <a:lstStyle>
            <a:lvl1pPr>
              <a:defRPr/>
            </a:lvl1pPr>
          </a:lstStyle>
          <a:p>
            <a:pPr fontAlgn="base">
              <a:spcBef>
                <a:spcPct val="0"/>
              </a:spcBef>
              <a:spcAft>
                <a:spcPct val="0"/>
              </a:spcAft>
              <a:defRPr/>
            </a:pPr>
            <a:endParaRPr lang="en-US" sz="1400" b="0" dirty="0">
              <a:solidFill>
                <a:srgbClr val="000099"/>
              </a:solidFill>
              <a:latin typeface="Times New Roman"/>
              <a:cs typeface="Times New Roman" panose="02020603050405020304" pitchFamily="18" charset="0"/>
            </a:endParaRPr>
          </a:p>
        </p:txBody>
      </p:sp>
      <p:sp>
        <p:nvSpPr>
          <p:cNvPr id="8" name="Marcador de número de diapositiva 7"/>
          <p:cNvSpPr>
            <a:spLocks noGrp="1"/>
          </p:cNvSpPr>
          <p:nvPr>
            <p:ph type="sldNum" sz="quarter" idx="11"/>
          </p:nvPr>
        </p:nvSpPr>
        <p:spPr/>
        <p:txBody>
          <a:bodyPr/>
          <a:lstStyle>
            <a:lvl1pPr>
              <a:defRPr/>
            </a:lvl1pPr>
          </a:lstStyle>
          <a:p>
            <a:pPr fontAlgn="base">
              <a:spcBef>
                <a:spcPct val="0"/>
              </a:spcBef>
              <a:spcAft>
                <a:spcPct val="0"/>
              </a:spcAft>
              <a:defRPr/>
            </a:pPr>
            <a:fld id="{73240E4D-CA1C-4E16-AD48-F40139F88812}"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2851863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p:cNvSpPr>
            <a:spLocks noGrp="1"/>
          </p:cNvSpPr>
          <p:nvPr>
            <p:ph type="ftr" sz="quarter" idx="10"/>
          </p:nvPr>
        </p:nvSpPr>
        <p:spPr/>
        <p:txBody>
          <a:bodyPr/>
          <a:lstStyle>
            <a:lvl1pPr>
              <a:defRPr/>
            </a:lvl1pPr>
          </a:lstStyle>
          <a:p>
            <a:pPr fontAlgn="base">
              <a:spcBef>
                <a:spcPct val="0"/>
              </a:spcBef>
              <a:spcAft>
                <a:spcPct val="0"/>
              </a:spcAft>
              <a:defRPr/>
            </a:pPr>
            <a:endParaRPr lang="en-US" sz="1400" b="0" dirty="0">
              <a:solidFill>
                <a:srgbClr val="000099"/>
              </a:solidFill>
              <a:latin typeface="Times New Roman"/>
              <a:cs typeface="Times New Roman" panose="02020603050405020304" pitchFamily="18" charset="0"/>
            </a:endParaRPr>
          </a:p>
        </p:txBody>
      </p:sp>
      <p:sp>
        <p:nvSpPr>
          <p:cNvPr id="4" name="Marcador de número de diapositiva 3"/>
          <p:cNvSpPr>
            <a:spLocks noGrp="1"/>
          </p:cNvSpPr>
          <p:nvPr>
            <p:ph type="sldNum" sz="quarter" idx="11"/>
          </p:nvPr>
        </p:nvSpPr>
        <p:spPr/>
        <p:txBody>
          <a:bodyPr/>
          <a:lstStyle>
            <a:lvl1pPr>
              <a:defRPr/>
            </a:lvl1pPr>
          </a:lstStyle>
          <a:p>
            <a:pPr fontAlgn="base">
              <a:spcBef>
                <a:spcPct val="0"/>
              </a:spcBef>
              <a:spcAft>
                <a:spcPct val="0"/>
              </a:spcAft>
              <a:defRPr/>
            </a:pPr>
            <a:fld id="{7E6A34E6-6793-40C8-AD66-1401B827AB0F}"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35911207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ie de página 1"/>
          <p:cNvSpPr>
            <a:spLocks noGrp="1"/>
          </p:cNvSpPr>
          <p:nvPr>
            <p:ph type="ftr" sz="quarter" idx="10"/>
          </p:nvPr>
        </p:nvSpPr>
        <p:spPr/>
        <p:txBody>
          <a:bodyPr/>
          <a:lstStyle>
            <a:lvl1pPr>
              <a:defRPr/>
            </a:lvl1pPr>
          </a:lstStyle>
          <a:p>
            <a:pPr fontAlgn="base">
              <a:spcBef>
                <a:spcPct val="0"/>
              </a:spcBef>
              <a:spcAft>
                <a:spcPct val="0"/>
              </a:spcAft>
              <a:defRPr/>
            </a:pPr>
            <a:endParaRPr lang="en-US" sz="1400" b="0" dirty="0">
              <a:solidFill>
                <a:srgbClr val="000099"/>
              </a:solidFill>
              <a:latin typeface="Times New Roman"/>
              <a:cs typeface="Times New Roman" panose="02020603050405020304" pitchFamily="18" charset="0"/>
            </a:endParaRPr>
          </a:p>
        </p:txBody>
      </p:sp>
      <p:sp>
        <p:nvSpPr>
          <p:cNvPr id="3" name="Marcador de número de diapositiva 2"/>
          <p:cNvSpPr>
            <a:spLocks noGrp="1"/>
          </p:cNvSpPr>
          <p:nvPr>
            <p:ph type="sldNum" sz="quarter" idx="11"/>
          </p:nvPr>
        </p:nvSpPr>
        <p:spPr/>
        <p:txBody>
          <a:bodyPr/>
          <a:lstStyle>
            <a:lvl1pPr>
              <a:defRPr/>
            </a:lvl1pPr>
          </a:lstStyle>
          <a:p>
            <a:pPr fontAlgn="base">
              <a:spcBef>
                <a:spcPct val="0"/>
              </a:spcBef>
              <a:spcAft>
                <a:spcPct val="0"/>
              </a:spcAft>
              <a:defRPr/>
            </a:pPr>
            <a:fld id="{5E13A1E1-DB35-4553-95AB-8B760150F746}"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15001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S_tradnl" dirty="0"/>
          </a:p>
        </p:txBody>
      </p:sp>
      <p:sp>
        <p:nvSpPr>
          <p:cNvPr id="4" name="Marcador de pie de página 3"/>
          <p:cNvSpPr>
            <a:spLocks noGrp="1"/>
          </p:cNvSpPr>
          <p:nvPr>
            <p:ph type="ftr" sz="quarter" idx="10"/>
          </p:nvPr>
        </p:nvSpPr>
        <p:spPr>
          <a:xfrm>
            <a:off x="0" y="6553200"/>
            <a:ext cx="7924800" cy="304800"/>
          </a:xfrm>
          <a:prstGeom prst="rect">
            <a:avLst/>
          </a:prstGeom>
        </p:spPr>
        <p:txBody>
          <a:bodyPr/>
          <a:lstStyle>
            <a:lvl1pPr>
              <a:defRPr/>
            </a:lvl1p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5" name="Marcador de número de diapositiva 4"/>
          <p:cNvSpPr>
            <a:spLocks noGrp="1"/>
          </p:cNvSpPr>
          <p:nvPr>
            <p:ph type="sldNum" sz="quarter" idx="11"/>
          </p:nvPr>
        </p:nvSpPr>
        <p:spPr>
          <a:xfrm>
            <a:off x="9042400" y="6553200"/>
            <a:ext cx="3149600" cy="304800"/>
          </a:xfrm>
          <a:prstGeom prst="rect">
            <a:avLst/>
          </a:prstGeom>
        </p:spPr>
        <p:txBody>
          <a:bodyPr/>
          <a:lstStyle>
            <a:lvl1pPr>
              <a:defRPr/>
            </a:lvl1pPr>
          </a:lstStyle>
          <a:p>
            <a:pPr algn="r" fontAlgn="base">
              <a:spcBef>
                <a:spcPct val="0"/>
              </a:spcBef>
              <a:spcAft>
                <a:spcPct val="0"/>
              </a:spcAft>
              <a:defRPr/>
            </a:pPr>
            <a:fld id="{CF31505A-B211-40F6-926D-1DB8D66E6F52}"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‹Nº›</a:t>
            </a:fld>
            <a:endParaRPr lang="en-US" sz="1200" b="1">
              <a:solidFill>
                <a:srgbClr val="FF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98892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21" y="457200"/>
            <a:ext cx="393276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5183717"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6" name="Marcador de número de diapositiva 5"/>
          <p:cNvSpPr>
            <a:spLocks noGrp="1"/>
          </p:cNvSpPr>
          <p:nvPr>
            <p:ph type="sldNum" sz="quarter" idx="11"/>
          </p:nvPr>
        </p:nvSpPr>
        <p:spPr/>
        <p:txBody>
          <a:bodyPr/>
          <a:lstStyle>
            <a:lvl1pPr>
              <a:defRPr/>
            </a:lvl1pPr>
          </a:lstStyle>
          <a:p>
            <a:pPr fontAlgn="base">
              <a:spcBef>
                <a:spcPct val="0"/>
              </a:spcBef>
              <a:spcAft>
                <a:spcPct val="0"/>
              </a:spcAft>
              <a:defRPr/>
            </a:pPr>
            <a:fld id="{0025A191-61C3-4A76-B29F-5D3DF3F80723}"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3701643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21" y="457200"/>
            <a:ext cx="393276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p:cNvSpPr>
            <a:spLocks noGrp="1"/>
          </p:cNvSpPr>
          <p:nvPr>
            <p:ph type="pic" idx="1"/>
          </p:nvPr>
        </p:nvSpPr>
        <p:spPr>
          <a:xfrm>
            <a:off x="5183717"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6" name="Marcador de número de diapositiva 5"/>
          <p:cNvSpPr>
            <a:spLocks noGrp="1"/>
          </p:cNvSpPr>
          <p:nvPr>
            <p:ph type="sldNum" sz="quarter" idx="11"/>
          </p:nvPr>
        </p:nvSpPr>
        <p:spPr/>
        <p:txBody>
          <a:bodyPr/>
          <a:lstStyle>
            <a:lvl1pPr>
              <a:defRPr/>
            </a:lvl1pPr>
          </a:lstStyle>
          <a:p>
            <a:pPr fontAlgn="base">
              <a:spcBef>
                <a:spcPct val="0"/>
              </a:spcBef>
              <a:spcAft>
                <a:spcPct val="0"/>
              </a:spcAft>
              <a:defRPr/>
            </a:pPr>
            <a:fld id="{51D994D6-0CF5-4C99-B366-A9B2481F4449}"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2706901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pie de página 3"/>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5" name="Marcador de número de diapositiva 4"/>
          <p:cNvSpPr>
            <a:spLocks noGrp="1"/>
          </p:cNvSpPr>
          <p:nvPr>
            <p:ph type="sldNum" sz="quarter" idx="11"/>
          </p:nvPr>
        </p:nvSpPr>
        <p:spPr/>
        <p:txBody>
          <a:bodyPr/>
          <a:lstStyle>
            <a:lvl1pPr>
              <a:defRPr/>
            </a:lvl1pPr>
          </a:lstStyle>
          <a:p>
            <a:pPr fontAlgn="base">
              <a:spcBef>
                <a:spcPct val="0"/>
              </a:spcBef>
              <a:spcAft>
                <a:spcPct val="0"/>
              </a:spcAft>
              <a:defRPr/>
            </a:pPr>
            <a:fld id="{7D58F00C-9260-4E32-9D07-980BA8062E7B}"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1102909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86800" y="609600"/>
            <a:ext cx="2590800" cy="5486400"/>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914400" y="609600"/>
            <a:ext cx="75692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pie de página 3"/>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5" name="Marcador de número de diapositiva 4"/>
          <p:cNvSpPr>
            <a:spLocks noGrp="1"/>
          </p:cNvSpPr>
          <p:nvPr>
            <p:ph type="sldNum" sz="quarter" idx="11"/>
          </p:nvPr>
        </p:nvSpPr>
        <p:spPr/>
        <p:txBody>
          <a:bodyPr/>
          <a:lstStyle>
            <a:lvl1pPr>
              <a:defRPr/>
            </a:lvl1pPr>
          </a:lstStyle>
          <a:p>
            <a:pPr fontAlgn="base">
              <a:spcBef>
                <a:spcPct val="0"/>
              </a:spcBef>
              <a:spcAft>
                <a:spcPct val="0"/>
              </a:spcAft>
              <a:defRPr/>
            </a:pPr>
            <a:fld id="{E5F7840A-9FAD-4F04-A283-5B79B2EB4BFC}"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1947900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914400" y="609600"/>
            <a:ext cx="10363200" cy="5486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3" name="Marcador de pie de página 2"/>
          <p:cNvSpPr>
            <a:spLocks noGrp="1"/>
          </p:cNvSpPr>
          <p:nvPr>
            <p:ph type="ftr" sz="quarter" idx="10"/>
          </p:nvPr>
        </p:nvSpPr>
        <p:spPr>
          <a:xfrm>
            <a:off x="0" y="6553200"/>
            <a:ext cx="7924800" cy="304800"/>
          </a:xfrm>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4" name="Marcador de número de diapositiva 3"/>
          <p:cNvSpPr>
            <a:spLocks noGrp="1"/>
          </p:cNvSpPr>
          <p:nvPr>
            <p:ph type="sldNum" sz="quarter" idx="11"/>
          </p:nvPr>
        </p:nvSpPr>
        <p:spPr>
          <a:xfrm>
            <a:off x="9042400" y="6553200"/>
            <a:ext cx="3149600" cy="304800"/>
          </a:xfrm>
        </p:spPr>
        <p:txBody>
          <a:bodyPr/>
          <a:lstStyle>
            <a:lvl1pPr>
              <a:defRPr/>
            </a:lvl1pPr>
          </a:lstStyle>
          <a:p>
            <a:pPr fontAlgn="base">
              <a:spcBef>
                <a:spcPct val="0"/>
              </a:spcBef>
              <a:spcAft>
                <a:spcPct val="0"/>
              </a:spcAft>
              <a:defRPr/>
            </a:pPr>
            <a:fld id="{2425B29D-1B79-46A8-AADF-2743B2D7AD63}"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30268309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2286000"/>
            <a:ext cx="10363200" cy="1143000"/>
          </a:xfrm>
        </p:spPr>
        <p:txBody>
          <a:bodyPr/>
          <a:lstStyle>
            <a:lvl1pPr>
              <a:defRPr/>
            </a:lvl1pPr>
          </a:lstStyle>
          <a:p>
            <a:pPr lvl="0"/>
            <a:r>
              <a:rPr lang="en-US" noProof="0"/>
              <a:t>Click to edit Master title style</a:t>
            </a:r>
          </a:p>
        </p:txBody>
      </p:sp>
      <p:sp>
        <p:nvSpPr>
          <p:cNvPr id="4099"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894835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pie de página 3"/>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5" name="Marcador de número de diapositiva 4"/>
          <p:cNvSpPr>
            <a:spLocks noGrp="1"/>
          </p:cNvSpPr>
          <p:nvPr>
            <p:ph type="sldNum" sz="quarter" idx="11"/>
          </p:nvPr>
        </p:nvSpPr>
        <p:spPr/>
        <p:txBody>
          <a:bodyPr/>
          <a:lstStyle>
            <a:lvl1pPr>
              <a:defRPr/>
            </a:lvl1pPr>
          </a:lstStyle>
          <a:p>
            <a:pPr fontAlgn="base">
              <a:spcBef>
                <a:spcPct val="0"/>
              </a:spcBef>
              <a:spcAft>
                <a:spcPct val="0"/>
              </a:spcAft>
              <a:defRPr/>
            </a:pPr>
            <a:fld id="{CF31505A-B211-40F6-926D-1DB8D66E6F52}"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7951256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3"/>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1851" y="4589468"/>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el estilo de texto del patrón</a:t>
            </a:r>
          </a:p>
        </p:txBody>
      </p:sp>
      <p:sp>
        <p:nvSpPr>
          <p:cNvPr id="4" name="Marcador de pie de página 3"/>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5" name="Marcador de número de diapositiva 4"/>
          <p:cNvSpPr>
            <a:spLocks noGrp="1"/>
          </p:cNvSpPr>
          <p:nvPr>
            <p:ph type="sldNum" sz="quarter" idx="11"/>
          </p:nvPr>
        </p:nvSpPr>
        <p:spPr/>
        <p:txBody>
          <a:bodyPr/>
          <a:lstStyle>
            <a:lvl1pPr>
              <a:defRPr/>
            </a:lvl1pPr>
          </a:lstStyle>
          <a:p>
            <a:pPr fontAlgn="base">
              <a:spcBef>
                <a:spcPct val="0"/>
              </a:spcBef>
              <a:spcAft>
                <a:spcPct val="0"/>
              </a:spcAft>
              <a:defRPr/>
            </a:pPr>
            <a:fld id="{554E348D-6AC5-4FE5-9288-6880492C1E1B}"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17144406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9144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976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pie de página 4"/>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6" name="Marcador de número de diapositiva 5"/>
          <p:cNvSpPr>
            <a:spLocks noGrp="1"/>
          </p:cNvSpPr>
          <p:nvPr>
            <p:ph type="sldNum" sz="quarter" idx="11"/>
          </p:nvPr>
        </p:nvSpPr>
        <p:spPr/>
        <p:txBody>
          <a:bodyPr/>
          <a:lstStyle>
            <a:lvl1pPr>
              <a:defRPr/>
            </a:lvl1pPr>
          </a:lstStyle>
          <a:p>
            <a:pPr fontAlgn="base">
              <a:spcBef>
                <a:spcPct val="0"/>
              </a:spcBef>
              <a:spcAft>
                <a:spcPct val="0"/>
              </a:spcAft>
              <a:defRPr/>
            </a:pPr>
            <a:fld id="{9AFE6F3C-1871-4773-9F74-61281D201872}"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10666938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9"/>
            <a:ext cx="10515600" cy="1325563"/>
          </a:xfrm>
        </p:spPr>
        <p:txBody>
          <a:bodyPr/>
          <a:lstStyle/>
          <a:p>
            <a:r>
              <a:rPr lang="es-ES"/>
              <a:t>Haga clic para modificar el estilo de título del patrón</a:t>
            </a:r>
            <a:endParaRPr lang="es-ES_tradnl"/>
          </a:p>
        </p:txBody>
      </p:sp>
      <p:sp>
        <p:nvSpPr>
          <p:cNvPr id="3" name="Marcador de texto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40319" y="2505075"/>
            <a:ext cx="515831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pie de página 6"/>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8" name="Marcador de número de diapositiva 7"/>
          <p:cNvSpPr>
            <a:spLocks noGrp="1"/>
          </p:cNvSpPr>
          <p:nvPr>
            <p:ph type="sldNum" sz="quarter" idx="11"/>
          </p:nvPr>
        </p:nvSpPr>
        <p:spPr/>
        <p:txBody>
          <a:bodyPr/>
          <a:lstStyle>
            <a:lvl1pPr>
              <a:defRPr/>
            </a:lvl1pPr>
          </a:lstStyle>
          <a:p>
            <a:pPr fontAlgn="base">
              <a:spcBef>
                <a:spcPct val="0"/>
              </a:spcBef>
              <a:spcAft>
                <a:spcPct val="0"/>
              </a:spcAft>
              <a:defRPr/>
            </a:pPr>
            <a:fld id="{73240E4D-CA1C-4E16-AD48-F40139F88812}"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98334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3"/>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1851" y="4589468"/>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el estilo de texto del patrón</a:t>
            </a:r>
          </a:p>
        </p:txBody>
      </p:sp>
      <p:sp>
        <p:nvSpPr>
          <p:cNvPr id="4" name="Marcador de pie de página 3"/>
          <p:cNvSpPr>
            <a:spLocks noGrp="1"/>
          </p:cNvSpPr>
          <p:nvPr>
            <p:ph type="ftr" sz="quarter" idx="10"/>
          </p:nvPr>
        </p:nvSpPr>
        <p:spPr>
          <a:xfrm>
            <a:off x="0" y="6553200"/>
            <a:ext cx="7924800" cy="304800"/>
          </a:xfrm>
          <a:prstGeom prst="rect">
            <a:avLst/>
          </a:prstGeom>
        </p:spPr>
        <p:txBody>
          <a:bodyPr/>
          <a:lstStyle>
            <a:lvl1pPr>
              <a:defRPr/>
            </a:lvl1p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5" name="Marcador de número de diapositiva 4"/>
          <p:cNvSpPr>
            <a:spLocks noGrp="1"/>
          </p:cNvSpPr>
          <p:nvPr>
            <p:ph type="sldNum" sz="quarter" idx="11"/>
          </p:nvPr>
        </p:nvSpPr>
        <p:spPr>
          <a:xfrm>
            <a:off x="9042400" y="6553200"/>
            <a:ext cx="3149600" cy="304800"/>
          </a:xfrm>
          <a:prstGeom prst="rect">
            <a:avLst/>
          </a:prstGeom>
        </p:spPr>
        <p:txBody>
          <a:bodyPr/>
          <a:lstStyle>
            <a:lvl1pPr>
              <a:defRPr/>
            </a:lvl1pPr>
          </a:lstStyle>
          <a:p>
            <a:pPr algn="r" fontAlgn="base">
              <a:spcBef>
                <a:spcPct val="0"/>
              </a:spcBef>
              <a:spcAft>
                <a:spcPct val="0"/>
              </a:spcAft>
              <a:defRPr/>
            </a:pPr>
            <a:fld id="{554E348D-6AC5-4FE5-9288-6880492C1E1B}"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‹Nº›</a:t>
            </a:fld>
            <a:endParaRPr lang="en-US" sz="1200" b="1">
              <a:solidFill>
                <a:srgbClr val="FF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678464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4" name="Marcador de número de diapositiva 3"/>
          <p:cNvSpPr>
            <a:spLocks noGrp="1"/>
          </p:cNvSpPr>
          <p:nvPr>
            <p:ph type="sldNum" sz="quarter" idx="11"/>
          </p:nvPr>
        </p:nvSpPr>
        <p:spPr/>
        <p:txBody>
          <a:bodyPr/>
          <a:lstStyle>
            <a:lvl1pPr>
              <a:defRPr/>
            </a:lvl1pPr>
          </a:lstStyle>
          <a:p>
            <a:pPr fontAlgn="base">
              <a:spcBef>
                <a:spcPct val="0"/>
              </a:spcBef>
              <a:spcAft>
                <a:spcPct val="0"/>
              </a:spcAft>
              <a:defRPr/>
            </a:pPr>
            <a:fld id="{7E6A34E6-6793-40C8-AD66-1401B827AB0F}"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42544423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ie de página 1"/>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3" name="Marcador de número de diapositiva 2"/>
          <p:cNvSpPr>
            <a:spLocks noGrp="1"/>
          </p:cNvSpPr>
          <p:nvPr>
            <p:ph type="sldNum" sz="quarter" idx="11"/>
          </p:nvPr>
        </p:nvSpPr>
        <p:spPr/>
        <p:txBody>
          <a:bodyPr/>
          <a:lstStyle>
            <a:lvl1pPr>
              <a:defRPr/>
            </a:lvl1pPr>
          </a:lstStyle>
          <a:p>
            <a:pPr fontAlgn="base">
              <a:spcBef>
                <a:spcPct val="0"/>
              </a:spcBef>
              <a:spcAft>
                <a:spcPct val="0"/>
              </a:spcAft>
              <a:defRPr/>
            </a:pPr>
            <a:fld id="{5E13A1E1-DB35-4553-95AB-8B760150F746}"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10217714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21" y="457200"/>
            <a:ext cx="393276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5183717"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6" name="Marcador de número de diapositiva 5"/>
          <p:cNvSpPr>
            <a:spLocks noGrp="1"/>
          </p:cNvSpPr>
          <p:nvPr>
            <p:ph type="sldNum" sz="quarter" idx="11"/>
          </p:nvPr>
        </p:nvSpPr>
        <p:spPr/>
        <p:txBody>
          <a:bodyPr/>
          <a:lstStyle>
            <a:lvl1pPr>
              <a:defRPr/>
            </a:lvl1pPr>
          </a:lstStyle>
          <a:p>
            <a:pPr fontAlgn="base">
              <a:spcBef>
                <a:spcPct val="0"/>
              </a:spcBef>
              <a:spcAft>
                <a:spcPct val="0"/>
              </a:spcAft>
              <a:defRPr/>
            </a:pPr>
            <a:fld id="{0025A191-61C3-4A76-B29F-5D3DF3F80723}"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35368067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21" y="457200"/>
            <a:ext cx="393276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p:cNvSpPr>
            <a:spLocks noGrp="1"/>
          </p:cNvSpPr>
          <p:nvPr>
            <p:ph type="pic" idx="1"/>
          </p:nvPr>
        </p:nvSpPr>
        <p:spPr>
          <a:xfrm>
            <a:off x="5183717"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6" name="Marcador de número de diapositiva 5"/>
          <p:cNvSpPr>
            <a:spLocks noGrp="1"/>
          </p:cNvSpPr>
          <p:nvPr>
            <p:ph type="sldNum" sz="quarter" idx="11"/>
          </p:nvPr>
        </p:nvSpPr>
        <p:spPr/>
        <p:txBody>
          <a:bodyPr/>
          <a:lstStyle>
            <a:lvl1pPr>
              <a:defRPr/>
            </a:lvl1pPr>
          </a:lstStyle>
          <a:p>
            <a:pPr fontAlgn="base">
              <a:spcBef>
                <a:spcPct val="0"/>
              </a:spcBef>
              <a:spcAft>
                <a:spcPct val="0"/>
              </a:spcAft>
              <a:defRPr/>
            </a:pPr>
            <a:fld id="{51D994D6-0CF5-4C99-B366-A9B2481F4449}"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28180935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pie de página 3"/>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5" name="Marcador de número de diapositiva 4"/>
          <p:cNvSpPr>
            <a:spLocks noGrp="1"/>
          </p:cNvSpPr>
          <p:nvPr>
            <p:ph type="sldNum" sz="quarter" idx="11"/>
          </p:nvPr>
        </p:nvSpPr>
        <p:spPr/>
        <p:txBody>
          <a:bodyPr/>
          <a:lstStyle>
            <a:lvl1pPr>
              <a:defRPr/>
            </a:lvl1pPr>
          </a:lstStyle>
          <a:p>
            <a:pPr fontAlgn="base">
              <a:spcBef>
                <a:spcPct val="0"/>
              </a:spcBef>
              <a:spcAft>
                <a:spcPct val="0"/>
              </a:spcAft>
              <a:defRPr/>
            </a:pPr>
            <a:fld id="{7D58F00C-9260-4E32-9D07-980BA8062E7B}"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2161984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86800" y="609600"/>
            <a:ext cx="2590800" cy="5486400"/>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914400" y="609600"/>
            <a:ext cx="75692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pie de página 3"/>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5" name="Marcador de número de diapositiva 4"/>
          <p:cNvSpPr>
            <a:spLocks noGrp="1"/>
          </p:cNvSpPr>
          <p:nvPr>
            <p:ph type="sldNum" sz="quarter" idx="11"/>
          </p:nvPr>
        </p:nvSpPr>
        <p:spPr/>
        <p:txBody>
          <a:bodyPr/>
          <a:lstStyle>
            <a:lvl1pPr>
              <a:defRPr/>
            </a:lvl1pPr>
          </a:lstStyle>
          <a:p>
            <a:pPr fontAlgn="base">
              <a:spcBef>
                <a:spcPct val="0"/>
              </a:spcBef>
              <a:spcAft>
                <a:spcPct val="0"/>
              </a:spcAft>
              <a:defRPr/>
            </a:pPr>
            <a:fld id="{E5F7840A-9FAD-4F04-A283-5B79B2EB4BFC}"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22585176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914400" y="609600"/>
            <a:ext cx="10363200" cy="5486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3" name="Marcador de pie de página 2"/>
          <p:cNvSpPr>
            <a:spLocks noGrp="1"/>
          </p:cNvSpPr>
          <p:nvPr>
            <p:ph type="ftr" sz="quarter" idx="10"/>
          </p:nvPr>
        </p:nvSpPr>
        <p:spPr>
          <a:xfrm>
            <a:off x="0" y="6553200"/>
            <a:ext cx="7924800" cy="304800"/>
          </a:xfrm>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4" name="Marcador de número de diapositiva 3"/>
          <p:cNvSpPr>
            <a:spLocks noGrp="1"/>
          </p:cNvSpPr>
          <p:nvPr>
            <p:ph type="sldNum" sz="quarter" idx="11"/>
          </p:nvPr>
        </p:nvSpPr>
        <p:spPr>
          <a:xfrm>
            <a:off x="9042400" y="6553200"/>
            <a:ext cx="3149600" cy="304800"/>
          </a:xfrm>
        </p:spPr>
        <p:txBody>
          <a:bodyPr/>
          <a:lstStyle>
            <a:lvl1pPr>
              <a:defRPr/>
            </a:lvl1pPr>
          </a:lstStyle>
          <a:p>
            <a:pPr fontAlgn="base">
              <a:spcBef>
                <a:spcPct val="0"/>
              </a:spcBef>
              <a:spcAft>
                <a:spcPct val="0"/>
              </a:spcAft>
              <a:defRPr/>
            </a:pPr>
            <a:fld id="{2425B29D-1B79-46A8-AADF-2743B2D7AD63}"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29718771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7"/>
            <a:ext cx="10363200" cy="1057333"/>
          </a:xfrm>
        </p:spPr>
        <p:txBody>
          <a:bodyPr anchor="t">
            <a:noAutofit/>
          </a:bodyPr>
          <a:lstStyle>
            <a:lvl1pPr algn="ctr">
              <a:defRPr sz="48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910975" y="5685251"/>
            <a:ext cx="10370052" cy="1008112"/>
          </a:xfrm>
        </p:spPr>
        <p:txBody>
          <a:bodyPr>
            <a:normAutofit/>
          </a:bodyPr>
          <a:lstStyle>
            <a:lvl1pPr marL="0" indent="0" algn="ctr">
              <a:buNone/>
              <a:defRPr sz="1000">
                <a:solidFill>
                  <a:schemeClr val="tx1">
                    <a:tint val="75000"/>
                  </a:schemeClr>
                </a:solidFill>
                <a:latin typeface="+mj-lt"/>
              </a:defRPr>
            </a:lvl1pPr>
            <a:lvl2pPr marL="408188" indent="0" algn="ctr">
              <a:buNone/>
              <a:defRPr>
                <a:solidFill>
                  <a:schemeClr val="tx1">
                    <a:tint val="75000"/>
                  </a:schemeClr>
                </a:solidFill>
              </a:defRPr>
            </a:lvl2pPr>
            <a:lvl3pPr marL="816377" indent="0" algn="ctr">
              <a:buNone/>
              <a:defRPr>
                <a:solidFill>
                  <a:schemeClr val="tx1">
                    <a:tint val="75000"/>
                  </a:schemeClr>
                </a:solidFill>
              </a:defRPr>
            </a:lvl3pPr>
            <a:lvl4pPr marL="1224565" indent="0" algn="ctr">
              <a:buNone/>
              <a:defRPr>
                <a:solidFill>
                  <a:schemeClr val="tx1">
                    <a:tint val="75000"/>
                  </a:schemeClr>
                </a:solidFill>
              </a:defRPr>
            </a:lvl4pPr>
            <a:lvl5pPr marL="1632753" indent="0" algn="ctr">
              <a:buNone/>
              <a:defRPr>
                <a:solidFill>
                  <a:schemeClr val="tx1">
                    <a:tint val="75000"/>
                  </a:schemeClr>
                </a:solidFill>
              </a:defRPr>
            </a:lvl5pPr>
            <a:lvl6pPr marL="2040941" indent="0" algn="ctr">
              <a:buNone/>
              <a:defRPr>
                <a:solidFill>
                  <a:schemeClr val="tx1">
                    <a:tint val="75000"/>
                  </a:schemeClr>
                </a:solidFill>
              </a:defRPr>
            </a:lvl6pPr>
            <a:lvl7pPr marL="2449129" indent="0" algn="ctr">
              <a:buNone/>
              <a:defRPr>
                <a:solidFill>
                  <a:schemeClr val="tx1">
                    <a:tint val="75000"/>
                  </a:schemeClr>
                </a:solidFill>
              </a:defRPr>
            </a:lvl7pPr>
            <a:lvl8pPr marL="2857317" indent="0" algn="ctr">
              <a:buNone/>
              <a:defRPr>
                <a:solidFill>
                  <a:schemeClr val="tx1">
                    <a:tint val="75000"/>
                  </a:schemeClr>
                </a:solidFill>
              </a:defRPr>
            </a:lvl8pPr>
            <a:lvl9pPr marL="3265506"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5" y="3669060"/>
            <a:ext cx="10370052" cy="576031"/>
          </a:xfrm>
        </p:spPr>
        <p:txBody>
          <a:bodyPr anchor="b">
            <a:noAutofit/>
          </a:bodyPr>
          <a:lstStyle>
            <a:lvl1pPr algn="ctr">
              <a:defRPr sz="2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5397224"/>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sp>
        <p:nvSpPr>
          <p:cNvPr id="4" name="円/楕円 3"/>
          <p:cNvSpPr/>
          <p:nvPr userDrawn="1"/>
        </p:nvSpPr>
        <p:spPr>
          <a:xfrm>
            <a:off x="4693252" y="1661411"/>
            <a:ext cx="576113"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2" name="円/楕円 11"/>
          <p:cNvSpPr/>
          <p:nvPr userDrawn="1"/>
        </p:nvSpPr>
        <p:spPr>
          <a:xfrm>
            <a:off x="5436382" y="1661411"/>
            <a:ext cx="576113"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3" name="円/楕円 12"/>
          <p:cNvSpPr/>
          <p:nvPr userDrawn="1"/>
        </p:nvSpPr>
        <p:spPr>
          <a:xfrm>
            <a:off x="6179512" y="1661411"/>
            <a:ext cx="576113"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4" name="円/楕円 13"/>
          <p:cNvSpPr/>
          <p:nvPr userDrawn="1"/>
        </p:nvSpPr>
        <p:spPr>
          <a:xfrm>
            <a:off x="6922642" y="1661411"/>
            <a:ext cx="576113"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Tree>
    <p:extLst>
      <p:ext uri="{BB962C8B-B14F-4D97-AF65-F5344CB8AC3E}">
        <p14:creationId xmlns:p14="http://schemas.microsoft.com/office/powerpoint/2010/main" val="186979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6369534" y="-3292475"/>
            <a:ext cx="2360944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7" name="正方形/長方形 6"/>
          <p:cNvSpPr/>
          <p:nvPr userDrawn="1"/>
        </p:nvSpPr>
        <p:spPr>
          <a:xfrm rot="21066044">
            <a:off x="-5193301" y="3344665"/>
            <a:ext cx="23603289"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8" name="正方形/長方形 7"/>
          <p:cNvSpPr/>
          <p:nvPr userDrawn="1"/>
        </p:nvSpPr>
        <p:spPr>
          <a:xfrm rot="21066044">
            <a:off x="-6369534" y="-3292475"/>
            <a:ext cx="23609444"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9" name="正方形/長方形 8"/>
          <p:cNvSpPr/>
          <p:nvPr userDrawn="1"/>
        </p:nvSpPr>
        <p:spPr>
          <a:xfrm rot="21066044">
            <a:off x="-5193301" y="3344665"/>
            <a:ext cx="23603289"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0" name="正方形/長方形 9"/>
          <p:cNvSpPr/>
          <p:nvPr userDrawn="1"/>
        </p:nvSpPr>
        <p:spPr>
          <a:xfrm rot="21066044">
            <a:off x="-6369534" y="-3292475"/>
            <a:ext cx="23609444"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1" name="正方形/長方形 10"/>
          <p:cNvSpPr/>
          <p:nvPr userDrawn="1"/>
        </p:nvSpPr>
        <p:spPr>
          <a:xfrm rot="21066044">
            <a:off x="-5193301" y="3344665"/>
            <a:ext cx="23603289"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2" name="正方形/長方形 11"/>
          <p:cNvSpPr/>
          <p:nvPr userDrawn="1"/>
        </p:nvSpPr>
        <p:spPr>
          <a:xfrm rot="21066044">
            <a:off x="-6369534" y="-3292475"/>
            <a:ext cx="23609444"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3" name="正方形/長方形 12"/>
          <p:cNvSpPr/>
          <p:nvPr userDrawn="1"/>
        </p:nvSpPr>
        <p:spPr>
          <a:xfrm rot="21066044">
            <a:off x="-5193301" y="3344665"/>
            <a:ext cx="2360328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nvGrpSpPr>
          <p:cNvPr id="14" name="グループ化 13"/>
          <p:cNvGrpSpPr/>
          <p:nvPr userDrawn="1"/>
        </p:nvGrpSpPr>
        <p:grpSpPr>
          <a:xfrm rot="17100000">
            <a:off x="4415471" y="1613251"/>
            <a:ext cx="3360000" cy="3360292"/>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1C1C1C"/>
                </a:solidFill>
                <a:effectLst/>
                <a:uLnTx/>
                <a:uFillTx/>
                <a:latin typeface="Open Sans"/>
                <a:cs typeface="+mn-cs"/>
              </a:endParaRPr>
            </a:p>
          </p:txBody>
        </p:sp>
      </p:grpSp>
      <p:grpSp>
        <p:nvGrpSpPr>
          <p:cNvPr id="17" name="グループ化 16"/>
          <p:cNvGrpSpPr>
            <a:grpSpLocks noChangeAspect="1"/>
          </p:cNvGrpSpPr>
          <p:nvPr userDrawn="1"/>
        </p:nvGrpSpPr>
        <p:grpSpPr>
          <a:xfrm rot="11994079">
            <a:off x="4295315" y="1493395"/>
            <a:ext cx="3600312" cy="36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1C1C1C"/>
                </a:solidFill>
                <a:effectLst/>
                <a:uLnTx/>
                <a:uFillTx/>
                <a:latin typeface="Open Sans"/>
                <a:cs typeface="+mn-cs"/>
              </a:endParaRPr>
            </a:p>
          </p:txBody>
        </p:sp>
      </p:grpSp>
      <p:grpSp>
        <p:nvGrpSpPr>
          <p:cNvPr id="20" name="グループ化 19"/>
          <p:cNvGrpSpPr>
            <a:grpSpLocks noChangeAspect="1"/>
          </p:cNvGrpSpPr>
          <p:nvPr userDrawn="1"/>
        </p:nvGrpSpPr>
        <p:grpSpPr>
          <a:xfrm rot="3600000">
            <a:off x="4175471" y="1373231"/>
            <a:ext cx="3840000" cy="3840333"/>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1C1C1C"/>
                </a:solidFill>
                <a:effectLst/>
                <a:uLnTx/>
                <a:uFillTx/>
                <a:latin typeface="Open Sans"/>
                <a:cs typeface="+mn-cs"/>
              </a:endParaRPr>
            </a:p>
          </p:txBody>
        </p:sp>
      </p:grpSp>
      <p:grpSp>
        <p:nvGrpSpPr>
          <p:cNvPr id="23" name="グループ化 22"/>
          <p:cNvGrpSpPr>
            <a:grpSpLocks noChangeAspect="1"/>
          </p:cNvGrpSpPr>
          <p:nvPr userDrawn="1"/>
        </p:nvGrpSpPr>
        <p:grpSpPr>
          <a:xfrm rot="18000000">
            <a:off x="4055471" y="1253220"/>
            <a:ext cx="4080000" cy="4080355"/>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1C1C1C"/>
                </a:solidFill>
                <a:effectLst/>
                <a:uLnTx/>
                <a:uFillTx/>
                <a:latin typeface="Open Sans"/>
                <a:cs typeface="+mn-cs"/>
              </a:endParaRPr>
            </a:p>
          </p:txBody>
        </p:sp>
      </p:grpSp>
      <p:grpSp>
        <p:nvGrpSpPr>
          <p:cNvPr id="26" name="グループ化 25"/>
          <p:cNvGrpSpPr>
            <a:grpSpLocks noChangeAspect="1"/>
          </p:cNvGrpSpPr>
          <p:nvPr userDrawn="1"/>
        </p:nvGrpSpPr>
        <p:grpSpPr>
          <a:xfrm rot="7511662">
            <a:off x="3935471" y="1133212"/>
            <a:ext cx="4320000" cy="4320375"/>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1C1C1C"/>
                </a:solidFill>
                <a:effectLst/>
                <a:uLnTx/>
                <a:uFillTx/>
                <a:latin typeface="Open Sans"/>
                <a:cs typeface="+mn-cs"/>
              </a:endParaRPr>
            </a:p>
          </p:txBody>
        </p:sp>
      </p:grpSp>
      <p:grpSp>
        <p:nvGrpSpPr>
          <p:cNvPr id="29" name="グループ化 28"/>
          <p:cNvGrpSpPr>
            <a:grpSpLocks noChangeAspect="1"/>
          </p:cNvGrpSpPr>
          <p:nvPr userDrawn="1"/>
        </p:nvGrpSpPr>
        <p:grpSpPr>
          <a:xfrm rot="10993309">
            <a:off x="3815275" y="1013395"/>
            <a:ext cx="4560396" cy="456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1C1C1C"/>
                </a:solidFill>
                <a:effectLst/>
                <a:uLnTx/>
                <a:uFillTx/>
                <a:latin typeface="Open Sans"/>
                <a:cs typeface="+mn-cs"/>
              </a:endParaRPr>
            </a:p>
          </p:txBody>
        </p:sp>
      </p:grpSp>
      <p:sp>
        <p:nvSpPr>
          <p:cNvPr id="32" name="タイトル 1"/>
          <p:cNvSpPr>
            <a:spLocks noGrp="1"/>
          </p:cNvSpPr>
          <p:nvPr>
            <p:ph type="ctrTitle" hasCustomPrompt="1"/>
          </p:nvPr>
        </p:nvSpPr>
        <p:spPr>
          <a:xfrm>
            <a:off x="914400" y="2648577"/>
            <a:ext cx="10363200" cy="1057333"/>
          </a:xfrm>
        </p:spPr>
        <p:txBody>
          <a:bodyPr anchor="t">
            <a:noAutofit/>
          </a:bodyPr>
          <a:lstStyle>
            <a:lvl1pPr algn="ctr">
              <a:defRPr sz="48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910975" y="3669060"/>
            <a:ext cx="10370052" cy="576031"/>
          </a:xfrm>
        </p:spPr>
        <p:txBody>
          <a:bodyPr anchor="b">
            <a:noAutofit/>
          </a:bodyPr>
          <a:lstStyle>
            <a:lvl1pPr algn="ctr">
              <a:defRPr sz="2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910975" y="5685251"/>
            <a:ext cx="10370052" cy="1008112"/>
          </a:xfrm>
        </p:spPr>
        <p:txBody>
          <a:bodyPr>
            <a:normAutofit/>
          </a:bodyPr>
          <a:lstStyle>
            <a:lvl1pPr marL="0" indent="0" algn="ctr">
              <a:buNone/>
              <a:defRPr sz="1000">
                <a:solidFill>
                  <a:schemeClr val="tx1">
                    <a:tint val="75000"/>
                  </a:schemeClr>
                </a:solidFill>
                <a:latin typeface="+mj-lt"/>
              </a:defRPr>
            </a:lvl1pPr>
            <a:lvl2pPr marL="408188" indent="0" algn="ctr">
              <a:buNone/>
              <a:defRPr>
                <a:solidFill>
                  <a:schemeClr val="tx1">
                    <a:tint val="75000"/>
                  </a:schemeClr>
                </a:solidFill>
              </a:defRPr>
            </a:lvl2pPr>
            <a:lvl3pPr marL="816377" indent="0" algn="ctr">
              <a:buNone/>
              <a:defRPr>
                <a:solidFill>
                  <a:schemeClr val="tx1">
                    <a:tint val="75000"/>
                  </a:schemeClr>
                </a:solidFill>
              </a:defRPr>
            </a:lvl3pPr>
            <a:lvl4pPr marL="1224565" indent="0" algn="ctr">
              <a:buNone/>
              <a:defRPr>
                <a:solidFill>
                  <a:schemeClr val="tx1">
                    <a:tint val="75000"/>
                  </a:schemeClr>
                </a:solidFill>
              </a:defRPr>
            </a:lvl4pPr>
            <a:lvl5pPr marL="1632753" indent="0" algn="ctr">
              <a:buNone/>
              <a:defRPr>
                <a:solidFill>
                  <a:schemeClr val="tx1">
                    <a:tint val="75000"/>
                  </a:schemeClr>
                </a:solidFill>
              </a:defRPr>
            </a:lvl5pPr>
            <a:lvl6pPr marL="2040941" indent="0" algn="ctr">
              <a:buNone/>
              <a:defRPr>
                <a:solidFill>
                  <a:schemeClr val="tx1">
                    <a:tint val="75000"/>
                  </a:schemeClr>
                </a:solidFill>
              </a:defRPr>
            </a:lvl6pPr>
            <a:lvl7pPr marL="2449129" indent="0" algn="ctr">
              <a:buNone/>
              <a:defRPr>
                <a:solidFill>
                  <a:schemeClr val="tx1">
                    <a:tint val="75000"/>
                  </a:schemeClr>
                </a:solidFill>
              </a:defRPr>
            </a:lvl7pPr>
            <a:lvl8pPr marL="2857317" indent="0" algn="ctr">
              <a:buNone/>
              <a:defRPr>
                <a:solidFill>
                  <a:schemeClr val="tx1">
                    <a:tint val="75000"/>
                  </a:schemeClr>
                </a:solidFill>
              </a:defRPr>
            </a:lvl8pPr>
            <a:lvl9pPr marL="3265506"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5730640" y="5397224"/>
            <a:ext cx="725488" cy="125685"/>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sp>
        <p:nvSpPr>
          <p:cNvPr id="39" name="円/楕円 38"/>
          <p:cNvSpPr/>
          <p:nvPr userDrawn="1"/>
        </p:nvSpPr>
        <p:spPr>
          <a:xfrm>
            <a:off x="4693252" y="1661411"/>
            <a:ext cx="576113"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0" name="円/楕円 39"/>
          <p:cNvSpPr/>
          <p:nvPr userDrawn="1"/>
        </p:nvSpPr>
        <p:spPr>
          <a:xfrm>
            <a:off x="5436382" y="1661411"/>
            <a:ext cx="576113"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1" name="円/楕円 40"/>
          <p:cNvSpPr/>
          <p:nvPr userDrawn="1"/>
        </p:nvSpPr>
        <p:spPr>
          <a:xfrm>
            <a:off x="6179512" y="1661411"/>
            <a:ext cx="576113"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2" name="円/楕円 41"/>
          <p:cNvSpPr/>
          <p:nvPr userDrawn="1"/>
        </p:nvSpPr>
        <p:spPr>
          <a:xfrm>
            <a:off x="6922642" y="1661411"/>
            <a:ext cx="576113"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Tree>
    <p:extLst>
      <p:ext uri="{BB962C8B-B14F-4D97-AF65-F5344CB8AC3E}">
        <p14:creationId xmlns:p14="http://schemas.microsoft.com/office/powerpoint/2010/main" val="83465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7"/>
            <a:ext cx="10363200" cy="1057333"/>
          </a:xfrm>
        </p:spPr>
        <p:txBody>
          <a:bodyPr anchor="t">
            <a:noAutofit/>
          </a:bodyPr>
          <a:lstStyle>
            <a:lvl1pPr algn="ctr">
              <a:defRPr sz="48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910975" y="4741339"/>
            <a:ext cx="10370052" cy="1952029"/>
          </a:xfrm>
        </p:spPr>
        <p:txBody>
          <a:bodyPr anchor="b">
            <a:normAutofit/>
          </a:bodyPr>
          <a:lstStyle>
            <a:lvl1pPr marL="0" indent="0" algn="ctr">
              <a:buNone/>
              <a:defRPr sz="1000">
                <a:solidFill>
                  <a:schemeClr val="tx1">
                    <a:tint val="75000"/>
                  </a:schemeClr>
                </a:solidFill>
                <a:latin typeface="Open Sans Light" panose="020B0306030504020204" pitchFamily="34" charset="0"/>
                <a:cs typeface="Open Sans Light" panose="020B0306030504020204" pitchFamily="34" charset="0"/>
              </a:defRPr>
            </a:lvl1pPr>
            <a:lvl2pPr marL="408188" indent="0" algn="ctr">
              <a:buNone/>
              <a:defRPr>
                <a:solidFill>
                  <a:schemeClr val="tx1">
                    <a:tint val="75000"/>
                  </a:schemeClr>
                </a:solidFill>
              </a:defRPr>
            </a:lvl2pPr>
            <a:lvl3pPr marL="816377" indent="0" algn="ctr">
              <a:buNone/>
              <a:defRPr>
                <a:solidFill>
                  <a:schemeClr val="tx1">
                    <a:tint val="75000"/>
                  </a:schemeClr>
                </a:solidFill>
              </a:defRPr>
            </a:lvl3pPr>
            <a:lvl4pPr marL="1224565" indent="0" algn="ctr">
              <a:buNone/>
              <a:defRPr>
                <a:solidFill>
                  <a:schemeClr val="tx1">
                    <a:tint val="75000"/>
                  </a:schemeClr>
                </a:solidFill>
              </a:defRPr>
            </a:lvl4pPr>
            <a:lvl5pPr marL="1632753" indent="0" algn="ctr">
              <a:buNone/>
              <a:defRPr>
                <a:solidFill>
                  <a:schemeClr val="tx1">
                    <a:tint val="75000"/>
                  </a:schemeClr>
                </a:solidFill>
              </a:defRPr>
            </a:lvl5pPr>
            <a:lvl6pPr marL="2040941" indent="0" algn="ctr">
              <a:buNone/>
              <a:defRPr>
                <a:solidFill>
                  <a:schemeClr val="tx1">
                    <a:tint val="75000"/>
                  </a:schemeClr>
                </a:solidFill>
              </a:defRPr>
            </a:lvl6pPr>
            <a:lvl7pPr marL="2449129" indent="0" algn="ctr">
              <a:buNone/>
              <a:defRPr>
                <a:solidFill>
                  <a:schemeClr val="tx1">
                    <a:tint val="75000"/>
                  </a:schemeClr>
                </a:solidFill>
              </a:defRPr>
            </a:lvl7pPr>
            <a:lvl8pPr marL="2857317" indent="0" algn="ctr">
              <a:buNone/>
              <a:defRPr>
                <a:solidFill>
                  <a:schemeClr val="tx1">
                    <a:tint val="75000"/>
                  </a:schemeClr>
                </a:solidFill>
              </a:defRPr>
            </a:lvl8pPr>
            <a:lvl9pPr marL="3265506"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5" y="3669060"/>
            <a:ext cx="10370052" cy="576031"/>
          </a:xfrm>
        </p:spPr>
        <p:txBody>
          <a:bodyPr anchor="b">
            <a:noAutofit/>
          </a:bodyPr>
          <a:lstStyle>
            <a:lvl1pPr algn="ctr">
              <a:defRPr sz="2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4429605"/>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spTree>
    <p:extLst>
      <p:ext uri="{BB962C8B-B14F-4D97-AF65-F5344CB8AC3E}">
        <p14:creationId xmlns:p14="http://schemas.microsoft.com/office/powerpoint/2010/main" val="59579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9144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976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pie de página 4"/>
          <p:cNvSpPr>
            <a:spLocks noGrp="1"/>
          </p:cNvSpPr>
          <p:nvPr>
            <p:ph type="ftr" sz="quarter" idx="10"/>
          </p:nvPr>
        </p:nvSpPr>
        <p:spPr>
          <a:xfrm>
            <a:off x="0" y="6553200"/>
            <a:ext cx="7924800" cy="304800"/>
          </a:xfrm>
          <a:prstGeom prst="rect">
            <a:avLst/>
          </a:prstGeom>
        </p:spPr>
        <p:txBody>
          <a:bodyPr/>
          <a:lstStyle>
            <a:lvl1pPr>
              <a:defRPr/>
            </a:lvl1p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6" name="Marcador de número de diapositiva 5"/>
          <p:cNvSpPr>
            <a:spLocks noGrp="1"/>
          </p:cNvSpPr>
          <p:nvPr>
            <p:ph type="sldNum" sz="quarter" idx="11"/>
          </p:nvPr>
        </p:nvSpPr>
        <p:spPr>
          <a:xfrm>
            <a:off x="9042400" y="6553200"/>
            <a:ext cx="3149600" cy="304800"/>
          </a:xfrm>
          <a:prstGeom prst="rect">
            <a:avLst/>
          </a:prstGeom>
        </p:spPr>
        <p:txBody>
          <a:bodyPr/>
          <a:lstStyle>
            <a:lvl1pPr>
              <a:defRPr/>
            </a:lvl1pPr>
          </a:lstStyle>
          <a:p>
            <a:pPr algn="r" fontAlgn="base">
              <a:spcBef>
                <a:spcPct val="0"/>
              </a:spcBef>
              <a:spcAft>
                <a:spcPct val="0"/>
              </a:spcAft>
              <a:defRPr/>
            </a:pPr>
            <a:fld id="{9AFE6F3C-1871-4773-9F74-61281D201872}"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‹Nº›</a:t>
            </a:fld>
            <a:endParaRPr lang="en-US" sz="1200" b="1">
              <a:solidFill>
                <a:srgbClr val="FF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04633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433198" y="1940840"/>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334860" y="1508786"/>
            <a:ext cx="960189"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5063143" y="4511099"/>
            <a:ext cx="624124"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052123" y="5301214"/>
            <a:ext cx="935532"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406878" y="1508786"/>
            <a:ext cx="816161" cy="960107"/>
          </a:xfrm>
        </p:spPr>
        <p:txBody>
          <a:bodyPr anchor="ctr">
            <a:noAutofit/>
          </a:bodyPr>
          <a:lstStyle>
            <a:lvl1pPr algn="ctr">
              <a:defRPr sz="27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2305424"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577158" y="4293101"/>
            <a:ext cx="4224836" cy="672075"/>
          </a:xfrm>
        </p:spPr>
        <p:txBody>
          <a:bodyPr anchor="ctr">
            <a:normAutofit/>
          </a:bodyPr>
          <a:lstStyle>
            <a:lvl1pPr algn="ctr">
              <a:defRPr sz="22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288041" y="5532128"/>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391069" y="1248653"/>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6399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200221" y="1940840"/>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92972" y="1508786"/>
            <a:ext cx="960189"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4511687" y="5186025"/>
            <a:ext cx="624124"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471879" y="5530542"/>
            <a:ext cx="935532"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1064986" y="1508786"/>
            <a:ext cx="816161" cy="960107"/>
          </a:xfrm>
        </p:spPr>
        <p:txBody>
          <a:bodyPr anchor="ctr">
            <a:noAutofit/>
          </a:bodyPr>
          <a:lstStyle>
            <a:lvl1pPr algn="ctr">
              <a:defRPr sz="27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9072444"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7344183" y="4293101"/>
            <a:ext cx="4224836" cy="672075"/>
          </a:xfrm>
        </p:spPr>
        <p:txBody>
          <a:bodyPr anchor="ctr">
            <a:normAutofit/>
          </a:bodyPr>
          <a:lstStyle>
            <a:lvl1pPr algn="ctr">
              <a:defRPr sz="22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407412" y="4790967"/>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0464865" y="957488"/>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54482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4067009" y="3115093"/>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FD497C"/>
              </a:solidFill>
              <a:effectLst/>
              <a:uLnTx/>
              <a:uFillTx/>
              <a:latin typeface="Open Sans"/>
              <a:cs typeface="+mn-cs"/>
            </a:endParaRPr>
          </a:p>
        </p:txBody>
      </p:sp>
      <p:sp>
        <p:nvSpPr>
          <p:cNvPr id="6" name="円/楕円 5"/>
          <p:cNvSpPr/>
          <p:nvPr userDrawn="1"/>
        </p:nvSpPr>
        <p:spPr>
          <a:xfrm>
            <a:off x="1247040" y="775466"/>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8" name="円/楕円 27"/>
          <p:cNvSpPr/>
          <p:nvPr userDrawn="1"/>
        </p:nvSpPr>
        <p:spPr>
          <a:xfrm>
            <a:off x="845583" y="1170735"/>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0" name="円/楕円 29"/>
          <p:cNvSpPr/>
          <p:nvPr userDrawn="1"/>
        </p:nvSpPr>
        <p:spPr>
          <a:xfrm>
            <a:off x="1137775" y="692702"/>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 name="タイトル 1"/>
          <p:cNvSpPr>
            <a:spLocks noGrp="1"/>
          </p:cNvSpPr>
          <p:nvPr>
            <p:ph type="title" hasCustomPrompt="1"/>
          </p:nvPr>
        </p:nvSpPr>
        <p:spPr>
          <a:xfrm>
            <a:off x="5031040" y="740707"/>
            <a:ext cx="6385264" cy="900605"/>
          </a:xfrm>
        </p:spPr>
        <p:txBody>
          <a:bodyPr anchor="b">
            <a:normAutofit/>
          </a:bodyPr>
          <a:lstStyle>
            <a:lvl1pPr>
              <a:defRPr sz="33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5127059" y="1651461"/>
            <a:ext cx="2160428"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5" name="テキスト プレースホルダー 6"/>
          <p:cNvSpPr>
            <a:spLocks noGrp="1"/>
          </p:cNvSpPr>
          <p:nvPr>
            <p:ph type="body" sz="quarter" idx="16" hasCustomPrompt="1"/>
          </p:nvPr>
        </p:nvSpPr>
        <p:spPr>
          <a:xfrm>
            <a:off x="5031040" y="1699902"/>
            <a:ext cx="6385264" cy="623628"/>
          </a:xfrm>
        </p:spPr>
        <p:txBody>
          <a:bodyPr anchor="t">
            <a:noAutofit/>
          </a:bodyPr>
          <a:lstStyle>
            <a:lvl1pPr algn="l">
              <a:defRPr sz="16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247040" y="775466"/>
            <a:ext cx="3277893" cy="3277609"/>
          </a:xfrm>
          <a:prstGeom prst="ellipse">
            <a:avLst/>
          </a:prstGeom>
          <a:solidFill>
            <a:schemeClr val="bg1"/>
          </a:solidFill>
          <a:ln w="28575" cmpd="sng">
            <a:solidFill>
              <a:schemeClr val="accent1"/>
            </a:solidFill>
          </a:ln>
          <a:effectLst/>
        </p:spPr>
        <p:txBody>
          <a:bodyPr>
            <a:normAutofit/>
          </a:bodyPr>
          <a:lstStyle>
            <a:lvl1pPr>
              <a:defRPr sz="900" baseline="0"/>
            </a:lvl1pPr>
          </a:lstStyle>
          <a:p>
            <a:r>
              <a:rPr kumimoji="1" lang="en-US" altLang="ja-JP" dirty="0"/>
              <a:t>Add an image</a:t>
            </a:r>
            <a:endParaRPr kumimoji="1" lang="ja-JP" altLang="en-US" dirty="0"/>
          </a:p>
        </p:txBody>
      </p:sp>
      <p:sp>
        <p:nvSpPr>
          <p:cNvPr id="8" name="円/楕円 7"/>
          <p:cNvSpPr/>
          <p:nvPr userDrawn="1"/>
        </p:nvSpPr>
        <p:spPr>
          <a:xfrm>
            <a:off x="5403651" y="2559174"/>
            <a:ext cx="864172" cy="864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9" name="図プレースホルダー 12"/>
          <p:cNvSpPr>
            <a:spLocks noGrp="1"/>
          </p:cNvSpPr>
          <p:nvPr>
            <p:ph type="pic" sz="quarter" idx="17" hasCustomPrompt="1"/>
          </p:nvPr>
        </p:nvSpPr>
        <p:spPr>
          <a:xfrm>
            <a:off x="5627323" y="2782820"/>
            <a:ext cx="416831" cy="416794"/>
          </a:xfrm>
        </p:spPr>
        <p:txBody>
          <a:bodyPr>
            <a:normAutofit/>
          </a:bodyPr>
          <a:lstStyle>
            <a:lvl1pPr>
              <a:defRPr sz="800"/>
            </a:lvl1pPr>
          </a:lstStyle>
          <a:p>
            <a:r>
              <a:rPr kumimoji="1" lang="en-US" altLang="ja-JP" dirty="0"/>
              <a:t>Icon</a:t>
            </a:r>
            <a:endParaRPr kumimoji="1" lang="ja-JP" altLang="en-US" dirty="0"/>
          </a:p>
        </p:txBody>
      </p:sp>
      <p:sp>
        <p:nvSpPr>
          <p:cNvPr id="10" name="円/楕円 9"/>
          <p:cNvSpPr/>
          <p:nvPr userDrawn="1"/>
        </p:nvSpPr>
        <p:spPr>
          <a:xfrm>
            <a:off x="7147595" y="2559173"/>
            <a:ext cx="864172" cy="864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1" name="円/楕円 10"/>
          <p:cNvSpPr/>
          <p:nvPr userDrawn="1"/>
        </p:nvSpPr>
        <p:spPr>
          <a:xfrm>
            <a:off x="8880551" y="2559173"/>
            <a:ext cx="864172" cy="864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2" name="図プレースホルダー 12"/>
          <p:cNvSpPr>
            <a:spLocks noGrp="1"/>
          </p:cNvSpPr>
          <p:nvPr>
            <p:ph type="pic" sz="quarter" idx="18" hasCustomPrompt="1"/>
          </p:nvPr>
        </p:nvSpPr>
        <p:spPr>
          <a:xfrm>
            <a:off x="7371266" y="2782820"/>
            <a:ext cx="416831" cy="416794"/>
          </a:xfrm>
        </p:spPr>
        <p:txBody>
          <a:bodyPr>
            <a:normAutofit/>
          </a:bodyPr>
          <a:lstStyle>
            <a:lvl1pPr>
              <a:defRPr sz="8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9104225" y="2782819"/>
            <a:ext cx="416831" cy="416794"/>
          </a:xfrm>
        </p:spPr>
        <p:txBody>
          <a:bodyPr>
            <a:normAutofit/>
          </a:bodyPr>
          <a:lstStyle>
            <a:lvl1pPr>
              <a:defRPr sz="8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5028325" y="3519717"/>
            <a:ext cx="1632323" cy="623628"/>
          </a:xfrm>
        </p:spPr>
        <p:txBody>
          <a:bodyPr anchor="t">
            <a:noAutofit/>
          </a:bodyPr>
          <a:lstStyle>
            <a:lvl1pPr algn="ctr">
              <a:defRPr sz="12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6768133" y="3519717"/>
            <a:ext cx="1632323" cy="623628"/>
          </a:xfrm>
        </p:spPr>
        <p:txBody>
          <a:bodyPr anchor="t">
            <a:noAutofit/>
          </a:bodyPr>
          <a:lstStyle>
            <a:lvl1pPr algn="ctr">
              <a:defRPr sz="12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8496477" y="3518153"/>
            <a:ext cx="1632323" cy="623628"/>
          </a:xfrm>
        </p:spPr>
        <p:txBody>
          <a:bodyPr anchor="t">
            <a:noAutofit/>
          </a:bodyPr>
          <a:lstStyle>
            <a:lvl1pPr algn="ctr">
              <a:defRPr sz="12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795327" y="4197091"/>
            <a:ext cx="10601348" cy="1344149"/>
          </a:xfrm>
        </p:spPr>
        <p:txBody>
          <a:bodyPr anchor="ctr">
            <a:normAutofit/>
          </a:bodyPr>
          <a:lstStyle>
            <a:lvl1pPr algn="l">
              <a:defRPr sz="1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5685256"/>
            <a:ext cx="12192000" cy="11727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9" name="図プレースホルダー 12"/>
          <p:cNvSpPr>
            <a:spLocks noGrp="1"/>
          </p:cNvSpPr>
          <p:nvPr>
            <p:ph type="pic" sz="quarter" idx="23" hasCustomPrompt="1"/>
          </p:nvPr>
        </p:nvSpPr>
        <p:spPr>
          <a:xfrm>
            <a:off x="2677574" y="5848760"/>
            <a:ext cx="416831" cy="416794"/>
          </a:xfrm>
        </p:spPr>
        <p:txBody>
          <a:bodyPr>
            <a:normAutofit/>
          </a:bodyPr>
          <a:lstStyle>
            <a:lvl1pPr>
              <a:defRPr sz="8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5885326" y="5848760"/>
            <a:ext cx="416831" cy="416794"/>
          </a:xfrm>
        </p:spPr>
        <p:txBody>
          <a:bodyPr>
            <a:normAutofit/>
          </a:bodyPr>
          <a:lstStyle>
            <a:lvl1pPr>
              <a:defRPr sz="8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9072643" y="5848759"/>
            <a:ext cx="416831" cy="416794"/>
          </a:xfrm>
        </p:spPr>
        <p:txBody>
          <a:bodyPr>
            <a:normAutofit/>
          </a:bodyPr>
          <a:lstStyle>
            <a:lvl1pPr>
              <a:defRPr sz="8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1589733" y="6309767"/>
            <a:ext cx="2633899" cy="383601"/>
          </a:xfrm>
        </p:spPr>
        <p:txBody>
          <a:bodyPr anchor="t">
            <a:noAutofit/>
          </a:bodyPr>
          <a:lstStyle>
            <a:lvl1pPr algn="ctr">
              <a:defRPr sz="9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4776789" y="6309767"/>
            <a:ext cx="2633899" cy="383601"/>
          </a:xfrm>
        </p:spPr>
        <p:txBody>
          <a:bodyPr anchor="t">
            <a:noAutofit/>
          </a:bodyPr>
          <a:lstStyle>
            <a:lvl1pPr algn="ctr">
              <a:defRPr sz="9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7974993" y="6309767"/>
            <a:ext cx="2633899" cy="383601"/>
          </a:xfrm>
        </p:spPr>
        <p:txBody>
          <a:bodyPr anchor="t">
            <a:noAutofit/>
          </a:bodyPr>
          <a:lstStyle>
            <a:lvl1pPr algn="ctr">
              <a:defRPr sz="9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382873" y="679450"/>
            <a:ext cx="576113"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6" name="円/楕円 25"/>
          <p:cNvSpPr/>
          <p:nvPr userDrawn="1"/>
        </p:nvSpPr>
        <p:spPr>
          <a:xfrm>
            <a:off x="1301677" y="711321"/>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2" name="正方形/長方形 31"/>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4" name="円/楕円 33"/>
          <p:cNvSpPr/>
          <p:nvPr userDrawn="1"/>
        </p:nvSpPr>
        <p:spPr>
          <a:xfrm>
            <a:off x="4735519" y="2858993"/>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FD497C"/>
              </a:solidFill>
              <a:effectLst/>
              <a:uLnTx/>
              <a:uFillTx/>
              <a:latin typeface="Open Sans"/>
              <a:cs typeface="+mn-cs"/>
            </a:endParaRPr>
          </a:p>
        </p:txBody>
      </p:sp>
    </p:spTree>
    <p:extLst>
      <p:ext uri="{BB962C8B-B14F-4D97-AF65-F5344CB8AC3E}">
        <p14:creationId xmlns:p14="http://schemas.microsoft.com/office/powerpoint/2010/main" val="357771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744952" cy="1713600"/>
          </a:xfrm>
          <a:solidFill>
            <a:schemeClr val="accent1"/>
          </a:solidFill>
        </p:spPr>
        <p:txBody>
          <a:bodyPr>
            <a:normAutofit/>
          </a:bodyPr>
          <a:lstStyle>
            <a:lvl1pPr>
              <a:defRPr sz="8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1715400"/>
            <a:ext cx="1744952" cy="1713600"/>
          </a:xfrm>
          <a:solidFill>
            <a:schemeClr val="accent4"/>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2999" y="0"/>
            <a:ext cx="1744952" cy="1713600"/>
          </a:xfrm>
          <a:solidFill>
            <a:schemeClr val="accent6"/>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2999" y="1715400"/>
            <a:ext cx="1744952" cy="1713600"/>
          </a:xfrm>
          <a:solidFill>
            <a:schemeClr val="accent2"/>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2" y="0"/>
            <a:ext cx="1744952" cy="1713600"/>
          </a:xfrm>
          <a:solidFill>
            <a:schemeClr val="accent3"/>
          </a:solidFill>
        </p:spPr>
        <p:txBody>
          <a:bodyPr>
            <a:normAutofit/>
          </a:bodyPr>
          <a:lstStyle>
            <a:lvl1pPr>
              <a:defRPr sz="8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2" y="1715400"/>
            <a:ext cx="1744952" cy="1713600"/>
          </a:xfrm>
          <a:solidFill>
            <a:schemeClr val="accent5"/>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2" y="3429000"/>
            <a:ext cx="1744952" cy="1713600"/>
          </a:xfrm>
          <a:solidFill>
            <a:schemeClr val="accent4"/>
          </a:solidFill>
        </p:spPr>
        <p:txBody>
          <a:bodyPr>
            <a:normAutofit/>
          </a:bodyPr>
          <a:lstStyle>
            <a:lvl1pPr>
              <a:defRPr sz="8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2" y="5144400"/>
            <a:ext cx="1744952" cy="1713600"/>
          </a:xfrm>
          <a:solidFill>
            <a:schemeClr val="accent2"/>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7" y="5144400"/>
            <a:ext cx="1744952" cy="1713600"/>
          </a:xfrm>
          <a:solidFill>
            <a:schemeClr val="accent5"/>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6962921" y="5144400"/>
            <a:ext cx="1744952" cy="1713600"/>
          </a:xfrm>
          <a:solidFill>
            <a:schemeClr val="accent4"/>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6" y="0"/>
            <a:ext cx="1744952" cy="1713600"/>
          </a:xfrm>
          <a:solidFill>
            <a:schemeClr val="accent3">
              <a:lumMod val="75000"/>
            </a:schemeClr>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6" y="1715400"/>
            <a:ext cx="1744952" cy="1713600"/>
          </a:xfrm>
          <a:solidFill>
            <a:schemeClr val="accent3"/>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6" y="5144400"/>
            <a:ext cx="1744952" cy="1713600"/>
          </a:xfrm>
          <a:solidFill>
            <a:schemeClr val="accent6">
              <a:lumMod val="75000"/>
            </a:schemeClr>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2" y="0"/>
            <a:ext cx="1744952" cy="1713600"/>
          </a:xfrm>
          <a:solidFill>
            <a:schemeClr val="accent5"/>
          </a:solidFill>
        </p:spPr>
        <p:txBody>
          <a:bodyPr>
            <a:normAutofit/>
          </a:bodyPr>
          <a:lstStyle>
            <a:lvl1pPr>
              <a:defRPr sz="8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2" y="1715400"/>
            <a:ext cx="1744952" cy="1713600"/>
          </a:xfrm>
          <a:solidFill>
            <a:schemeClr val="accent6">
              <a:lumMod val="75000"/>
            </a:schemeClr>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0442872" y="5144400"/>
            <a:ext cx="1744952" cy="1713600"/>
          </a:xfrm>
          <a:solidFill>
            <a:schemeClr val="accent2"/>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3" y="3429000"/>
            <a:ext cx="3482703" cy="34290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5222950" y="0"/>
            <a:ext cx="3482703" cy="34290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5485860" y="3498419"/>
            <a:ext cx="6385264" cy="900605"/>
          </a:xfrm>
        </p:spPr>
        <p:txBody>
          <a:bodyPr anchor="b">
            <a:normAutofit/>
          </a:bodyPr>
          <a:lstStyle>
            <a:lvl1pPr>
              <a:defRPr sz="33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5581883" y="4409175"/>
            <a:ext cx="2160428"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79" name="テキスト プレースホルダー 6"/>
          <p:cNvSpPr>
            <a:spLocks noGrp="1"/>
          </p:cNvSpPr>
          <p:nvPr>
            <p:ph type="body" sz="quarter" idx="16" hasCustomPrompt="1"/>
          </p:nvPr>
        </p:nvSpPr>
        <p:spPr>
          <a:xfrm>
            <a:off x="5485860" y="4457617"/>
            <a:ext cx="6385264" cy="623628"/>
          </a:xfrm>
        </p:spPr>
        <p:txBody>
          <a:bodyPr anchor="t">
            <a:noAutofit/>
          </a:bodyPr>
          <a:lstStyle>
            <a:lvl1pPr algn="l">
              <a:defRPr sz="16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8350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744952" cy="1713600"/>
          </a:xfrm>
          <a:solidFill>
            <a:schemeClr val="accent1"/>
          </a:solidFill>
        </p:spPr>
        <p:txBody>
          <a:bodyPr>
            <a:normAutofit/>
          </a:bodyPr>
          <a:lstStyle>
            <a:lvl1pPr>
              <a:defRPr sz="8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1715400"/>
            <a:ext cx="1744952" cy="1713600"/>
          </a:xfrm>
          <a:solidFill>
            <a:schemeClr val="accent4"/>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3429000"/>
            <a:ext cx="1744952" cy="1713600"/>
          </a:xfrm>
          <a:solidFill>
            <a:schemeClr val="accent1"/>
          </a:solidFill>
        </p:spPr>
        <p:txBody>
          <a:bodyPr>
            <a:normAutofit/>
          </a:bodyPr>
          <a:lstStyle>
            <a:lvl1pPr>
              <a:defRPr sz="8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5144400"/>
            <a:ext cx="1744952" cy="1713600"/>
          </a:xfrm>
          <a:solidFill>
            <a:schemeClr val="accent5"/>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2999" y="0"/>
            <a:ext cx="1744952" cy="1713600"/>
          </a:xfrm>
          <a:solidFill>
            <a:schemeClr val="accent6"/>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2999" y="1715400"/>
            <a:ext cx="1744952" cy="1713600"/>
          </a:xfrm>
          <a:solidFill>
            <a:schemeClr val="accent2"/>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1742999" y="3429000"/>
            <a:ext cx="1744952" cy="1713600"/>
          </a:xfrm>
          <a:solidFill>
            <a:schemeClr val="accent3"/>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1742999" y="5144400"/>
            <a:ext cx="1744952" cy="1713600"/>
          </a:xfrm>
          <a:solidFill>
            <a:schemeClr val="accent4"/>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2" y="0"/>
            <a:ext cx="1744952" cy="1713600"/>
          </a:xfrm>
          <a:solidFill>
            <a:schemeClr val="accent3"/>
          </a:solidFill>
        </p:spPr>
        <p:txBody>
          <a:bodyPr>
            <a:normAutofit/>
          </a:bodyPr>
          <a:lstStyle>
            <a:lvl1pPr>
              <a:defRPr sz="8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2" y="1715400"/>
            <a:ext cx="1744952" cy="1713600"/>
          </a:xfrm>
          <a:solidFill>
            <a:schemeClr val="accent5"/>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2" y="3429000"/>
            <a:ext cx="1744952" cy="1713600"/>
          </a:xfrm>
          <a:solidFill>
            <a:schemeClr val="accent4"/>
          </a:solidFill>
        </p:spPr>
        <p:txBody>
          <a:bodyPr>
            <a:normAutofit/>
          </a:bodyPr>
          <a:lstStyle>
            <a:lvl1pPr>
              <a:defRPr sz="8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2" y="5144400"/>
            <a:ext cx="1744952" cy="1713600"/>
          </a:xfrm>
          <a:solidFill>
            <a:schemeClr val="accent2"/>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5222947" y="0"/>
            <a:ext cx="1744952" cy="1713600"/>
          </a:xfrm>
          <a:solidFill>
            <a:schemeClr val="accent5"/>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5222947" y="1715400"/>
            <a:ext cx="1744952" cy="1713600"/>
          </a:xfrm>
          <a:solidFill>
            <a:schemeClr val="accent2">
              <a:lumMod val="60000"/>
              <a:lumOff val="40000"/>
            </a:schemeClr>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5222947" y="3429000"/>
            <a:ext cx="1744952" cy="1713600"/>
          </a:xfrm>
          <a:solidFill>
            <a:schemeClr val="accent3"/>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7" y="5144400"/>
            <a:ext cx="1744952" cy="1713600"/>
          </a:xfrm>
          <a:solidFill>
            <a:schemeClr val="accent5"/>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6962921" y="0"/>
            <a:ext cx="1744952" cy="1713600"/>
          </a:xfrm>
          <a:solidFill>
            <a:schemeClr val="accent1"/>
          </a:solidFill>
        </p:spPr>
        <p:txBody>
          <a:bodyPr>
            <a:normAutofit/>
          </a:bodyPr>
          <a:lstStyle>
            <a:lvl1pPr>
              <a:defRPr sz="8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6962921" y="1715400"/>
            <a:ext cx="1744952" cy="1713600"/>
          </a:xfrm>
          <a:solidFill>
            <a:schemeClr val="accent2"/>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6962921" y="3429000"/>
            <a:ext cx="1744952" cy="1713600"/>
          </a:xfrm>
          <a:solidFill>
            <a:schemeClr val="accent6"/>
          </a:solidFill>
        </p:spPr>
        <p:txBody>
          <a:bodyPr>
            <a:normAutofit/>
          </a:bodyPr>
          <a:lstStyle>
            <a:lvl1pPr>
              <a:defRPr sz="8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6962921" y="5144400"/>
            <a:ext cx="1744952" cy="1713600"/>
          </a:xfrm>
          <a:solidFill>
            <a:schemeClr val="accent4"/>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6" y="0"/>
            <a:ext cx="1744952" cy="1713600"/>
          </a:xfrm>
          <a:solidFill>
            <a:schemeClr val="accent3">
              <a:lumMod val="75000"/>
            </a:schemeClr>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6" y="1715400"/>
            <a:ext cx="1744952" cy="1713600"/>
          </a:xfrm>
          <a:solidFill>
            <a:schemeClr val="accent3"/>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8702896" y="3429000"/>
            <a:ext cx="1744952" cy="1713600"/>
          </a:xfrm>
          <a:solidFill>
            <a:schemeClr val="accent5"/>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6" y="5144400"/>
            <a:ext cx="1744952" cy="1713600"/>
          </a:xfrm>
          <a:solidFill>
            <a:schemeClr val="accent6">
              <a:lumMod val="75000"/>
            </a:schemeClr>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2" y="0"/>
            <a:ext cx="1744952" cy="1713600"/>
          </a:xfrm>
          <a:solidFill>
            <a:schemeClr val="accent5"/>
          </a:solidFill>
        </p:spPr>
        <p:txBody>
          <a:bodyPr>
            <a:normAutofit/>
          </a:bodyPr>
          <a:lstStyle>
            <a:lvl1pPr>
              <a:defRPr sz="8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2" y="1715400"/>
            <a:ext cx="1744952" cy="1713600"/>
          </a:xfrm>
          <a:solidFill>
            <a:schemeClr val="accent6">
              <a:lumMod val="75000"/>
            </a:schemeClr>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0442872" y="3429000"/>
            <a:ext cx="1744952" cy="1713600"/>
          </a:xfrm>
          <a:solidFill>
            <a:schemeClr val="accent1"/>
          </a:solidFill>
        </p:spPr>
        <p:txBody>
          <a:bodyPr>
            <a:normAutofit/>
          </a:bodyPr>
          <a:lstStyle>
            <a:lvl1pPr>
              <a:defRPr sz="8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0442872" y="5144400"/>
            <a:ext cx="1744952" cy="1713600"/>
          </a:xfrm>
          <a:solidFill>
            <a:schemeClr val="accent2"/>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42583662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0202367" y="4014143"/>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FD497C"/>
              </a:solidFill>
              <a:effectLst/>
              <a:uLnTx/>
              <a:uFillTx/>
              <a:latin typeface="Open Sans"/>
              <a:cs typeface="+mn-cs"/>
            </a:endParaRPr>
          </a:p>
        </p:txBody>
      </p:sp>
      <p:sp>
        <p:nvSpPr>
          <p:cNvPr id="20" name="円/楕円 19"/>
          <p:cNvSpPr/>
          <p:nvPr userDrawn="1"/>
        </p:nvSpPr>
        <p:spPr>
          <a:xfrm>
            <a:off x="1184139" y="2516904"/>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1" name="円/楕円 20"/>
          <p:cNvSpPr/>
          <p:nvPr userDrawn="1"/>
        </p:nvSpPr>
        <p:spPr>
          <a:xfrm>
            <a:off x="413032" y="2228867"/>
            <a:ext cx="576113"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2" name="円/楕円 21"/>
          <p:cNvSpPr/>
          <p:nvPr userDrawn="1"/>
        </p:nvSpPr>
        <p:spPr>
          <a:xfrm>
            <a:off x="2386632" y="2690349"/>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3" name="円/楕円 22"/>
          <p:cNvSpPr/>
          <p:nvPr userDrawn="1"/>
        </p:nvSpPr>
        <p:spPr>
          <a:xfrm>
            <a:off x="10985755" y="3880494"/>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FD497C"/>
              </a:solidFill>
              <a:effectLst/>
              <a:uLnTx/>
              <a:uFillTx/>
              <a:latin typeface="Open Sans"/>
              <a:cs typeface="+mn-cs"/>
            </a:endParaRPr>
          </a:p>
        </p:txBody>
      </p:sp>
      <p:sp>
        <p:nvSpPr>
          <p:cNvPr id="4" name="図プレースホルダー 5"/>
          <p:cNvSpPr>
            <a:spLocks noGrp="1"/>
          </p:cNvSpPr>
          <p:nvPr>
            <p:ph type="pic" sz="quarter" idx="12" hasCustomPrompt="1"/>
          </p:nvPr>
        </p:nvSpPr>
        <p:spPr>
          <a:xfrm>
            <a:off x="25457" y="29028"/>
            <a:ext cx="2400208" cy="2400000"/>
          </a:xfrm>
          <a:solidFill>
            <a:schemeClr val="accent1"/>
          </a:solidFill>
        </p:spPr>
        <p:txBody>
          <a:bodyPr/>
          <a:lstStyle>
            <a:lvl1pPr>
              <a:defRPr sz="9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2458716" y="29028"/>
            <a:ext cx="2400208" cy="2400000"/>
          </a:xfrm>
          <a:solidFill>
            <a:schemeClr val="accent3"/>
          </a:solidFill>
        </p:spPr>
        <p:txBody>
          <a:bodyPr>
            <a:normAutofit/>
          </a:bodyPr>
          <a:lstStyle>
            <a:lvl1pPr marL="0" marR="0" indent="0" algn="l" defTabSz="816377" rtl="0" eaLnBrk="1" fontAlgn="auto" latinLnBrk="0" hangingPunct="1">
              <a:lnSpc>
                <a:spcPct val="100000"/>
              </a:lnSpc>
              <a:spcBef>
                <a:spcPct val="20000"/>
              </a:spcBef>
              <a:spcAft>
                <a:spcPts val="0"/>
              </a:spcAft>
              <a:buClrTx/>
              <a:buSzTx/>
              <a:buFont typeface="Arial" panose="020B0604020202020204" pitchFamily="34" charset="0"/>
              <a:buNone/>
              <a:tabLst/>
              <a:defRPr sz="9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4891973" y="29028"/>
            <a:ext cx="2400208" cy="2400000"/>
          </a:xfrm>
          <a:solidFill>
            <a:schemeClr val="accent2"/>
          </a:solidFill>
        </p:spPr>
        <p:txBody>
          <a:bodyPr>
            <a:normAutofit/>
          </a:bodyPr>
          <a:lstStyle>
            <a:lvl1pPr marL="0" marR="0" indent="0" algn="l" defTabSz="816377" rtl="0" eaLnBrk="1" fontAlgn="auto" latinLnBrk="0" hangingPunct="1">
              <a:lnSpc>
                <a:spcPct val="100000"/>
              </a:lnSpc>
              <a:spcBef>
                <a:spcPct val="20000"/>
              </a:spcBef>
              <a:spcAft>
                <a:spcPts val="0"/>
              </a:spcAft>
              <a:buClrTx/>
              <a:buSzTx/>
              <a:buFont typeface="Arial" panose="020B0604020202020204" pitchFamily="34" charset="0"/>
              <a:buNone/>
              <a:tabLst/>
              <a:defRPr sz="9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7326092" y="29028"/>
            <a:ext cx="2400208" cy="2400000"/>
          </a:xfrm>
          <a:solidFill>
            <a:schemeClr val="accent4"/>
          </a:solidFill>
        </p:spPr>
        <p:txBody>
          <a:bodyPr>
            <a:normAutofit/>
          </a:bodyPr>
          <a:lstStyle>
            <a:lvl1pPr marL="0" marR="0" indent="0" algn="l" defTabSz="816377" rtl="0" eaLnBrk="1" fontAlgn="auto" latinLnBrk="0" hangingPunct="1">
              <a:lnSpc>
                <a:spcPct val="100000"/>
              </a:lnSpc>
              <a:spcBef>
                <a:spcPct val="20000"/>
              </a:spcBef>
              <a:spcAft>
                <a:spcPts val="0"/>
              </a:spcAft>
              <a:buClrTx/>
              <a:buSzTx/>
              <a:buFont typeface="Arial" panose="020B0604020202020204" pitchFamily="34" charset="0"/>
              <a:buNone/>
              <a:tabLst/>
              <a:defRPr sz="9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9758492" y="29028"/>
            <a:ext cx="2400208" cy="2400000"/>
          </a:xfrm>
          <a:solidFill>
            <a:schemeClr val="accent5"/>
          </a:solidFill>
        </p:spPr>
        <p:txBody>
          <a:bodyPr>
            <a:normAutofit/>
          </a:bodyPr>
          <a:lstStyle>
            <a:lvl1pPr marL="0" marR="0" indent="0" algn="l" defTabSz="816377" rtl="0" eaLnBrk="1" fontAlgn="auto" latinLnBrk="0" hangingPunct="1">
              <a:lnSpc>
                <a:spcPct val="100000"/>
              </a:lnSpc>
              <a:spcBef>
                <a:spcPct val="20000"/>
              </a:spcBef>
              <a:spcAft>
                <a:spcPts val="0"/>
              </a:spcAft>
              <a:buClrTx/>
              <a:buSzTx/>
              <a:buFont typeface="Arial" panose="020B0604020202020204" pitchFamily="34" charset="0"/>
              <a:buNone/>
              <a:tabLst/>
              <a:defRPr sz="9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23956" y="4419110"/>
            <a:ext cx="2400208" cy="2400000"/>
          </a:xfrm>
          <a:solidFill>
            <a:schemeClr val="accent5"/>
          </a:solidFill>
        </p:spPr>
        <p:txBody>
          <a:bodyPr/>
          <a:lstStyle>
            <a:lvl1pPr>
              <a:defRPr sz="9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2457215" y="4419110"/>
            <a:ext cx="2400208" cy="2400000"/>
          </a:xfrm>
          <a:solidFill>
            <a:schemeClr val="accent4"/>
          </a:solidFill>
        </p:spPr>
        <p:txBody>
          <a:bodyPr>
            <a:normAutofit/>
          </a:bodyPr>
          <a:lstStyle>
            <a:lvl1pPr marL="0" marR="0" indent="0" algn="l" defTabSz="816377" rtl="0" eaLnBrk="1" fontAlgn="auto" latinLnBrk="0" hangingPunct="1">
              <a:lnSpc>
                <a:spcPct val="100000"/>
              </a:lnSpc>
              <a:spcBef>
                <a:spcPct val="20000"/>
              </a:spcBef>
              <a:spcAft>
                <a:spcPts val="0"/>
              </a:spcAft>
              <a:buClrTx/>
              <a:buSzTx/>
              <a:buFont typeface="Arial" panose="020B0604020202020204" pitchFamily="34" charset="0"/>
              <a:buNone/>
              <a:tabLst/>
              <a:defRPr sz="9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4890473" y="4419110"/>
            <a:ext cx="2400208" cy="2400000"/>
          </a:xfrm>
          <a:solidFill>
            <a:schemeClr val="accent2"/>
          </a:solidFill>
        </p:spPr>
        <p:txBody>
          <a:bodyPr>
            <a:normAutofit/>
          </a:bodyPr>
          <a:lstStyle>
            <a:lvl1pPr marL="0" marR="0" indent="0" algn="l" defTabSz="816377" rtl="0" eaLnBrk="1" fontAlgn="auto" latinLnBrk="0" hangingPunct="1">
              <a:lnSpc>
                <a:spcPct val="100000"/>
              </a:lnSpc>
              <a:spcBef>
                <a:spcPct val="20000"/>
              </a:spcBef>
              <a:spcAft>
                <a:spcPts val="0"/>
              </a:spcAft>
              <a:buClrTx/>
              <a:buSzTx/>
              <a:buFont typeface="Arial" panose="020B0604020202020204" pitchFamily="34" charset="0"/>
              <a:buNone/>
              <a:tabLst/>
              <a:defRPr sz="9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7324592" y="4419110"/>
            <a:ext cx="2400208" cy="2400000"/>
          </a:xfrm>
          <a:solidFill>
            <a:schemeClr val="accent3"/>
          </a:solidFill>
        </p:spPr>
        <p:txBody>
          <a:bodyPr>
            <a:normAutofit/>
          </a:bodyPr>
          <a:lstStyle>
            <a:lvl1pPr marL="0" marR="0" indent="0" algn="l" defTabSz="816377" rtl="0" eaLnBrk="1" fontAlgn="auto" latinLnBrk="0" hangingPunct="1">
              <a:lnSpc>
                <a:spcPct val="100000"/>
              </a:lnSpc>
              <a:spcBef>
                <a:spcPct val="20000"/>
              </a:spcBef>
              <a:spcAft>
                <a:spcPts val="0"/>
              </a:spcAft>
              <a:buClrTx/>
              <a:buSzTx/>
              <a:buFont typeface="Arial" panose="020B0604020202020204" pitchFamily="34" charset="0"/>
              <a:buNone/>
              <a:tabLst/>
              <a:defRPr sz="9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9756991" y="4419110"/>
            <a:ext cx="2400208" cy="2400000"/>
          </a:xfrm>
          <a:solidFill>
            <a:schemeClr val="accent1"/>
          </a:solidFill>
        </p:spPr>
        <p:txBody>
          <a:bodyPr>
            <a:normAutofit/>
          </a:bodyPr>
          <a:lstStyle>
            <a:lvl1pPr marL="0" marR="0" indent="0" algn="l" defTabSz="816377" rtl="0" eaLnBrk="1" fontAlgn="auto" latinLnBrk="0" hangingPunct="1">
              <a:lnSpc>
                <a:spcPct val="100000"/>
              </a:lnSpc>
              <a:spcBef>
                <a:spcPct val="20000"/>
              </a:spcBef>
              <a:spcAft>
                <a:spcPts val="0"/>
              </a:spcAft>
              <a:buClrTx/>
              <a:buSzTx/>
              <a:buFont typeface="Arial" panose="020B0604020202020204" pitchFamily="34" charset="0"/>
              <a:buNone/>
              <a:tabLst/>
              <a:defRPr sz="9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483852" y="2637240"/>
            <a:ext cx="11215677" cy="900605"/>
          </a:xfrm>
        </p:spPr>
        <p:txBody>
          <a:bodyPr anchor="b">
            <a:normAutofit/>
          </a:bodyPr>
          <a:lstStyle>
            <a:lvl1pPr algn="ctr">
              <a:defRPr sz="33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5015259" y="3547994"/>
            <a:ext cx="2160428"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8" name="テキスト プレースホルダー 6"/>
          <p:cNvSpPr>
            <a:spLocks noGrp="1"/>
          </p:cNvSpPr>
          <p:nvPr>
            <p:ph type="body" sz="quarter" idx="22" hasCustomPrompt="1"/>
          </p:nvPr>
        </p:nvSpPr>
        <p:spPr>
          <a:xfrm>
            <a:off x="483852" y="3596435"/>
            <a:ext cx="11215677" cy="623628"/>
          </a:xfrm>
        </p:spPr>
        <p:txBody>
          <a:bodyPr anchor="t">
            <a:noAutofit/>
          </a:bodyPr>
          <a:lstStyle>
            <a:lvl1pPr algn="ctr">
              <a:defRPr sz="16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1543659" y="3495431"/>
            <a:ext cx="505184" cy="5051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FD497C"/>
              </a:solidFill>
              <a:effectLst/>
              <a:uLnTx/>
              <a:uFillTx/>
              <a:latin typeface="Open Sans"/>
              <a:cs typeface="+mn-cs"/>
            </a:endParaRPr>
          </a:p>
        </p:txBody>
      </p:sp>
    </p:spTree>
    <p:extLst>
      <p:ext uri="{BB962C8B-B14F-4D97-AF65-F5344CB8AC3E}">
        <p14:creationId xmlns:p14="http://schemas.microsoft.com/office/powerpoint/2010/main" val="109945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4" y="0"/>
            <a:ext cx="3429297"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7" name="図プレースホルダー 3"/>
          <p:cNvSpPr>
            <a:spLocks noGrp="1"/>
          </p:cNvSpPr>
          <p:nvPr>
            <p:ph type="pic" sz="quarter" idx="12" hasCustomPrompt="1"/>
          </p:nvPr>
        </p:nvSpPr>
        <p:spPr>
          <a:xfrm>
            <a:off x="3" y="3429000"/>
            <a:ext cx="6095471" cy="3429000"/>
          </a:xfrm>
          <a:solidFill>
            <a:schemeClr val="bg1">
              <a:lumMod val="95000"/>
            </a:schemeClr>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3413730" y="0"/>
            <a:ext cx="4746681" cy="3429000"/>
          </a:xfrm>
          <a:solidFill>
            <a:schemeClr val="bg1">
              <a:lumMod val="95000"/>
            </a:schemeClr>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8160408" y="0"/>
            <a:ext cx="4031592" cy="3429000"/>
          </a:xfrm>
          <a:solidFill>
            <a:schemeClr val="bg1">
              <a:lumMod val="95000"/>
            </a:schemeClr>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6095474" y="3429000"/>
            <a:ext cx="2737071"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1" name="図プレースホルダー 3"/>
          <p:cNvSpPr>
            <a:spLocks noGrp="1"/>
          </p:cNvSpPr>
          <p:nvPr>
            <p:ph type="pic" sz="quarter" idx="15" hasCustomPrompt="1"/>
          </p:nvPr>
        </p:nvSpPr>
        <p:spPr>
          <a:xfrm>
            <a:off x="8832541" y="3429000"/>
            <a:ext cx="3353115" cy="3429000"/>
          </a:xfrm>
          <a:solidFill>
            <a:schemeClr val="bg1">
              <a:lumMod val="95000"/>
            </a:schemeClr>
          </a:solidFill>
        </p:spPr>
        <p:txBody>
          <a:bodyPr/>
          <a:lstStyle>
            <a:lvl1pPr marL="0" marR="0" indent="0" algn="l" defTabSz="816377" rtl="0" eaLnBrk="1" fontAlgn="auto" latinLnBrk="0" hangingPunct="1">
              <a:lnSpc>
                <a:spcPct val="120000"/>
              </a:lnSpc>
              <a:spcBef>
                <a:spcPts val="600"/>
              </a:spcBef>
              <a:spcAft>
                <a:spcPts val="0"/>
              </a:spcAft>
              <a:buClrTx/>
              <a:buSzTx/>
              <a:buFont typeface="Arial" panose="020B0604020202020204" pitchFamily="34" charset="0"/>
              <a:buNone/>
              <a:tabLst/>
              <a:defRPr sz="8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142825" y="500680"/>
            <a:ext cx="3120617" cy="1044621"/>
          </a:xfrm>
        </p:spPr>
        <p:txBody>
          <a:bodyPr anchor="b">
            <a:normAutofit/>
          </a:bodyPr>
          <a:lstStyle>
            <a:lvl1pPr algn="ctr">
              <a:defRPr sz="18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142821" y="1701721"/>
            <a:ext cx="3120619" cy="1487257"/>
          </a:xfrm>
        </p:spPr>
        <p:txBody>
          <a:bodyPr anchor="t">
            <a:noAutofit/>
          </a:bodyPr>
          <a:lstStyle>
            <a:lvl1pPr algn="ctr">
              <a:defRPr sz="1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6192019" y="3573021"/>
            <a:ext cx="2544504" cy="3120347"/>
          </a:xfrm>
        </p:spPr>
        <p:txBody>
          <a:bodyPr anchor="ctr">
            <a:noAutofit/>
          </a:bodyPr>
          <a:lstStyle>
            <a:lvl1pPr algn="l">
              <a:defRPr sz="1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2301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1" name="正方形/長方形 10"/>
          <p:cNvSpPr/>
          <p:nvPr userDrawn="1"/>
        </p:nvSpPr>
        <p:spPr>
          <a:xfrm>
            <a:off x="0" y="3976914"/>
            <a:ext cx="12192000" cy="28810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2468" y="2967735"/>
            <a:ext cx="672845" cy="1009181"/>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94308" y="2971393"/>
            <a:ext cx="654563" cy="1005525"/>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77184" y="2773945"/>
            <a:ext cx="804488" cy="1202973"/>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397500" y="2470460"/>
            <a:ext cx="707584" cy="1506459"/>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30575" y="2419264"/>
            <a:ext cx="782548" cy="1557650"/>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38371" y="2188907"/>
            <a:ext cx="780720" cy="1788006"/>
          </a:xfrm>
          <a:prstGeom prst="rect">
            <a:avLst/>
          </a:prstGeom>
        </p:spPr>
      </p:pic>
      <p:sp>
        <p:nvSpPr>
          <p:cNvPr id="29" name="テキスト プレースホルダー 6"/>
          <p:cNvSpPr>
            <a:spLocks noGrp="1"/>
          </p:cNvSpPr>
          <p:nvPr>
            <p:ph type="body" sz="quarter" idx="21" hasCustomPrompt="1"/>
          </p:nvPr>
        </p:nvSpPr>
        <p:spPr>
          <a:xfrm>
            <a:off x="695256" y="1945556"/>
            <a:ext cx="2926333" cy="480053"/>
          </a:xfrm>
        </p:spPr>
        <p:txBody>
          <a:bodyPr anchor="ctr">
            <a:noAutofit/>
          </a:bodyPr>
          <a:lstStyle>
            <a:lvl1pPr algn="ctr">
              <a:defRPr sz="14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2148888" y="1374819"/>
            <a:ext cx="2926333" cy="480053"/>
          </a:xfrm>
        </p:spPr>
        <p:txBody>
          <a:bodyPr anchor="ctr">
            <a:noAutofit/>
          </a:bodyPr>
          <a:lstStyle>
            <a:lvl1pPr algn="ctr">
              <a:defRPr sz="14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6858680" y="1011213"/>
            <a:ext cx="2926333" cy="480053"/>
          </a:xfrm>
        </p:spPr>
        <p:txBody>
          <a:bodyPr anchor="ctr">
            <a:noAutofit/>
          </a:bodyPr>
          <a:lstStyle>
            <a:lvl1pPr algn="ctr">
              <a:defRPr sz="14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256844" y="1590875"/>
            <a:ext cx="2926333" cy="480053"/>
          </a:xfrm>
        </p:spPr>
        <p:txBody>
          <a:bodyPr anchor="ctr">
            <a:noAutofit/>
          </a:bodyPr>
          <a:lstStyle>
            <a:lvl1pPr algn="ctr">
              <a:defRPr sz="14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3817872" y="804077"/>
            <a:ext cx="2926333" cy="480053"/>
          </a:xfrm>
        </p:spPr>
        <p:txBody>
          <a:bodyPr anchor="ctr">
            <a:noAutofit/>
          </a:bodyPr>
          <a:lstStyle>
            <a:lvl1pPr algn="ctr">
              <a:defRPr sz="14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8465564" y="431547"/>
            <a:ext cx="2926333" cy="480053"/>
          </a:xfrm>
        </p:spPr>
        <p:txBody>
          <a:bodyPr anchor="ctr">
            <a:noAutofit/>
          </a:bodyPr>
          <a:lstStyle>
            <a:lvl1pPr algn="ctr">
              <a:defRPr sz="14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2158423" y="2425609"/>
            <a:ext cx="0" cy="448225"/>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3617196" y="1944919"/>
            <a:ext cx="0" cy="922517"/>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5269588" y="1364346"/>
            <a:ext cx="0" cy="1265941"/>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6713029" y="2098919"/>
            <a:ext cx="0" cy="223373"/>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8321845" y="1507999"/>
            <a:ext cx="0" cy="814287"/>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9938852" y="922965"/>
            <a:ext cx="0" cy="1175948"/>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483852" y="4214459"/>
            <a:ext cx="11215677" cy="900605"/>
          </a:xfrm>
        </p:spPr>
        <p:txBody>
          <a:bodyPr anchor="b">
            <a:normAutofit/>
          </a:bodyPr>
          <a:lstStyle>
            <a:lvl1pPr algn="ctr">
              <a:defRPr sz="33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5015259" y="5125213"/>
            <a:ext cx="2160428"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55" name="テキスト プレースホルダー 6"/>
          <p:cNvSpPr>
            <a:spLocks noGrp="1"/>
          </p:cNvSpPr>
          <p:nvPr>
            <p:ph type="body" sz="quarter" idx="42" hasCustomPrompt="1"/>
          </p:nvPr>
        </p:nvSpPr>
        <p:spPr>
          <a:xfrm>
            <a:off x="286853" y="5321905"/>
            <a:ext cx="11618299" cy="1112762"/>
          </a:xfrm>
        </p:spPr>
        <p:txBody>
          <a:bodyPr>
            <a:noAutofit/>
          </a:bodyPr>
          <a:lstStyle>
            <a:lvl1pPr algn="ctr">
              <a:defRPr sz="1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385869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5343199" y="37278"/>
            <a:ext cx="6848804" cy="4481941"/>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sp>
        <p:nvSpPr>
          <p:cNvPr id="2" name="正方形/長方形 1"/>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75201" y="471963"/>
            <a:ext cx="1282667" cy="4047252"/>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00776" y="1017735"/>
            <a:ext cx="1187141" cy="3501485"/>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4519220"/>
            <a:ext cx="12192000" cy="23387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7" name="タイトル 1"/>
          <p:cNvSpPr>
            <a:spLocks noGrp="1"/>
          </p:cNvSpPr>
          <p:nvPr userDrawn="1">
            <p:ph type="title" hasCustomPrompt="1"/>
          </p:nvPr>
        </p:nvSpPr>
        <p:spPr>
          <a:xfrm>
            <a:off x="483852" y="4637793"/>
            <a:ext cx="11215677" cy="900605"/>
          </a:xfrm>
        </p:spPr>
        <p:txBody>
          <a:bodyPr anchor="b">
            <a:normAutofit/>
          </a:bodyPr>
          <a:lstStyle>
            <a:lvl1pPr algn="ctr">
              <a:defRPr sz="33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5015259" y="5548547"/>
            <a:ext cx="2160428"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9" name="テキスト プレースホルダー 6"/>
          <p:cNvSpPr>
            <a:spLocks noGrp="1"/>
          </p:cNvSpPr>
          <p:nvPr userDrawn="1">
            <p:ph type="body" sz="quarter" idx="42" hasCustomPrompt="1"/>
          </p:nvPr>
        </p:nvSpPr>
        <p:spPr>
          <a:xfrm>
            <a:off x="7768460" y="397384"/>
            <a:ext cx="4036641" cy="821816"/>
          </a:xfrm>
        </p:spPr>
        <p:txBody>
          <a:bodyPr>
            <a:noAutofit/>
          </a:bodyPr>
          <a:lstStyle>
            <a:lvl1pPr algn="l">
              <a:defRPr sz="33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305323" y="397384"/>
            <a:ext cx="3786740" cy="821816"/>
          </a:xfrm>
        </p:spPr>
        <p:txBody>
          <a:bodyPr>
            <a:noAutofit/>
          </a:bodyPr>
          <a:lstStyle>
            <a:lvl1pPr algn="r">
              <a:defRPr sz="33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286853" y="5688607"/>
            <a:ext cx="11618299" cy="998520"/>
          </a:xfrm>
        </p:spPr>
        <p:txBody>
          <a:bodyPr>
            <a:noAutofit/>
          </a:bodyPr>
          <a:lstStyle>
            <a:lvl1pPr algn="ctr">
              <a:defRPr sz="1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727633" y="1930400"/>
            <a:ext cx="3518363" cy="655782"/>
          </a:xfrm>
        </p:spPr>
        <p:txBody>
          <a:bodyPr anchor="ctr">
            <a:noAutofit/>
          </a:bodyPr>
          <a:lstStyle>
            <a:lvl1pPr algn="l">
              <a:defRPr sz="9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357149" y="2121855"/>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6" name="テキスト プレースホルダー 6"/>
          <p:cNvSpPr>
            <a:spLocks noGrp="1"/>
          </p:cNvSpPr>
          <p:nvPr userDrawn="1">
            <p:ph type="body" sz="quarter" idx="46" hasCustomPrompt="1"/>
          </p:nvPr>
        </p:nvSpPr>
        <p:spPr>
          <a:xfrm>
            <a:off x="727633" y="2697019"/>
            <a:ext cx="3518363" cy="655782"/>
          </a:xfrm>
        </p:spPr>
        <p:txBody>
          <a:bodyPr anchor="ctr">
            <a:noAutofit/>
          </a:bodyPr>
          <a:lstStyle>
            <a:lvl1pPr algn="l">
              <a:defRPr sz="9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361181" y="2888474"/>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8" name="テキスト プレースホルダー 6"/>
          <p:cNvSpPr>
            <a:spLocks noGrp="1"/>
          </p:cNvSpPr>
          <p:nvPr userDrawn="1">
            <p:ph type="body" sz="quarter" idx="47" hasCustomPrompt="1"/>
          </p:nvPr>
        </p:nvSpPr>
        <p:spPr>
          <a:xfrm>
            <a:off x="727633" y="3463637"/>
            <a:ext cx="3518363" cy="655782"/>
          </a:xfrm>
        </p:spPr>
        <p:txBody>
          <a:bodyPr anchor="ctr">
            <a:noAutofit/>
          </a:bodyPr>
          <a:lstStyle>
            <a:lvl1pPr algn="l">
              <a:defRPr sz="9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357149" y="3655086"/>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3" name="テキスト プレースホルダー 6"/>
          <p:cNvSpPr>
            <a:spLocks noGrp="1"/>
          </p:cNvSpPr>
          <p:nvPr userDrawn="1">
            <p:ph type="body" sz="quarter" idx="48" hasCustomPrompt="1"/>
          </p:nvPr>
        </p:nvSpPr>
        <p:spPr>
          <a:xfrm>
            <a:off x="8372933" y="1932505"/>
            <a:ext cx="3518363" cy="655782"/>
          </a:xfrm>
        </p:spPr>
        <p:txBody>
          <a:bodyPr anchor="ctr">
            <a:noAutofit/>
          </a:bodyPr>
          <a:lstStyle>
            <a:lvl1pPr algn="l">
              <a:defRPr sz="9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8002449" y="2123960"/>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5" name="テキスト プレースホルダー 6"/>
          <p:cNvSpPr>
            <a:spLocks noGrp="1"/>
          </p:cNvSpPr>
          <p:nvPr userDrawn="1">
            <p:ph type="body" sz="quarter" idx="49" hasCustomPrompt="1"/>
          </p:nvPr>
        </p:nvSpPr>
        <p:spPr>
          <a:xfrm>
            <a:off x="8372933" y="2699124"/>
            <a:ext cx="3518363" cy="655782"/>
          </a:xfrm>
        </p:spPr>
        <p:txBody>
          <a:bodyPr anchor="ctr">
            <a:noAutofit/>
          </a:bodyPr>
          <a:lstStyle>
            <a:lvl1pPr algn="l">
              <a:defRPr sz="9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8002449" y="2890578"/>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7" name="テキスト プレースホルダー 6"/>
          <p:cNvSpPr>
            <a:spLocks noGrp="1"/>
          </p:cNvSpPr>
          <p:nvPr userDrawn="1">
            <p:ph type="body" sz="quarter" idx="50" hasCustomPrompt="1"/>
          </p:nvPr>
        </p:nvSpPr>
        <p:spPr>
          <a:xfrm>
            <a:off x="8372933" y="3465742"/>
            <a:ext cx="3518363" cy="655782"/>
          </a:xfrm>
        </p:spPr>
        <p:txBody>
          <a:bodyPr anchor="ctr">
            <a:noAutofit/>
          </a:bodyPr>
          <a:lstStyle>
            <a:lvl1pPr algn="l">
              <a:defRPr sz="9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8002449" y="3657191"/>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0" name="正方形/長方形 29"/>
          <p:cNvSpPr/>
          <p:nvPr userDrawn="1"/>
        </p:nvSpPr>
        <p:spPr>
          <a:xfrm>
            <a:off x="2133263" y="1225928"/>
            <a:ext cx="2160428"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1" name="正方形/長方形 30"/>
          <p:cNvSpPr/>
          <p:nvPr userDrawn="1"/>
        </p:nvSpPr>
        <p:spPr>
          <a:xfrm>
            <a:off x="7370735" y="1225928"/>
            <a:ext cx="2160428"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Tree>
    <p:extLst>
      <p:ext uri="{BB962C8B-B14F-4D97-AF65-F5344CB8AC3E}">
        <p14:creationId xmlns:p14="http://schemas.microsoft.com/office/powerpoint/2010/main" val="303348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0" y="0"/>
            <a:ext cx="12192000" cy="4151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6400" y="308658"/>
            <a:ext cx="5274869" cy="4272731"/>
          </a:xfrm>
          <a:prstGeom prst="rect">
            <a:avLst/>
          </a:prstGeom>
        </p:spPr>
      </p:pic>
      <p:pic>
        <p:nvPicPr>
          <p:cNvPr id="9" name="図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67623" y="950246"/>
            <a:ext cx="2554068" cy="3631143"/>
          </a:xfrm>
          <a:prstGeom prst="rect">
            <a:avLst/>
          </a:prstGeom>
        </p:spPr>
      </p:pic>
      <p:pic>
        <p:nvPicPr>
          <p:cNvPr id="10" name="図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51717" y="1804280"/>
            <a:ext cx="1363427" cy="2777109"/>
          </a:xfrm>
          <a:prstGeom prst="rect">
            <a:avLst/>
          </a:prstGeom>
        </p:spPr>
      </p:pic>
      <p:sp>
        <p:nvSpPr>
          <p:cNvPr id="11" name="図プレースホルダー 8"/>
          <p:cNvSpPr>
            <a:spLocks noGrp="1"/>
          </p:cNvSpPr>
          <p:nvPr>
            <p:ph type="pic" sz="quarter" idx="12" hasCustomPrompt="1"/>
          </p:nvPr>
        </p:nvSpPr>
        <p:spPr>
          <a:xfrm>
            <a:off x="2263471" y="2157779"/>
            <a:ext cx="1139924" cy="2070100"/>
          </a:xfrm>
        </p:spPr>
        <p:txBody>
          <a:bodyPr>
            <a:normAutofit/>
          </a:bodyPr>
          <a:lstStyle>
            <a:lvl1pPr>
              <a:defRPr sz="8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3660192" y="488673"/>
            <a:ext cx="4890968" cy="2704156"/>
          </a:xfrm>
        </p:spPr>
        <p:txBody>
          <a:bodyPr>
            <a:normAutofit/>
          </a:bodyPr>
          <a:lstStyle>
            <a:lvl1pPr>
              <a:defRPr sz="8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8839080" y="1282700"/>
            <a:ext cx="2209992" cy="2956390"/>
          </a:xfrm>
        </p:spPr>
        <p:txBody>
          <a:bodyPr>
            <a:normAutofit/>
          </a:bodyPr>
          <a:lstStyle>
            <a:lvl1pPr>
              <a:defRPr sz="8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483852" y="4514415"/>
            <a:ext cx="11215677" cy="900605"/>
          </a:xfrm>
        </p:spPr>
        <p:txBody>
          <a:bodyPr anchor="b">
            <a:normAutofit/>
          </a:bodyPr>
          <a:lstStyle>
            <a:lvl1pPr algn="ctr">
              <a:defRPr sz="33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5015259" y="5425169"/>
            <a:ext cx="2160428"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8" name="テキスト プレースホルダー 6"/>
          <p:cNvSpPr>
            <a:spLocks noGrp="1"/>
          </p:cNvSpPr>
          <p:nvPr>
            <p:ph type="body" sz="quarter" idx="42" hasCustomPrompt="1"/>
          </p:nvPr>
        </p:nvSpPr>
        <p:spPr>
          <a:xfrm>
            <a:off x="286853" y="5621867"/>
            <a:ext cx="11618299" cy="1006329"/>
          </a:xfrm>
        </p:spPr>
        <p:txBody>
          <a:bodyPr>
            <a:noAutofit/>
          </a:bodyPr>
          <a:lstStyle>
            <a:lvl1pPr algn="ctr">
              <a:defRPr sz="1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56951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9"/>
            <a:ext cx="10515600" cy="1325563"/>
          </a:xfrm>
        </p:spPr>
        <p:txBody>
          <a:bodyPr/>
          <a:lstStyle/>
          <a:p>
            <a:r>
              <a:rPr lang="es-ES"/>
              <a:t>Haga clic para modificar el estilo de título del patrón</a:t>
            </a:r>
            <a:endParaRPr lang="es-ES_tradnl"/>
          </a:p>
        </p:txBody>
      </p:sp>
      <p:sp>
        <p:nvSpPr>
          <p:cNvPr id="3" name="Marcador de texto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40319" y="2505075"/>
            <a:ext cx="515831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pie de página 6"/>
          <p:cNvSpPr>
            <a:spLocks noGrp="1"/>
          </p:cNvSpPr>
          <p:nvPr>
            <p:ph type="ftr" sz="quarter" idx="10"/>
          </p:nvPr>
        </p:nvSpPr>
        <p:spPr>
          <a:xfrm>
            <a:off x="0" y="6553200"/>
            <a:ext cx="7924800" cy="304800"/>
          </a:xfrm>
          <a:prstGeom prst="rect">
            <a:avLst/>
          </a:prstGeom>
        </p:spPr>
        <p:txBody>
          <a:bodyPr/>
          <a:lstStyle>
            <a:lvl1pPr>
              <a:defRPr/>
            </a:lvl1p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8" name="Marcador de número de diapositiva 7"/>
          <p:cNvSpPr>
            <a:spLocks noGrp="1"/>
          </p:cNvSpPr>
          <p:nvPr>
            <p:ph type="sldNum" sz="quarter" idx="11"/>
          </p:nvPr>
        </p:nvSpPr>
        <p:spPr>
          <a:xfrm>
            <a:off x="9042400" y="6553200"/>
            <a:ext cx="3149600" cy="304800"/>
          </a:xfrm>
          <a:prstGeom prst="rect">
            <a:avLst/>
          </a:prstGeom>
        </p:spPr>
        <p:txBody>
          <a:bodyPr/>
          <a:lstStyle>
            <a:lvl1pPr>
              <a:defRPr/>
            </a:lvl1pPr>
          </a:lstStyle>
          <a:p>
            <a:pPr algn="r" fontAlgn="base">
              <a:spcBef>
                <a:spcPct val="0"/>
              </a:spcBef>
              <a:spcAft>
                <a:spcPct val="0"/>
              </a:spcAft>
              <a:defRPr/>
            </a:pPr>
            <a:fld id="{73240E4D-CA1C-4E16-AD48-F40139F88812}"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‹Nº›</a:t>
            </a:fld>
            <a:endParaRPr lang="en-US" sz="1200" b="1">
              <a:solidFill>
                <a:srgbClr val="FF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702030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0" y="4233338"/>
            <a:ext cx="12192000" cy="2624667"/>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5BB8D1"/>
              </a:solidFill>
              <a:effectLst/>
              <a:uLnTx/>
              <a:uFillTx/>
              <a:latin typeface="Open Sans"/>
              <a:cs typeface="+mn-cs"/>
            </a:endParaRPr>
          </a:p>
        </p:txBody>
      </p:sp>
      <p:sp>
        <p:nvSpPr>
          <p:cNvPr id="2" name="正方形/長方形 1"/>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 name="タイトル プレースホルダー 1"/>
          <p:cNvSpPr>
            <a:spLocks noGrp="1"/>
          </p:cNvSpPr>
          <p:nvPr>
            <p:ph type="title" hasCustomPrompt="1"/>
          </p:nvPr>
        </p:nvSpPr>
        <p:spPr>
          <a:xfrm>
            <a:off x="2048599" y="164643"/>
            <a:ext cx="9567208" cy="80210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2111210" y="1028739"/>
            <a:ext cx="9553891"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2159223" y="932727"/>
            <a:ext cx="2160428"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5" name="図プレースホルダー 19"/>
          <p:cNvSpPr>
            <a:spLocks noGrp="1"/>
          </p:cNvSpPr>
          <p:nvPr>
            <p:ph type="pic" sz="quarter" idx="12" hasCustomPrompt="1"/>
          </p:nvPr>
        </p:nvSpPr>
        <p:spPr>
          <a:xfrm>
            <a:off x="535412" y="2170492"/>
            <a:ext cx="5690093" cy="3200400"/>
          </a:xfrm>
          <a:solidFill>
            <a:schemeClr val="accent3">
              <a:lumMod val="20000"/>
              <a:lumOff val="80000"/>
            </a:schemeClr>
          </a:solidFill>
        </p:spPr>
        <p:txBody>
          <a:bodyPr>
            <a:normAutofit/>
          </a:bodyPr>
          <a:lstStyle>
            <a:lvl1pPr>
              <a:defRPr sz="800"/>
            </a:lvl1pPr>
          </a:lstStyle>
          <a:p>
            <a:r>
              <a:rPr kumimoji="1" lang="en-US" altLang="ja-JP" dirty="0"/>
              <a:t>Add an image</a:t>
            </a:r>
            <a:endParaRPr kumimoji="1" lang="ja-JP" altLang="en-US" dirty="0"/>
          </a:p>
        </p:txBody>
      </p:sp>
      <p:sp>
        <p:nvSpPr>
          <p:cNvPr id="16" name="角丸四角形 7"/>
          <p:cNvSpPr/>
          <p:nvPr userDrawn="1"/>
        </p:nvSpPr>
        <p:spPr>
          <a:xfrm>
            <a:off x="535564" y="1845583"/>
            <a:ext cx="5690093" cy="32476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7" name="正方形/長方形 16"/>
          <p:cNvSpPr/>
          <p:nvPr userDrawn="1"/>
        </p:nvSpPr>
        <p:spPr>
          <a:xfrm>
            <a:off x="535564" y="2128015"/>
            <a:ext cx="5690093" cy="42333"/>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nvGrpSpPr>
          <p:cNvPr id="18" name="グループ化 17"/>
          <p:cNvGrpSpPr/>
          <p:nvPr userDrawn="1"/>
        </p:nvGrpSpPr>
        <p:grpSpPr>
          <a:xfrm>
            <a:off x="657132" y="1938114"/>
            <a:ext cx="361981" cy="95250"/>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grpSp>
        <p:nvGrpSpPr>
          <p:cNvPr id="22" name="グループ化 21"/>
          <p:cNvGrpSpPr/>
          <p:nvPr userDrawn="1"/>
        </p:nvGrpSpPr>
        <p:grpSpPr>
          <a:xfrm>
            <a:off x="5972541" y="1922238"/>
            <a:ext cx="133363" cy="1270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sp>
        <p:nvSpPr>
          <p:cNvPr id="38" name="正方形/長方形 37"/>
          <p:cNvSpPr/>
          <p:nvPr userDrawn="1"/>
        </p:nvSpPr>
        <p:spPr>
          <a:xfrm rot="2700000">
            <a:off x="1592122" y="2906411"/>
            <a:ext cx="8518860" cy="64154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8" name="正方形/長方形 27"/>
          <p:cNvSpPr/>
          <p:nvPr userDrawn="1"/>
        </p:nvSpPr>
        <p:spPr>
          <a:xfrm>
            <a:off x="6582655" y="4396149"/>
            <a:ext cx="2160428"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9" name="テキスト プレースホルダー 6"/>
          <p:cNvSpPr>
            <a:spLocks noGrp="1"/>
          </p:cNvSpPr>
          <p:nvPr>
            <p:ph type="body" sz="quarter" idx="24" hasCustomPrompt="1"/>
          </p:nvPr>
        </p:nvSpPr>
        <p:spPr>
          <a:xfrm>
            <a:off x="6522323" y="4476703"/>
            <a:ext cx="5196564" cy="1500769"/>
          </a:xfrm>
        </p:spPr>
        <p:txBody>
          <a:bodyPr anchor="t">
            <a:noAutofit/>
          </a:bodyPr>
          <a:lstStyle>
            <a:lvl1pPr algn="l">
              <a:defRPr sz="1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6953139" y="1857789"/>
            <a:ext cx="4748812" cy="655782"/>
          </a:xfrm>
        </p:spPr>
        <p:txBody>
          <a:bodyPr anchor="ctr">
            <a:noAutofit/>
          </a:bodyPr>
          <a:lstStyle>
            <a:lvl1pPr algn="l">
              <a:defRPr sz="9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6582653" y="2049244"/>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3" name="テキスト プレースホルダー 6"/>
          <p:cNvSpPr>
            <a:spLocks noGrp="1"/>
          </p:cNvSpPr>
          <p:nvPr>
            <p:ph type="body" sz="quarter" idx="49" hasCustomPrompt="1"/>
          </p:nvPr>
        </p:nvSpPr>
        <p:spPr>
          <a:xfrm>
            <a:off x="6953139" y="2624408"/>
            <a:ext cx="4748812" cy="655782"/>
          </a:xfrm>
        </p:spPr>
        <p:txBody>
          <a:bodyPr anchor="ctr">
            <a:noAutofit/>
          </a:bodyPr>
          <a:lstStyle>
            <a:lvl1pPr algn="l">
              <a:defRPr sz="9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6582653" y="2815862"/>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5" name="テキスト プレースホルダー 6"/>
          <p:cNvSpPr>
            <a:spLocks noGrp="1"/>
          </p:cNvSpPr>
          <p:nvPr>
            <p:ph type="body" sz="quarter" idx="50" hasCustomPrompt="1"/>
          </p:nvPr>
        </p:nvSpPr>
        <p:spPr>
          <a:xfrm>
            <a:off x="6953139" y="3391026"/>
            <a:ext cx="4748812" cy="655782"/>
          </a:xfrm>
        </p:spPr>
        <p:txBody>
          <a:bodyPr anchor="ctr">
            <a:noAutofit/>
          </a:bodyPr>
          <a:lstStyle>
            <a:lvl1pPr algn="l">
              <a:defRPr sz="9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6582653" y="3582480"/>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7" name="円/楕円 36"/>
          <p:cNvSpPr/>
          <p:nvPr userDrawn="1"/>
        </p:nvSpPr>
        <p:spPr>
          <a:xfrm>
            <a:off x="1555535" y="905653"/>
            <a:ext cx="384076" cy="3840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9" name="円/楕円 13"/>
          <p:cNvSpPr/>
          <p:nvPr userDrawn="1"/>
        </p:nvSpPr>
        <p:spPr>
          <a:xfrm>
            <a:off x="31599" y="0"/>
            <a:ext cx="912180" cy="68127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0" name="円/楕円 39"/>
          <p:cNvSpPr/>
          <p:nvPr userDrawn="1"/>
        </p:nvSpPr>
        <p:spPr>
          <a:xfrm>
            <a:off x="681975" y="681274"/>
            <a:ext cx="528104" cy="528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1" name="円/楕円 40"/>
          <p:cNvSpPr/>
          <p:nvPr userDrawn="1"/>
        </p:nvSpPr>
        <p:spPr>
          <a:xfrm>
            <a:off x="1207833" y="149097"/>
            <a:ext cx="661953" cy="6618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2" name="フッター プレースホルダー 4"/>
          <p:cNvSpPr>
            <a:spLocks noGrp="1"/>
          </p:cNvSpPr>
          <p:nvPr>
            <p:ph type="ftr" sz="quarter" idx="3"/>
          </p:nvPr>
        </p:nvSpPr>
        <p:spPr>
          <a:xfrm>
            <a:off x="7005936" y="6309244"/>
            <a:ext cx="3860800" cy="365125"/>
          </a:xfrm>
          <a:prstGeom prst="rect">
            <a:avLst/>
          </a:prstGeom>
        </p:spPr>
        <p:txBody>
          <a:bodyPr vert="horz" lIns="163275" tIns="81638" rIns="163275" bIns="81638" rtlCol="0" anchor="ctr"/>
          <a:lstStyle>
            <a:lvl1pPr algn="r">
              <a:defRPr sz="1000">
                <a:solidFill>
                  <a:schemeClr val="tx1">
                    <a:tint val="75000"/>
                  </a:schemeClr>
                </a:solidFill>
                <a:latin typeface="+mj-lt"/>
              </a:defRPr>
            </a:lvl1p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3" name="円/楕円 42"/>
          <p:cNvSpPr/>
          <p:nvPr userDrawn="1"/>
        </p:nvSpPr>
        <p:spPr>
          <a:xfrm>
            <a:off x="11022062"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4" name="円/楕円 43"/>
          <p:cNvSpPr/>
          <p:nvPr userDrawn="1"/>
        </p:nvSpPr>
        <p:spPr>
          <a:xfrm>
            <a:off x="11435109" y="6111048"/>
            <a:ext cx="720143"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5" name="円/楕円 19"/>
          <p:cNvSpPr/>
          <p:nvPr userDrawn="1"/>
        </p:nvSpPr>
        <p:spPr>
          <a:xfrm>
            <a:off x="10860589"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6" name="スライド番号プレースホルダー 5"/>
          <p:cNvSpPr>
            <a:spLocks noGrp="1"/>
          </p:cNvSpPr>
          <p:nvPr>
            <p:ph type="sldNum" sz="quarter" idx="4"/>
          </p:nvPr>
        </p:nvSpPr>
        <p:spPr>
          <a:xfrm>
            <a:off x="11435109" y="6288531"/>
            <a:ext cx="720143" cy="365125"/>
          </a:xfrm>
          <a:prstGeom prst="rect">
            <a:avLst/>
          </a:prstGeom>
        </p:spPr>
        <p:txBody>
          <a:bodyPr vert="horz" lIns="163275" tIns="81638" rIns="163275" bIns="81638" rtlCol="0" anchor="ctr"/>
          <a:lstStyle>
            <a:lvl1pPr algn="ctr">
              <a:defRPr sz="1400">
                <a:solidFill>
                  <a:schemeClr val="bg1"/>
                </a:solidFill>
              </a:defRPr>
            </a:lvl1p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Tree>
    <p:extLst>
      <p:ext uri="{BB962C8B-B14F-4D97-AF65-F5344CB8AC3E}">
        <p14:creationId xmlns:p14="http://schemas.microsoft.com/office/powerpoint/2010/main" val="305808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1397121" y="0"/>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072943"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7985367"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3127796"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8643103"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6331500" y="0"/>
            <a:ext cx="3569011" cy="6858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4413637" y="0"/>
            <a:ext cx="3099073" cy="6858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372706" y="2703891"/>
            <a:ext cx="4823863" cy="2208254"/>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378148" y="5111521"/>
            <a:ext cx="4818419" cy="1390878"/>
          </a:xfrm>
        </p:spPr>
        <p:txBody>
          <a:bodyPr>
            <a:noAutofit/>
          </a:bodyPr>
          <a:lstStyle>
            <a:lvl1pPr algn="l">
              <a:defRPr sz="1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7319643" y="2147069"/>
            <a:ext cx="7132647" cy="2679933"/>
          </a:xfrm>
        </p:spPr>
        <p:txBody>
          <a:bodyPr anchor="b">
            <a:noAutofit/>
          </a:bodyPr>
          <a:lstStyle>
            <a:lvl1pPr algn="l">
              <a:lnSpc>
                <a:spcPct val="100000"/>
              </a:lnSpc>
              <a:spcBef>
                <a:spcPts val="0"/>
              </a:spcBef>
              <a:defRPr sz="85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441051" y="4990568"/>
            <a:ext cx="2160188" cy="48000"/>
          </a:xfrm>
          <a:solidFill>
            <a:schemeClr val="bg1"/>
          </a:solidFill>
        </p:spPr>
        <p:txBody>
          <a:bodyPr>
            <a:noAutofit/>
          </a:bodyPr>
          <a:lstStyle>
            <a:lvl1pPr algn="l">
              <a:defRPr sz="1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296296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3" y="5708958"/>
            <a:ext cx="6095471" cy="780411"/>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18771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54482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4518781"/>
            <a:ext cx="12192001" cy="1228876"/>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300" y="4596492"/>
            <a:ext cx="11583405" cy="1035050"/>
          </a:xfrm>
        </p:spPr>
        <p:txBody>
          <a:bodyPr anchor="ctr">
            <a:noAutofit/>
          </a:bodyPr>
          <a:lstStyle>
            <a:lvl1pPr algn="ctr">
              <a:lnSpc>
                <a:spcPct val="100000"/>
              </a:lnSpc>
              <a:spcBef>
                <a:spcPts val="0"/>
              </a:spcBef>
              <a:defRPr sz="48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01335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0" y="677634"/>
            <a:ext cx="12192000" cy="1035050"/>
          </a:xfrm>
          <a:solidFill>
            <a:schemeClr val="tx2">
              <a:alpha val="40000"/>
            </a:schemeClr>
          </a:solidFill>
        </p:spPr>
        <p:txBody>
          <a:bodyPr anchor="ctr">
            <a:noAutofit/>
          </a:bodyPr>
          <a:lstStyle>
            <a:lvl1pPr algn="ctr">
              <a:lnSpc>
                <a:spcPct val="100000"/>
              </a:lnSpc>
              <a:spcBef>
                <a:spcPts val="0"/>
              </a:spcBef>
              <a:defRPr sz="36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300" y="677635"/>
            <a:ext cx="11583405" cy="1035050"/>
          </a:xfrm>
        </p:spPr>
        <p:txBody>
          <a:bodyPr anchor="ctr">
            <a:noAutofit/>
          </a:bodyPr>
          <a:lstStyle>
            <a:lvl1pPr algn="ctr">
              <a:lnSpc>
                <a:spcPct val="100000"/>
              </a:lnSpc>
              <a:spcBef>
                <a:spcPts val="0"/>
              </a:spcBef>
              <a:defRPr sz="3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412334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577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801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483853" y="1886863"/>
            <a:ext cx="11218899" cy="2912533"/>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96343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0" y="3976048"/>
            <a:ext cx="12192000" cy="2881952"/>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5BB8D1"/>
              </a:solidFill>
              <a:effectLst/>
              <a:uLnTx/>
              <a:uFillTx/>
              <a:latin typeface="Open Sans"/>
              <a:cs typeface="+mn-cs"/>
            </a:endParaRPr>
          </a:p>
        </p:txBody>
      </p:sp>
      <p:sp>
        <p:nvSpPr>
          <p:cNvPr id="2" name="正方形/長方形 1"/>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 name="フッター プレースホルダー 4"/>
          <p:cNvSpPr>
            <a:spLocks noGrp="1"/>
          </p:cNvSpPr>
          <p:nvPr>
            <p:ph type="ftr" sz="quarter" idx="3"/>
          </p:nvPr>
        </p:nvSpPr>
        <p:spPr>
          <a:xfrm>
            <a:off x="7005936" y="6309244"/>
            <a:ext cx="3860800" cy="365125"/>
          </a:xfrm>
          <a:prstGeom prst="rect">
            <a:avLst/>
          </a:prstGeom>
        </p:spPr>
        <p:txBody>
          <a:bodyPr vert="horz" lIns="163275" tIns="81638" rIns="163275" bIns="81638" rtlCol="0" anchor="ctr"/>
          <a:lstStyle>
            <a:lvl1pPr algn="r">
              <a:defRPr sz="1000">
                <a:solidFill>
                  <a:schemeClr val="tx1">
                    <a:tint val="75000"/>
                  </a:schemeClr>
                </a:solidFill>
                <a:latin typeface="+mj-lt"/>
              </a:defRPr>
            </a:lvl1p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5" name="円/楕円 4"/>
          <p:cNvSpPr/>
          <p:nvPr userDrawn="1"/>
        </p:nvSpPr>
        <p:spPr>
          <a:xfrm>
            <a:off x="11022062"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6" name="円/楕円 5"/>
          <p:cNvSpPr/>
          <p:nvPr userDrawn="1"/>
        </p:nvSpPr>
        <p:spPr>
          <a:xfrm>
            <a:off x="11435109" y="6111048"/>
            <a:ext cx="720143"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7" name="円/楕円 19"/>
          <p:cNvSpPr/>
          <p:nvPr userDrawn="1"/>
        </p:nvSpPr>
        <p:spPr>
          <a:xfrm>
            <a:off x="10860589"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8" name="スライド番号プレースホルダー 5"/>
          <p:cNvSpPr>
            <a:spLocks noGrp="1"/>
          </p:cNvSpPr>
          <p:nvPr>
            <p:ph type="sldNum" sz="quarter" idx="4"/>
          </p:nvPr>
        </p:nvSpPr>
        <p:spPr>
          <a:xfrm>
            <a:off x="11435109" y="6288531"/>
            <a:ext cx="720143" cy="365125"/>
          </a:xfrm>
          <a:prstGeom prst="rect">
            <a:avLst/>
          </a:prstGeom>
        </p:spPr>
        <p:txBody>
          <a:bodyPr vert="horz" lIns="163275" tIns="81638" rIns="163275" bIns="81638" rtlCol="0" anchor="ctr"/>
          <a:lstStyle>
            <a:lvl1pPr algn="ctr">
              <a:defRPr sz="1400">
                <a:solidFill>
                  <a:schemeClr val="bg1"/>
                </a:solidFill>
              </a:defRPr>
            </a:lvl1p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Tree>
    <p:extLst>
      <p:ext uri="{BB962C8B-B14F-4D97-AF65-F5344CB8AC3E}">
        <p14:creationId xmlns:p14="http://schemas.microsoft.com/office/powerpoint/2010/main" val="369934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pie de página 2"/>
          <p:cNvSpPr>
            <a:spLocks noGrp="1"/>
          </p:cNvSpPr>
          <p:nvPr>
            <p:ph type="ftr" sz="quarter" idx="10"/>
          </p:nvPr>
        </p:nvSpPr>
        <p:spPr>
          <a:xfrm>
            <a:off x="0" y="6553200"/>
            <a:ext cx="7924800" cy="304800"/>
          </a:xfrm>
          <a:prstGeom prst="rect">
            <a:avLst/>
          </a:prstGeom>
        </p:spPr>
        <p:txBody>
          <a:bodyPr/>
          <a:lstStyle>
            <a:lvl1pPr>
              <a:defRPr/>
            </a:lvl1p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4" name="Marcador de número de diapositiva 3"/>
          <p:cNvSpPr>
            <a:spLocks noGrp="1"/>
          </p:cNvSpPr>
          <p:nvPr>
            <p:ph type="sldNum" sz="quarter" idx="11"/>
          </p:nvPr>
        </p:nvSpPr>
        <p:spPr>
          <a:xfrm>
            <a:off x="9042400" y="6553200"/>
            <a:ext cx="3149600" cy="304800"/>
          </a:xfrm>
          <a:prstGeom prst="rect">
            <a:avLst/>
          </a:prstGeom>
        </p:spPr>
        <p:txBody>
          <a:bodyPr/>
          <a:lstStyle>
            <a:lvl1pPr>
              <a:defRPr/>
            </a:lvl1pPr>
          </a:lstStyle>
          <a:p>
            <a:pPr algn="r" fontAlgn="base">
              <a:spcBef>
                <a:spcPct val="0"/>
              </a:spcBef>
              <a:spcAft>
                <a:spcPct val="0"/>
              </a:spcAft>
              <a:defRPr/>
            </a:pPr>
            <a:fld id="{7E6A34E6-6793-40C8-AD66-1401B827AB0F}"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‹Nº›</a:t>
            </a:fld>
            <a:endParaRPr lang="en-US" sz="1200" b="1">
              <a:solidFill>
                <a:srgbClr val="FF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511187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2286000"/>
            <a:ext cx="10363200" cy="1143000"/>
          </a:xfrm>
        </p:spPr>
        <p:txBody>
          <a:bodyPr/>
          <a:lstStyle>
            <a:lvl1pPr>
              <a:defRPr/>
            </a:lvl1pPr>
          </a:lstStyle>
          <a:p>
            <a:pPr lvl="0"/>
            <a:r>
              <a:rPr lang="en-US" noProof="0"/>
              <a:t>Click to edit Master title style</a:t>
            </a:r>
          </a:p>
        </p:txBody>
      </p:sp>
      <p:sp>
        <p:nvSpPr>
          <p:cNvPr id="4099"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36130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56399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 name="タイトル 1"/>
          <p:cNvSpPr>
            <a:spLocks noGrp="1"/>
          </p:cNvSpPr>
          <p:nvPr>
            <p:ph type="title" hasCustomPrompt="1"/>
          </p:nvPr>
        </p:nvSpPr>
        <p:spPr>
          <a:xfrm>
            <a:off x="556919" y="782323"/>
            <a:ext cx="4482872" cy="5471965"/>
          </a:xfrm>
        </p:spPr>
        <p:txBody>
          <a:bodyPr>
            <a:normAutofit/>
          </a:bodyPr>
          <a:lstStyle>
            <a:lvl1pPr algn="ctr">
              <a:defRPr sz="48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5" name="円/楕円 4"/>
          <p:cNvSpPr/>
          <p:nvPr userDrawn="1"/>
        </p:nvSpPr>
        <p:spPr>
          <a:xfrm>
            <a:off x="5423868" y="860918"/>
            <a:ext cx="432085"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1</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7" name="円/楕円 6"/>
          <p:cNvSpPr/>
          <p:nvPr userDrawn="1"/>
        </p:nvSpPr>
        <p:spPr>
          <a:xfrm>
            <a:off x="5423868" y="1768178"/>
            <a:ext cx="432085"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2</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8" name="円/楕円 7"/>
          <p:cNvSpPr/>
          <p:nvPr userDrawn="1"/>
        </p:nvSpPr>
        <p:spPr>
          <a:xfrm>
            <a:off x="5423868" y="2675438"/>
            <a:ext cx="432085"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3</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9" name="円/楕円 8"/>
          <p:cNvSpPr/>
          <p:nvPr userDrawn="1"/>
        </p:nvSpPr>
        <p:spPr>
          <a:xfrm>
            <a:off x="5423868" y="3582698"/>
            <a:ext cx="432085"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4</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10" name="円/楕円 9"/>
          <p:cNvSpPr/>
          <p:nvPr userDrawn="1"/>
        </p:nvSpPr>
        <p:spPr>
          <a:xfrm>
            <a:off x="5423868" y="4489958"/>
            <a:ext cx="432085"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5</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11" name="円/楕円 10"/>
          <p:cNvSpPr/>
          <p:nvPr userDrawn="1"/>
        </p:nvSpPr>
        <p:spPr>
          <a:xfrm>
            <a:off x="5423868" y="5397219"/>
            <a:ext cx="432085"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6</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12" name="テキスト プレースホルダー 6"/>
          <p:cNvSpPr>
            <a:spLocks noGrp="1"/>
          </p:cNvSpPr>
          <p:nvPr>
            <p:ph type="body" sz="quarter" idx="15" hasCustomPrompt="1"/>
          </p:nvPr>
        </p:nvSpPr>
        <p:spPr>
          <a:xfrm>
            <a:off x="6000742" y="692699"/>
            <a:ext cx="5520335" cy="624069"/>
          </a:xfrm>
        </p:spPr>
        <p:txBody>
          <a:bodyPr anchor="b">
            <a:normAutofit/>
          </a:bodyPr>
          <a:lstStyle>
            <a:lvl1pPr algn="l">
              <a:defRPr sz="18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6000742" y="1172749"/>
            <a:ext cx="5520335" cy="402456"/>
          </a:xfrm>
        </p:spPr>
        <p:txBody>
          <a:bodyPr anchor="t">
            <a:normAutofit/>
          </a:bodyPr>
          <a:lstStyle>
            <a:lvl1pPr algn="l">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6000742" y="5234795"/>
            <a:ext cx="5520335" cy="624069"/>
          </a:xfrm>
        </p:spPr>
        <p:txBody>
          <a:bodyPr anchor="b">
            <a:normAutofit/>
          </a:bodyPr>
          <a:lstStyle>
            <a:lvl1pPr algn="l">
              <a:defRPr sz="18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6000742" y="5714843"/>
            <a:ext cx="5520335" cy="402456"/>
          </a:xfrm>
        </p:spPr>
        <p:txBody>
          <a:bodyPr anchor="t">
            <a:normAutofit/>
          </a:bodyPr>
          <a:lstStyle>
            <a:lvl1pPr algn="l">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6000742" y="1601115"/>
            <a:ext cx="5520335" cy="624069"/>
          </a:xfrm>
        </p:spPr>
        <p:txBody>
          <a:bodyPr anchor="b">
            <a:normAutofit/>
          </a:bodyPr>
          <a:lstStyle>
            <a:lvl1pPr algn="l">
              <a:defRPr sz="18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6000742" y="2081168"/>
            <a:ext cx="5520335" cy="402456"/>
          </a:xfrm>
        </p:spPr>
        <p:txBody>
          <a:bodyPr anchor="t">
            <a:normAutofit/>
          </a:bodyPr>
          <a:lstStyle>
            <a:lvl1pPr algn="l">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6000742" y="2509539"/>
            <a:ext cx="5520335" cy="624069"/>
          </a:xfrm>
        </p:spPr>
        <p:txBody>
          <a:bodyPr anchor="b">
            <a:normAutofit/>
          </a:bodyPr>
          <a:lstStyle>
            <a:lvl1pPr algn="l">
              <a:defRPr sz="18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6000742" y="2989587"/>
            <a:ext cx="5520335" cy="402456"/>
          </a:xfrm>
        </p:spPr>
        <p:txBody>
          <a:bodyPr anchor="t">
            <a:normAutofit/>
          </a:bodyPr>
          <a:lstStyle>
            <a:lvl1pPr algn="l">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6000742" y="3417956"/>
            <a:ext cx="5520335" cy="624069"/>
          </a:xfrm>
        </p:spPr>
        <p:txBody>
          <a:bodyPr anchor="b">
            <a:normAutofit/>
          </a:bodyPr>
          <a:lstStyle>
            <a:lvl1pPr algn="l">
              <a:defRPr sz="18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6000742" y="3898005"/>
            <a:ext cx="5520335" cy="402456"/>
          </a:xfrm>
        </p:spPr>
        <p:txBody>
          <a:bodyPr anchor="t">
            <a:normAutofit/>
          </a:bodyPr>
          <a:lstStyle>
            <a:lvl1pPr algn="l">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6000742" y="4326376"/>
            <a:ext cx="5520335" cy="624069"/>
          </a:xfrm>
        </p:spPr>
        <p:txBody>
          <a:bodyPr anchor="b">
            <a:normAutofit/>
          </a:bodyPr>
          <a:lstStyle>
            <a:lvl1pPr algn="l">
              <a:defRPr sz="18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6000742" y="4806424"/>
            <a:ext cx="5520335" cy="402456"/>
          </a:xfrm>
        </p:spPr>
        <p:txBody>
          <a:bodyPr anchor="t">
            <a:normAutofit/>
          </a:bodyPr>
          <a:lstStyle>
            <a:lvl1pPr algn="l">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1425058" y="6288531"/>
            <a:ext cx="720143" cy="365125"/>
          </a:xfrm>
          <a:prstGeom prst="rect">
            <a:avLst/>
          </a:prstGeom>
        </p:spPr>
        <p:txBody>
          <a:bodyPr vert="horz" lIns="163275" tIns="81638" rIns="163275" bIns="81638" rtlCol="0" anchor="ctr"/>
          <a:lstStyle>
            <a:lvl1pPr algn="ctr">
              <a:defRPr sz="1400">
                <a:solidFill>
                  <a:schemeClr val="bg1"/>
                </a:solidFill>
              </a:defRPr>
            </a:lvl1p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Tree>
    <p:extLst>
      <p:ext uri="{BB962C8B-B14F-4D97-AF65-F5344CB8AC3E}">
        <p14:creationId xmlns:p14="http://schemas.microsoft.com/office/powerpoint/2010/main" val="416101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56399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 name="タイトル 1"/>
          <p:cNvSpPr>
            <a:spLocks noGrp="1"/>
          </p:cNvSpPr>
          <p:nvPr>
            <p:ph type="title" hasCustomPrompt="1"/>
          </p:nvPr>
        </p:nvSpPr>
        <p:spPr>
          <a:xfrm>
            <a:off x="556919" y="782323"/>
            <a:ext cx="4482872" cy="5471965"/>
          </a:xfrm>
        </p:spPr>
        <p:txBody>
          <a:bodyPr>
            <a:normAutofit/>
          </a:bodyPr>
          <a:lstStyle>
            <a:lvl1pPr algn="ctr">
              <a:defRPr sz="48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5" name="円/楕円 4"/>
          <p:cNvSpPr/>
          <p:nvPr userDrawn="1"/>
        </p:nvSpPr>
        <p:spPr>
          <a:xfrm>
            <a:off x="5423868" y="1460623"/>
            <a:ext cx="432085"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1</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7" name="円/楕円 6"/>
          <p:cNvSpPr/>
          <p:nvPr userDrawn="1"/>
        </p:nvSpPr>
        <p:spPr>
          <a:xfrm>
            <a:off x="5423868" y="2367883"/>
            <a:ext cx="432085"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2</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8" name="円/楕円 7"/>
          <p:cNvSpPr/>
          <p:nvPr userDrawn="1"/>
        </p:nvSpPr>
        <p:spPr>
          <a:xfrm>
            <a:off x="5423868" y="3275143"/>
            <a:ext cx="432085"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3</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9" name="円/楕円 8"/>
          <p:cNvSpPr/>
          <p:nvPr userDrawn="1"/>
        </p:nvSpPr>
        <p:spPr>
          <a:xfrm>
            <a:off x="5423868" y="4182403"/>
            <a:ext cx="432085"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4</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10" name="円/楕円 9"/>
          <p:cNvSpPr/>
          <p:nvPr userDrawn="1"/>
        </p:nvSpPr>
        <p:spPr>
          <a:xfrm>
            <a:off x="5423868" y="5089663"/>
            <a:ext cx="432085"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5</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12" name="テキスト プレースホルダー 6"/>
          <p:cNvSpPr>
            <a:spLocks noGrp="1"/>
          </p:cNvSpPr>
          <p:nvPr>
            <p:ph type="body" sz="quarter" idx="15" hasCustomPrompt="1"/>
          </p:nvPr>
        </p:nvSpPr>
        <p:spPr>
          <a:xfrm>
            <a:off x="6000742" y="1292406"/>
            <a:ext cx="5520335" cy="624069"/>
          </a:xfrm>
        </p:spPr>
        <p:txBody>
          <a:bodyPr anchor="b">
            <a:normAutofit/>
          </a:bodyPr>
          <a:lstStyle>
            <a:lvl1pPr algn="l">
              <a:defRPr sz="18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6000742" y="1772454"/>
            <a:ext cx="5520335" cy="402456"/>
          </a:xfrm>
        </p:spPr>
        <p:txBody>
          <a:bodyPr anchor="t">
            <a:normAutofit/>
          </a:bodyPr>
          <a:lstStyle>
            <a:lvl1pPr algn="l">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6000742" y="2200825"/>
            <a:ext cx="5520335" cy="624069"/>
          </a:xfrm>
        </p:spPr>
        <p:txBody>
          <a:bodyPr anchor="b">
            <a:normAutofit/>
          </a:bodyPr>
          <a:lstStyle>
            <a:lvl1pPr algn="l">
              <a:defRPr sz="18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6000742" y="2680873"/>
            <a:ext cx="5520335" cy="402456"/>
          </a:xfrm>
        </p:spPr>
        <p:txBody>
          <a:bodyPr anchor="t">
            <a:normAutofit/>
          </a:bodyPr>
          <a:lstStyle>
            <a:lvl1pPr algn="l">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6000742" y="3109243"/>
            <a:ext cx="5520335" cy="624069"/>
          </a:xfrm>
        </p:spPr>
        <p:txBody>
          <a:bodyPr anchor="b">
            <a:normAutofit/>
          </a:bodyPr>
          <a:lstStyle>
            <a:lvl1pPr algn="l">
              <a:defRPr sz="18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6000742" y="3589291"/>
            <a:ext cx="5520335" cy="402456"/>
          </a:xfrm>
        </p:spPr>
        <p:txBody>
          <a:bodyPr anchor="t">
            <a:normAutofit/>
          </a:bodyPr>
          <a:lstStyle>
            <a:lvl1pPr algn="l">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6000742" y="4017662"/>
            <a:ext cx="5520335" cy="624069"/>
          </a:xfrm>
        </p:spPr>
        <p:txBody>
          <a:bodyPr anchor="b">
            <a:normAutofit/>
          </a:bodyPr>
          <a:lstStyle>
            <a:lvl1pPr algn="l">
              <a:defRPr sz="18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6000742" y="4497710"/>
            <a:ext cx="5520335" cy="402456"/>
          </a:xfrm>
        </p:spPr>
        <p:txBody>
          <a:bodyPr anchor="t">
            <a:normAutofit/>
          </a:bodyPr>
          <a:lstStyle>
            <a:lvl1pPr algn="l">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6000742" y="4926081"/>
            <a:ext cx="5520335" cy="624069"/>
          </a:xfrm>
        </p:spPr>
        <p:txBody>
          <a:bodyPr anchor="b">
            <a:normAutofit/>
          </a:bodyPr>
          <a:lstStyle>
            <a:lvl1pPr algn="l">
              <a:defRPr sz="18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6000742" y="5406129"/>
            <a:ext cx="5520335" cy="402456"/>
          </a:xfrm>
        </p:spPr>
        <p:txBody>
          <a:bodyPr anchor="t">
            <a:normAutofit/>
          </a:bodyPr>
          <a:lstStyle>
            <a:lvl1pPr algn="l">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1425058" y="6288531"/>
            <a:ext cx="720143" cy="365125"/>
          </a:xfrm>
          <a:prstGeom prst="rect">
            <a:avLst/>
          </a:prstGeom>
        </p:spPr>
        <p:txBody>
          <a:bodyPr vert="horz" lIns="163275" tIns="81638" rIns="163275" bIns="81638" rtlCol="0" anchor="ctr"/>
          <a:lstStyle>
            <a:lvl1pPr algn="ctr">
              <a:defRPr sz="1400">
                <a:solidFill>
                  <a:schemeClr val="bg1"/>
                </a:solidFill>
              </a:defRPr>
            </a:lvl1p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Tree>
    <p:extLst>
      <p:ext uri="{BB962C8B-B14F-4D97-AF65-F5344CB8AC3E}">
        <p14:creationId xmlns:p14="http://schemas.microsoft.com/office/powerpoint/2010/main" val="169273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5" name="正方形/長方形 4"/>
          <p:cNvSpPr/>
          <p:nvPr userDrawn="1"/>
        </p:nvSpPr>
        <p:spPr>
          <a:xfrm>
            <a:off x="0" y="5"/>
            <a:ext cx="12192000" cy="22288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6" name="タイトル 1"/>
          <p:cNvSpPr>
            <a:spLocks noGrp="1"/>
          </p:cNvSpPr>
          <p:nvPr>
            <p:ph type="title" hasCustomPrompt="1"/>
          </p:nvPr>
        </p:nvSpPr>
        <p:spPr>
          <a:xfrm>
            <a:off x="589919" y="618784"/>
            <a:ext cx="11012164" cy="1135327"/>
          </a:xfrm>
        </p:spPr>
        <p:txBody>
          <a:bodyPr>
            <a:normAutofit/>
          </a:bodyPr>
          <a:lstStyle>
            <a:lvl1pPr algn="ctr">
              <a:defRPr sz="48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474907" y="2852936"/>
            <a:ext cx="2448484" cy="2448272"/>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8" name="円/楕円 7"/>
          <p:cNvSpPr/>
          <p:nvPr userDrawn="1"/>
        </p:nvSpPr>
        <p:spPr>
          <a:xfrm>
            <a:off x="2458656" y="2929025"/>
            <a:ext cx="591181" cy="591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1</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9" name="テキスト プレースホルダー 6"/>
          <p:cNvSpPr>
            <a:spLocks noGrp="1"/>
          </p:cNvSpPr>
          <p:nvPr>
            <p:ph type="body" sz="quarter" idx="15" hasCustomPrompt="1"/>
          </p:nvPr>
        </p:nvSpPr>
        <p:spPr>
          <a:xfrm>
            <a:off x="546168" y="3626611"/>
            <a:ext cx="2305969" cy="624069"/>
          </a:xfrm>
        </p:spPr>
        <p:txBody>
          <a:bodyPr anchor="b">
            <a:normAutofit/>
          </a:bodyPr>
          <a:lstStyle>
            <a:lvl1pPr algn="ctr">
              <a:defRPr sz="18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546168" y="4106664"/>
            <a:ext cx="2305969" cy="402456"/>
          </a:xfrm>
        </p:spPr>
        <p:txBody>
          <a:bodyPr anchor="t">
            <a:normAutofit/>
          </a:bodyPr>
          <a:lstStyle>
            <a:lvl1pPr algn="ctr">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3023392" y="3942267"/>
            <a:ext cx="240048" cy="269619"/>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1C1C1C"/>
              </a:solidFill>
              <a:effectLst/>
              <a:uLnTx/>
              <a:uFillTx/>
              <a:latin typeface="Open Sans"/>
              <a:cs typeface="+mn-cs"/>
            </a:endParaRPr>
          </a:p>
        </p:txBody>
      </p:sp>
      <p:sp>
        <p:nvSpPr>
          <p:cNvPr id="12" name="円/楕円 11"/>
          <p:cNvSpPr/>
          <p:nvPr userDrawn="1"/>
        </p:nvSpPr>
        <p:spPr>
          <a:xfrm>
            <a:off x="3359459" y="2852936"/>
            <a:ext cx="2448484" cy="2448272"/>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3" name="円/楕円 12"/>
          <p:cNvSpPr/>
          <p:nvPr userDrawn="1"/>
        </p:nvSpPr>
        <p:spPr>
          <a:xfrm>
            <a:off x="5343208" y="2929025"/>
            <a:ext cx="591181" cy="5911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2</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14" name="テキスト プレースホルダー 6"/>
          <p:cNvSpPr>
            <a:spLocks noGrp="1"/>
          </p:cNvSpPr>
          <p:nvPr>
            <p:ph type="body" sz="quarter" idx="17" hasCustomPrompt="1"/>
          </p:nvPr>
        </p:nvSpPr>
        <p:spPr>
          <a:xfrm>
            <a:off x="3430720" y="3626611"/>
            <a:ext cx="2305969" cy="624069"/>
          </a:xfrm>
        </p:spPr>
        <p:txBody>
          <a:bodyPr anchor="b">
            <a:normAutofit/>
          </a:bodyPr>
          <a:lstStyle>
            <a:lvl1pPr algn="ctr">
              <a:defRPr sz="18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3430720" y="4106664"/>
            <a:ext cx="2305969" cy="402456"/>
          </a:xfrm>
        </p:spPr>
        <p:txBody>
          <a:bodyPr anchor="t">
            <a:normAutofit/>
          </a:bodyPr>
          <a:lstStyle>
            <a:lvl1pPr algn="ctr">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5903961" y="3942267"/>
            <a:ext cx="240048" cy="269619"/>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1C1C1C"/>
              </a:solidFill>
              <a:effectLst/>
              <a:uLnTx/>
              <a:uFillTx/>
              <a:latin typeface="Open Sans"/>
              <a:cs typeface="+mn-cs"/>
            </a:endParaRPr>
          </a:p>
        </p:txBody>
      </p:sp>
      <p:sp>
        <p:nvSpPr>
          <p:cNvPr id="17" name="円/楕円 16"/>
          <p:cNvSpPr/>
          <p:nvPr userDrawn="1"/>
        </p:nvSpPr>
        <p:spPr>
          <a:xfrm>
            <a:off x="6240031" y="2852936"/>
            <a:ext cx="2448484" cy="244827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8" name="円/楕円 17"/>
          <p:cNvSpPr/>
          <p:nvPr userDrawn="1"/>
        </p:nvSpPr>
        <p:spPr>
          <a:xfrm>
            <a:off x="8223780" y="2929025"/>
            <a:ext cx="591181" cy="591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3</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19" name="テキスト プレースホルダー 6"/>
          <p:cNvSpPr>
            <a:spLocks noGrp="1"/>
          </p:cNvSpPr>
          <p:nvPr>
            <p:ph type="body" sz="quarter" idx="19" hasCustomPrompt="1"/>
          </p:nvPr>
        </p:nvSpPr>
        <p:spPr>
          <a:xfrm>
            <a:off x="6311290" y="3626611"/>
            <a:ext cx="2305969" cy="624069"/>
          </a:xfrm>
        </p:spPr>
        <p:txBody>
          <a:bodyPr anchor="b">
            <a:normAutofit/>
          </a:bodyPr>
          <a:lstStyle>
            <a:lvl1pPr algn="ctr">
              <a:defRPr sz="18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6311290" y="4106664"/>
            <a:ext cx="2305969" cy="402456"/>
          </a:xfrm>
        </p:spPr>
        <p:txBody>
          <a:bodyPr anchor="t">
            <a:normAutofit/>
          </a:bodyPr>
          <a:lstStyle>
            <a:lvl1pPr algn="ctr">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8788513" y="3942267"/>
            <a:ext cx="240048" cy="269619"/>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1C1C1C"/>
              </a:solidFill>
              <a:effectLst/>
              <a:uLnTx/>
              <a:uFillTx/>
              <a:latin typeface="Open Sans"/>
              <a:cs typeface="+mn-cs"/>
            </a:endParaRPr>
          </a:p>
        </p:txBody>
      </p:sp>
      <p:sp>
        <p:nvSpPr>
          <p:cNvPr id="22" name="円/楕円 21"/>
          <p:cNvSpPr/>
          <p:nvPr userDrawn="1"/>
        </p:nvSpPr>
        <p:spPr>
          <a:xfrm>
            <a:off x="9124583" y="2852936"/>
            <a:ext cx="2448484" cy="2448272"/>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3" name="円/楕円 22"/>
          <p:cNvSpPr/>
          <p:nvPr userDrawn="1"/>
        </p:nvSpPr>
        <p:spPr>
          <a:xfrm>
            <a:off x="11108332" y="2929025"/>
            <a:ext cx="591181" cy="5911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4</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24" name="テキスト プレースホルダー 6"/>
          <p:cNvSpPr>
            <a:spLocks noGrp="1"/>
          </p:cNvSpPr>
          <p:nvPr>
            <p:ph type="body" sz="quarter" idx="21" hasCustomPrompt="1"/>
          </p:nvPr>
        </p:nvSpPr>
        <p:spPr>
          <a:xfrm>
            <a:off x="9195842" y="3626611"/>
            <a:ext cx="2305969" cy="624069"/>
          </a:xfrm>
        </p:spPr>
        <p:txBody>
          <a:bodyPr anchor="b">
            <a:normAutofit/>
          </a:bodyPr>
          <a:lstStyle>
            <a:lvl1pPr algn="ctr">
              <a:defRPr sz="18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195842" y="4106664"/>
            <a:ext cx="2305969" cy="402456"/>
          </a:xfrm>
        </p:spPr>
        <p:txBody>
          <a:bodyPr anchor="t">
            <a:normAutofit/>
          </a:bodyPr>
          <a:lstStyle>
            <a:lvl1pPr algn="ctr">
              <a:defRPr sz="1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1425058" y="6288531"/>
            <a:ext cx="720143" cy="365125"/>
          </a:xfrm>
          <a:prstGeom prst="rect">
            <a:avLst/>
          </a:prstGeom>
        </p:spPr>
        <p:txBody>
          <a:bodyPr vert="horz" lIns="163275" tIns="81638" rIns="163275" bIns="81638" rtlCol="0" anchor="ctr"/>
          <a:lstStyle>
            <a:lvl1pPr algn="ctr">
              <a:defRPr sz="1400">
                <a:solidFill>
                  <a:schemeClr val="bg1"/>
                </a:solidFill>
              </a:defRPr>
            </a:lvl1p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Tree>
    <p:extLst>
      <p:ext uri="{BB962C8B-B14F-4D97-AF65-F5344CB8AC3E}">
        <p14:creationId xmlns:p14="http://schemas.microsoft.com/office/powerpoint/2010/main" val="301047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6240031" y="4021445"/>
            <a:ext cx="864172" cy="864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5" name="正方形/長方形 4"/>
          <p:cNvSpPr/>
          <p:nvPr userDrawn="1"/>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 name="タイトル 1"/>
          <p:cNvSpPr>
            <a:spLocks noGrp="1"/>
          </p:cNvSpPr>
          <p:nvPr>
            <p:ph type="title" hasCustomPrompt="1"/>
          </p:nvPr>
        </p:nvSpPr>
        <p:spPr>
          <a:xfrm>
            <a:off x="5567895" y="411003"/>
            <a:ext cx="6385264" cy="80210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6" name="図プレースホルダー 3"/>
          <p:cNvSpPr>
            <a:spLocks noGrp="1"/>
          </p:cNvSpPr>
          <p:nvPr>
            <p:ph type="pic" sz="quarter" idx="12" hasCustomPrompt="1"/>
          </p:nvPr>
        </p:nvSpPr>
        <p:spPr>
          <a:xfrm>
            <a:off x="574907" y="0"/>
            <a:ext cx="4840820" cy="6858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5711927" y="1223253"/>
            <a:ext cx="2160428"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8" name="テキスト プレースホルダー 6"/>
          <p:cNvSpPr>
            <a:spLocks noGrp="1"/>
          </p:cNvSpPr>
          <p:nvPr>
            <p:ph type="body" sz="quarter" idx="16" hasCustomPrompt="1"/>
          </p:nvPr>
        </p:nvSpPr>
        <p:spPr>
          <a:xfrm>
            <a:off x="5567895" y="1271694"/>
            <a:ext cx="6385264" cy="623628"/>
          </a:xfrm>
        </p:spPr>
        <p:txBody>
          <a:bodyPr anchor="t">
            <a:noAutofit/>
          </a:bodyPr>
          <a:lstStyle>
            <a:lvl1pPr algn="l">
              <a:defRPr sz="16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5567895" y="2180866"/>
            <a:ext cx="6385264" cy="1104123"/>
          </a:xfrm>
        </p:spPr>
        <p:txBody>
          <a:bodyPr anchor="b">
            <a:normAutofit/>
          </a:bodyPr>
          <a:lstStyle>
            <a:lvl1pPr algn="l">
              <a:defRPr sz="1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6463702" y="4245091"/>
            <a:ext cx="416831" cy="416794"/>
          </a:xfrm>
        </p:spPr>
        <p:txBody>
          <a:bodyPr>
            <a:normAutofit/>
          </a:bodyPr>
          <a:lstStyle>
            <a:lvl1pPr>
              <a:defRPr sz="800"/>
            </a:lvl1pPr>
          </a:lstStyle>
          <a:p>
            <a:r>
              <a:rPr kumimoji="1" lang="en-US" altLang="ja-JP" dirty="0"/>
              <a:t>Icon</a:t>
            </a:r>
            <a:endParaRPr kumimoji="1" lang="ja-JP" altLang="en-US" dirty="0"/>
          </a:p>
        </p:txBody>
      </p:sp>
      <p:sp>
        <p:nvSpPr>
          <p:cNvPr id="12" name="円/楕円 11"/>
          <p:cNvSpPr/>
          <p:nvPr userDrawn="1"/>
        </p:nvSpPr>
        <p:spPr>
          <a:xfrm>
            <a:off x="8223675" y="4021444"/>
            <a:ext cx="864172" cy="864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3" name="円/楕円 12"/>
          <p:cNvSpPr/>
          <p:nvPr userDrawn="1"/>
        </p:nvSpPr>
        <p:spPr>
          <a:xfrm>
            <a:off x="10206507" y="4021443"/>
            <a:ext cx="864172" cy="864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4" name="図プレースホルダー 12"/>
          <p:cNvSpPr>
            <a:spLocks noGrp="1"/>
          </p:cNvSpPr>
          <p:nvPr>
            <p:ph type="pic" sz="quarter" idx="18" hasCustomPrompt="1"/>
          </p:nvPr>
        </p:nvSpPr>
        <p:spPr>
          <a:xfrm>
            <a:off x="8447346" y="4245090"/>
            <a:ext cx="416831" cy="416794"/>
          </a:xfrm>
        </p:spPr>
        <p:txBody>
          <a:bodyPr>
            <a:normAutofit/>
          </a:bodyPr>
          <a:lstStyle>
            <a:lvl1pPr>
              <a:defRPr sz="8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0430181" y="4245090"/>
            <a:ext cx="416831" cy="416794"/>
          </a:xfrm>
        </p:spPr>
        <p:txBody>
          <a:bodyPr>
            <a:normAutofit/>
          </a:bodyPr>
          <a:lstStyle>
            <a:lvl1pPr>
              <a:defRPr sz="8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5864702" y="4981987"/>
            <a:ext cx="1632323" cy="623628"/>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7844213" y="4981987"/>
            <a:ext cx="1632323" cy="623628"/>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9822433" y="4980424"/>
            <a:ext cx="1632323" cy="623628"/>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1425058" y="6288531"/>
            <a:ext cx="720143" cy="365125"/>
          </a:xfrm>
          <a:prstGeom prst="rect">
            <a:avLst/>
          </a:prstGeom>
        </p:spPr>
        <p:txBody>
          <a:bodyPr vert="horz" lIns="163275" tIns="81638" rIns="163275" bIns="81638" rtlCol="0" anchor="ctr"/>
          <a:lstStyle>
            <a:lvl1pPr algn="ctr">
              <a:defRPr sz="1400">
                <a:solidFill>
                  <a:schemeClr val="bg1"/>
                </a:solidFill>
              </a:defRPr>
            </a:lvl1p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Tree>
    <p:extLst>
      <p:ext uri="{BB962C8B-B14F-4D97-AF65-F5344CB8AC3E}">
        <p14:creationId xmlns:p14="http://schemas.microsoft.com/office/powerpoint/2010/main" val="164264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2192000"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0" name="正方形/長方形 19"/>
          <p:cNvSpPr/>
          <p:nvPr userDrawn="1"/>
        </p:nvSpPr>
        <p:spPr>
          <a:xfrm>
            <a:off x="-529" y="1796824"/>
            <a:ext cx="12192000" cy="16321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00ACE2">
                  <a:lumMod val="50000"/>
                </a:srgbClr>
              </a:solidFill>
              <a:effectLst/>
              <a:uLnTx/>
              <a:uFillTx/>
              <a:latin typeface="Open Sans"/>
              <a:cs typeface="+mn-cs"/>
            </a:endParaRPr>
          </a:p>
        </p:txBody>
      </p:sp>
      <p:sp>
        <p:nvSpPr>
          <p:cNvPr id="2" name="タイトル 1"/>
          <p:cNvSpPr>
            <a:spLocks noGrp="1"/>
          </p:cNvSpPr>
          <p:nvPr>
            <p:ph type="title" hasCustomPrompt="1"/>
          </p:nvPr>
        </p:nvSpPr>
        <p:spPr>
          <a:xfrm>
            <a:off x="5567895" y="1796823"/>
            <a:ext cx="6385264" cy="900605"/>
          </a:xfrm>
        </p:spPr>
        <p:txBody>
          <a:bodyPr anchor="b">
            <a:normAutofit/>
          </a:bodyPr>
          <a:lstStyle>
            <a:lvl1pPr>
              <a:defRPr sz="33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6" name="図プレースホルダー 3"/>
          <p:cNvSpPr>
            <a:spLocks noGrp="1"/>
          </p:cNvSpPr>
          <p:nvPr>
            <p:ph type="pic" sz="quarter" idx="12" hasCustomPrompt="1"/>
          </p:nvPr>
        </p:nvSpPr>
        <p:spPr>
          <a:xfrm>
            <a:off x="574907" y="0"/>
            <a:ext cx="4840820" cy="6858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5663915" y="2707577"/>
            <a:ext cx="2160428"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8" name="テキスト プレースホルダー 6"/>
          <p:cNvSpPr>
            <a:spLocks noGrp="1"/>
          </p:cNvSpPr>
          <p:nvPr>
            <p:ph type="body" sz="quarter" idx="16" hasCustomPrompt="1"/>
          </p:nvPr>
        </p:nvSpPr>
        <p:spPr>
          <a:xfrm>
            <a:off x="5567895" y="2756019"/>
            <a:ext cx="6385264" cy="623628"/>
          </a:xfrm>
        </p:spPr>
        <p:txBody>
          <a:bodyPr anchor="t">
            <a:noAutofit/>
          </a:bodyPr>
          <a:lstStyle>
            <a:lvl1pPr algn="l">
              <a:defRPr sz="16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5567895" y="3573021"/>
            <a:ext cx="6385264" cy="2112235"/>
          </a:xfrm>
        </p:spPr>
        <p:txBody>
          <a:bodyPr anchor="t">
            <a:normAutofit/>
          </a:bodyPr>
          <a:lstStyle>
            <a:lvl1pPr algn="l">
              <a:defRPr sz="1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1425058" y="6288531"/>
            <a:ext cx="720143" cy="365125"/>
          </a:xfrm>
          <a:prstGeom prst="rect">
            <a:avLst/>
          </a:prstGeom>
        </p:spPr>
        <p:txBody>
          <a:bodyPr vert="horz" lIns="163275" tIns="81638" rIns="163275" bIns="81638" rtlCol="0" anchor="ctr"/>
          <a:lstStyle>
            <a:lvl1pPr algn="ctr">
              <a:defRPr sz="1400">
                <a:solidFill>
                  <a:schemeClr val="bg1"/>
                </a:solidFill>
              </a:defRPr>
            </a:lvl1p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Tree>
    <p:extLst>
      <p:ext uri="{BB962C8B-B14F-4D97-AF65-F5344CB8AC3E}">
        <p14:creationId xmlns:p14="http://schemas.microsoft.com/office/powerpoint/2010/main" val="165711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62381" y="2036851"/>
            <a:ext cx="4094123" cy="1165789"/>
          </a:xfrm>
        </p:spPr>
        <p:txBody>
          <a:bodyPr>
            <a:noAutofit/>
          </a:bodyPr>
          <a:lstStyle>
            <a:lvl1pPr algn="r">
              <a:defRPr sz="4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5" name="円/楕円 4"/>
          <p:cNvSpPr/>
          <p:nvPr userDrawn="1"/>
        </p:nvSpPr>
        <p:spPr>
          <a:xfrm>
            <a:off x="4232380" y="3943400"/>
            <a:ext cx="452768" cy="4527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6" name="円/楕円 5"/>
          <p:cNvSpPr/>
          <p:nvPr userDrawn="1"/>
        </p:nvSpPr>
        <p:spPr>
          <a:xfrm>
            <a:off x="5082892" y="2481227"/>
            <a:ext cx="576113" cy="5760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7" name="円/楕円 6"/>
          <p:cNvSpPr/>
          <p:nvPr userDrawn="1"/>
        </p:nvSpPr>
        <p:spPr>
          <a:xfrm>
            <a:off x="4858968" y="3264304"/>
            <a:ext cx="905536" cy="9054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8" name="円/楕円 7"/>
          <p:cNvSpPr/>
          <p:nvPr userDrawn="1"/>
        </p:nvSpPr>
        <p:spPr>
          <a:xfrm>
            <a:off x="5964292" y="2180867"/>
            <a:ext cx="399576" cy="3995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9" name="テキスト プレースホルダー 6"/>
          <p:cNvSpPr>
            <a:spLocks noGrp="1"/>
          </p:cNvSpPr>
          <p:nvPr>
            <p:ph type="body" sz="quarter" idx="14" hasCustomPrompt="1"/>
          </p:nvPr>
        </p:nvSpPr>
        <p:spPr>
          <a:xfrm>
            <a:off x="6104753" y="2862137"/>
            <a:ext cx="5176275" cy="2055033"/>
          </a:xfrm>
        </p:spPr>
        <p:txBody>
          <a:bodyPr anchor="t">
            <a:normAutofit/>
          </a:bodyPr>
          <a:lstStyle>
            <a:lvl1pPr algn="l">
              <a:defRPr sz="1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1" name="スライド番号プレースホルダー 5"/>
          <p:cNvSpPr>
            <a:spLocks noGrp="1"/>
          </p:cNvSpPr>
          <p:nvPr>
            <p:ph type="sldNum" sz="quarter" idx="4"/>
          </p:nvPr>
        </p:nvSpPr>
        <p:spPr>
          <a:xfrm>
            <a:off x="11425058" y="6288531"/>
            <a:ext cx="720143" cy="365125"/>
          </a:xfrm>
          <a:prstGeom prst="rect">
            <a:avLst/>
          </a:prstGeom>
        </p:spPr>
        <p:txBody>
          <a:bodyPr vert="horz" lIns="163275" tIns="81638" rIns="163275" bIns="81638" rtlCol="0" anchor="ctr"/>
          <a:lstStyle>
            <a:lvl1pPr algn="ctr">
              <a:defRPr sz="1400">
                <a:solidFill>
                  <a:schemeClr val="bg1"/>
                </a:solidFill>
              </a:defRPr>
            </a:lvl1p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Tree>
    <p:extLst>
      <p:ext uri="{BB962C8B-B14F-4D97-AF65-F5344CB8AC3E}">
        <p14:creationId xmlns:p14="http://schemas.microsoft.com/office/powerpoint/2010/main" val="1152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0" y="3"/>
            <a:ext cx="12192000" cy="35250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7" name="図プレースホルダー 6"/>
          <p:cNvSpPr>
            <a:spLocks noGrp="1"/>
          </p:cNvSpPr>
          <p:nvPr>
            <p:ph type="pic" sz="quarter" idx="12"/>
          </p:nvPr>
        </p:nvSpPr>
        <p:spPr>
          <a:xfrm>
            <a:off x="0" y="0"/>
            <a:ext cx="12192000" cy="34290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1728251" y="2612910"/>
            <a:ext cx="1632324" cy="1632182"/>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5274595" y="2612910"/>
            <a:ext cx="1632324" cy="1632182"/>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8833655" y="2612910"/>
            <a:ext cx="1632324" cy="1632182"/>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2256356" y="3140968"/>
            <a:ext cx="576113" cy="576064"/>
          </a:xfrm>
        </p:spPr>
        <p:txBody>
          <a:bodyPr>
            <a:normAutofit/>
          </a:bodyPr>
          <a:lstStyle>
            <a:lvl1pPr>
              <a:defRPr sz="8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9361762" y="3140968"/>
            <a:ext cx="576113" cy="576064"/>
          </a:xfrm>
        </p:spPr>
        <p:txBody>
          <a:bodyPr>
            <a:normAutofit/>
          </a:bodyPr>
          <a:lstStyle>
            <a:lvl1pPr>
              <a:defRPr sz="8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5802701" y="3140968"/>
            <a:ext cx="576113" cy="576064"/>
          </a:xfrm>
        </p:spPr>
        <p:txBody>
          <a:bodyPr>
            <a:normAutofit/>
          </a:bodyPr>
          <a:lstStyle>
            <a:lvl1pPr>
              <a:defRPr sz="8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152137" y="4293101"/>
            <a:ext cx="2807487" cy="480053"/>
          </a:xfrm>
        </p:spPr>
        <p:txBody>
          <a:bodyPr anchor="t">
            <a:noAutofit/>
          </a:bodyPr>
          <a:lstStyle>
            <a:lvl1pPr algn="ctr">
              <a:defRPr sz="16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4701639" y="4293101"/>
            <a:ext cx="2807487" cy="480053"/>
          </a:xfrm>
        </p:spPr>
        <p:txBody>
          <a:bodyPr anchor="t">
            <a:noAutofit/>
          </a:bodyPr>
          <a:lstStyle>
            <a:lvl1pPr algn="ctr">
              <a:defRPr sz="16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8263858" y="4291538"/>
            <a:ext cx="2807487" cy="480053"/>
          </a:xfrm>
        </p:spPr>
        <p:txBody>
          <a:bodyPr anchor="t">
            <a:noAutofit/>
          </a:bodyPr>
          <a:lstStyle>
            <a:lvl1pPr algn="ctr">
              <a:defRPr sz="16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006993" y="4879337"/>
            <a:ext cx="3168627" cy="1191525"/>
          </a:xfrm>
        </p:spPr>
        <p:txBody>
          <a:bodyPr anchor="t">
            <a:noAutofit/>
          </a:bodyPr>
          <a:lstStyle>
            <a:lvl1pPr algn="ctr">
              <a:defRPr sz="9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4509661" y="4879337"/>
            <a:ext cx="3168627" cy="1191525"/>
          </a:xfrm>
        </p:spPr>
        <p:txBody>
          <a:bodyPr anchor="t">
            <a:noAutofit/>
          </a:bodyPr>
          <a:lstStyle>
            <a:lvl1pPr algn="ctr">
              <a:defRPr sz="9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8112401" y="4877773"/>
            <a:ext cx="3168627" cy="1191525"/>
          </a:xfrm>
        </p:spPr>
        <p:txBody>
          <a:bodyPr anchor="t">
            <a:noAutofit/>
          </a:bodyPr>
          <a:lstStyle>
            <a:lvl1pPr algn="ctr">
              <a:defRPr sz="9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1468807" y="4821160"/>
            <a:ext cx="2160428"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3" name="正方形/長方形 22"/>
          <p:cNvSpPr/>
          <p:nvPr userDrawn="1"/>
        </p:nvSpPr>
        <p:spPr>
          <a:xfrm>
            <a:off x="4971475" y="4821160"/>
            <a:ext cx="2160428"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4" name="正方形/長方形 23"/>
          <p:cNvSpPr/>
          <p:nvPr userDrawn="1"/>
        </p:nvSpPr>
        <p:spPr>
          <a:xfrm>
            <a:off x="8574211" y="4821160"/>
            <a:ext cx="2160428"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FD497C"/>
              </a:solidFill>
              <a:effectLst/>
              <a:uLnTx/>
              <a:uFillTx/>
              <a:latin typeface="Open Sans"/>
              <a:cs typeface="+mn-cs"/>
            </a:endParaRPr>
          </a:p>
        </p:txBody>
      </p:sp>
      <p:sp>
        <p:nvSpPr>
          <p:cNvPr id="25" name="スライド番号プレースホルダー 5"/>
          <p:cNvSpPr>
            <a:spLocks noGrp="1"/>
          </p:cNvSpPr>
          <p:nvPr>
            <p:ph type="sldNum" sz="quarter" idx="4"/>
          </p:nvPr>
        </p:nvSpPr>
        <p:spPr>
          <a:xfrm>
            <a:off x="11425058" y="6288531"/>
            <a:ext cx="720143" cy="365125"/>
          </a:xfrm>
          <a:prstGeom prst="rect">
            <a:avLst/>
          </a:prstGeom>
        </p:spPr>
        <p:txBody>
          <a:bodyPr vert="horz" lIns="163275" tIns="81638" rIns="163275" bIns="81638" rtlCol="0" anchor="ctr"/>
          <a:lstStyle>
            <a:lvl1pPr algn="ctr">
              <a:defRPr sz="1400">
                <a:solidFill>
                  <a:schemeClr val="bg1"/>
                </a:solidFill>
              </a:defRPr>
            </a:lvl1p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Tree>
    <p:extLst>
      <p:ext uri="{BB962C8B-B14F-4D97-AF65-F5344CB8AC3E}">
        <p14:creationId xmlns:p14="http://schemas.microsoft.com/office/powerpoint/2010/main" val="240737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1"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1"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1"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1"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1"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1"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1"/>
      <p:bldP spid="14" grpId="0"/>
      <p:bldP spid="14" grpId="1"/>
      <p:bldP spid="15" grpId="0"/>
      <p:bldP spid="15" grpId="1"/>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507518" y="2235205"/>
            <a:ext cx="2614119" cy="2207491"/>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9" name="正方形/長方形 8"/>
          <p:cNvSpPr/>
          <p:nvPr userDrawn="1"/>
        </p:nvSpPr>
        <p:spPr>
          <a:xfrm>
            <a:off x="6216087" y="2235200"/>
            <a:ext cx="2614119" cy="2983346"/>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0" name="正方形/長方形 9"/>
          <p:cNvSpPr/>
          <p:nvPr userDrawn="1"/>
        </p:nvSpPr>
        <p:spPr>
          <a:xfrm>
            <a:off x="9070370" y="2235204"/>
            <a:ext cx="2614119" cy="3334327"/>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p:ph type="sldNum" sz="quarter" idx="11"/>
          </p:nvPr>
        </p:nvSpPr>
        <p:spPr>
          <a:xfrm>
            <a:off x="11425058" y="6288531"/>
            <a:ext cx="720143" cy="365125"/>
          </a:xfrm>
          <a:prstGeom prst="rect">
            <a:avLst/>
          </a:prstGeom>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
        <p:nvSpPr>
          <p:cNvPr id="5" name="正方形/長方形 4"/>
          <p:cNvSpPr/>
          <p:nvPr userDrawn="1"/>
        </p:nvSpPr>
        <p:spPr>
          <a:xfrm>
            <a:off x="0" y="6"/>
            <a:ext cx="12192000" cy="22351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8" name="正方形/長方形 7"/>
          <p:cNvSpPr/>
          <p:nvPr userDrawn="1"/>
        </p:nvSpPr>
        <p:spPr>
          <a:xfrm>
            <a:off x="3361802" y="1"/>
            <a:ext cx="2614119" cy="4839854"/>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3" name="テキスト ボックス 22"/>
          <p:cNvSpPr txBox="1"/>
          <p:nvPr userDrawn="1"/>
        </p:nvSpPr>
        <p:spPr>
          <a:xfrm>
            <a:off x="544465" y="1591203"/>
            <a:ext cx="1847963" cy="553998"/>
          </a:xfrm>
          <a:prstGeom prst="rect">
            <a:avLst/>
          </a:prstGeom>
          <a:noFill/>
        </p:spPr>
        <p:txBody>
          <a:bodyPr wrap="square" rtlCol="0">
            <a:spAutoFit/>
          </a:bodyPr>
          <a:lstStyle/>
          <a:p>
            <a:pPr marL="0" marR="0" lvl="0" indent="0" algn="l" defTabSz="816377" rtl="0" eaLnBrk="1" fontAlgn="auto" latinLnBrk="0" hangingPunct="1">
              <a:lnSpc>
                <a:spcPct val="100000"/>
              </a:lnSpc>
              <a:spcBef>
                <a:spcPts val="0"/>
              </a:spcBef>
              <a:spcAft>
                <a:spcPts val="0"/>
              </a:spcAft>
              <a:buClrTx/>
              <a:buSzTx/>
              <a:buFontTx/>
              <a:buNone/>
              <a:tabLst/>
              <a:defRPr/>
            </a:pPr>
            <a:r>
              <a:rPr kumimoji="1" lang="en-US" altLang="ja-JP" sz="3000" b="0" i="0" u="none" strike="noStrike" kern="1200" cap="none" spc="0" normalizeH="0" baseline="0" noProof="0" dirty="0">
                <a:ln>
                  <a:noFill/>
                </a:ln>
                <a:solidFill>
                  <a:prstClr val="white"/>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3000" b="0" i="0" u="none" strike="noStrike" kern="1200" cap="none" spc="0" normalizeH="0" baseline="0" noProof="0" dirty="0">
              <a:ln>
                <a:noFill/>
              </a:ln>
              <a:solidFill>
                <a:prstClr val="white"/>
              </a:solidFill>
              <a:effectLst/>
              <a:uLnTx/>
              <a:uFillTx/>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3404909" y="1591202"/>
            <a:ext cx="1847963" cy="553998"/>
          </a:xfrm>
          <a:prstGeom prst="rect">
            <a:avLst/>
          </a:prstGeom>
          <a:noFill/>
        </p:spPr>
        <p:txBody>
          <a:bodyPr wrap="square" rtlCol="0">
            <a:spAutoFit/>
          </a:bodyPr>
          <a:lstStyle/>
          <a:p>
            <a:pPr marL="0" marR="0" lvl="0" indent="0" algn="l" defTabSz="816377" rtl="0" eaLnBrk="1" fontAlgn="auto" latinLnBrk="0" hangingPunct="1">
              <a:lnSpc>
                <a:spcPct val="100000"/>
              </a:lnSpc>
              <a:spcBef>
                <a:spcPts val="0"/>
              </a:spcBef>
              <a:spcAft>
                <a:spcPts val="0"/>
              </a:spcAft>
              <a:buClrTx/>
              <a:buSzTx/>
              <a:buFontTx/>
              <a:buNone/>
              <a:tabLst/>
              <a:defRPr/>
            </a:pPr>
            <a:r>
              <a:rPr kumimoji="1" lang="en-US" altLang="ja-JP" sz="3000" b="0" i="0" u="none" strike="noStrike" kern="1200" cap="none" spc="0" normalizeH="0" baseline="0" noProof="0" dirty="0">
                <a:ln>
                  <a:noFill/>
                </a:ln>
                <a:solidFill>
                  <a:prstClr val="white"/>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3000" b="0" i="0" u="none" strike="noStrike" kern="1200" cap="none" spc="0" normalizeH="0" baseline="0" noProof="0" dirty="0">
              <a:ln>
                <a:noFill/>
              </a:ln>
              <a:solidFill>
                <a:prstClr val="white"/>
              </a:solidFill>
              <a:effectLst/>
              <a:uLnTx/>
              <a:uFillTx/>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6265353" y="1591202"/>
            <a:ext cx="1847963" cy="553998"/>
          </a:xfrm>
          <a:prstGeom prst="rect">
            <a:avLst/>
          </a:prstGeom>
          <a:noFill/>
        </p:spPr>
        <p:txBody>
          <a:bodyPr wrap="square" rtlCol="0">
            <a:spAutoFit/>
          </a:bodyPr>
          <a:lstStyle/>
          <a:p>
            <a:pPr marL="0" marR="0" lvl="0" indent="0" algn="l" defTabSz="816377" rtl="0" eaLnBrk="1" fontAlgn="auto" latinLnBrk="0" hangingPunct="1">
              <a:lnSpc>
                <a:spcPct val="100000"/>
              </a:lnSpc>
              <a:spcBef>
                <a:spcPts val="0"/>
              </a:spcBef>
              <a:spcAft>
                <a:spcPts val="0"/>
              </a:spcAft>
              <a:buClrTx/>
              <a:buSzTx/>
              <a:buFontTx/>
              <a:buNone/>
              <a:tabLst/>
              <a:defRPr/>
            </a:pPr>
            <a:r>
              <a:rPr kumimoji="1" lang="en-US" altLang="ja-JP" sz="3000" b="0" i="0" u="none" strike="noStrike" kern="1200" cap="none" spc="0" normalizeH="0" baseline="0" noProof="0" dirty="0">
                <a:ln>
                  <a:noFill/>
                </a:ln>
                <a:solidFill>
                  <a:prstClr val="white"/>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3000" b="0" i="0" u="none" strike="noStrike" kern="1200" cap="none" spc="0" normalizeH="0" baseline="0" noProof="0" dirty="0">
              <a:ln>
                <a:noFill/>
              </a:ln>
              <a:solidFill>
                <a:prstClr val="white"/>
              </a:solidFill>
              <a:effectLst/>
              <a:uLnTx/>
              <a:uFillTx/>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9125797" y="1591201"/>
            <a:ext cx="1847963" cy="553998"/>
          </a:xfrm>
          <a:prstGeom prst="rect">
            <a:avLst/>
          </a:prstGeom>
          <a:noFill/>
        </p:spPr>
        <p:txBody>
          <a:bodyPr wrap="square" rtlCol="0">
            <a:spAutoFit/>
          </a:bodyPr>
          <a:lstStyle/>
          <a:p>
            <a:pPr marL="0" marR="0" lvl="0" indent="0" algn="l" defTabSz="816377" rtl="0" eaLnBrk="1" fontAlgn="auto" latinLnBrk="0" hangingPunct="1">
              <a:lnSpc>
                <a:spcPct val="100000"/>
              </a:lnSpc>
              <a:spcBef>
                <a:spcPts val="0"/>
              </a:spcBef>
              <a:spcAft>
                <a:spcPts val="0"/>
              </a:spcAft>
              <a:buClrTx/>
              <a:buSzTx/>
              <a:buFontTx/>
              <a:buNone/>
              <a:tabLst/>
              <a:defRPr/>
            </a:pPr>
            <a:r>
              <a:rPr kumimoji="1" lang="en-US" altLang="ja-JP" sz="3000" b="0" i="0" u="none" strike="noStrike" kern="1200" cap="none" spc="0" normalizeH="0" baseline="0" noProof="0" dirty="0">
                <a:ln>
                  <a:noFill/>
                </a:ln>
                <a:solidFill>
                  <a:prstClr val="white"/>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3000" b="0" i="0" u="none" strike="noStrike" kern="1200" cap="none" spc="0" normalizeH="0" baseline="0" noProof="0" dirty="0">
              <a:ln>
                <a:noFill/>
              </a:ln>
              <a:solidFill>
                <a:prstClr val="white"/>
              </a:solidFill>
              <a:effectLst/>
              <a:uLnTx/>
              <a:uFillTx/>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6187843" y="165605"/>
            <a:ext cx="5496644" cy="80210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6331871" y="933605"/>
            <a:ext cx="2160428"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0" name="テキスト プレースホルダー 6"/>
          <p:cNvSpPr>
            <a:spLocks noGrp="1"/>
          </p:cNvSpPr>
          <p:nvPr>
            <p:ph type="body" sz="quarter" idx="20" hasCustomPrompt="1"/>
          </p:nvPr>
        </p:nvSpPr>
        <p:spPr>
          <a:xfrm>
            <a:off x="542501" y="2368155"/>
            <a:ext cx="2477689" cy="480053"/>
          </a:xfrm>
        </p:spPr>
        <p:txBody>
          <a:bodyPr anchor="t">
            <a:noAutofit/>
          </a:bodyPr>
          <a:lstStyle>
            <a:lvl1pPr algn="l">
              <a:defRPr sz="16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552176" y="2789893"/>
            <a:ext cx="2486413" cy="1206374"/>
          </a:xfrm>
        </p:spPr>
        <p:txBody>
          <a:bodyPr anchor="t">
            <a:noAutofit/>
          </a:bodyPr>
          <a:lstStyle>
            <a:lvl1pPr algn="l">
              <a:defRPr sz="9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3395118" y="2368155"/>
            <a:ext cx="2477689" cy="480053"/>
          </a:xfrm>
        </p:spPr>
        <p:txBody>
          <a:bodyPr anchor="t">
            <a:noAutofit/>
          </a:bodyPr>
          <a:lstStyle>
            <a:lvl1pPr algn="l">
              <a:defRPr sz="16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3404792" y="2789893"/>
            <a:ext cx="2486413" cy="1652798"/>
          </a:xfrm>
        </p:spPr>
        <p:txBody>
          <a:bodyPr anchor="t">
            <a:noAutofit/>
          </a:bodyPr>
          <a:lstStyle>
            <a:lvl1pPr algn="l">
              <a:defRPr sz="9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6247736" y="2368155"/>
            <a:ext cx="2477689" cy="480053"/>
          </a:xfrm>
        </p:spPr>
        <p:txBody>
          <a:bodyPr anchor="t">
            <a:noAutofit/>
          </a:bodyPr>
          <a:lstStyle>
            <a:lvl1pPr algn="l">
              <a:defRPr sz="16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6257412" y="2789893"/>
            <a:ext cx="2486413" cy="1932088"/>
          </a:xfrm>
        </p:spPr>
        <p:txBody>
          <a:bodyPr anchor="t">
            <a:noAutofit/>
          </a:bodyPr>
          <a:lstStyle>
            <a:lvl1pPr algn="l">
              <a:defRPr sz="9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119704" y="2368155"/>
            <a:ext cx="2463701" cy="480053"/>
          </a:xfrm>
        </p:spPr>
        <p:txBody>
          <a:bodyPr anchor="t">
            <a:noAutofit/>
          </a:bodyPr>
          <a:lstStyle>
            <a:lvl1pPr algn="l">
              <a:defRPr sz="16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9110028" y="2789898"/>
            <a:ext cx="2486413" cy="2348165"/>
          </a:xfrm>
        </p:spPr>
        <p:txBody>
          <a:bodyPr anchor="t">
            <a:noAutofit/>
          </a:bodyPr>
          <a:lstStyle>
            <a:lvl1pPr algn="l">
              <a:defRPr sz="9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411499" y="5399319"/>
            <a:ext cx="8491372" cy="870857"/>
          </a:xfrm>
        </p:spPr>
        <p:txBody>
          <a:bodyPr anchor="t">
            <a:normAutofit/>
          </a:bodyPr>
          <a:lstStyle>
            <a:lvl1pPr algn="l">
              <a:defRPr sz="1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507515" y="5332493"/>
            <a:ext cx="2160428"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1" name="テキスト プレースホルダー 6"/>
          <p:cNvSpPr>
            <a:spLocks noGrp="1"/>
          </p:cNvSpPr>
          <p:nvPr>
            <p:ph type="body" sz="quarter" idx="13" hasCustomPrompt="1"/>
          </p:nvPr>
        </p:nvSpPr>
        <p:spPr>
          <a:xfrm>
            <a:off x="6216085" y="1028739"/>
            <a:ext cx="5399723" cy="336037"/>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96527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7429566" y="2663644"/>
            <a:ext cx="688391" cy="68833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5BB8D1"/>
              </a:solidFill>
              <a:effectLst/>
              <a:uLnTx/>
              <a:uFillTx/>
              <a:latin typeface="Open Sans"/>
              <a:cs typeface="+mn-cs"/>
            </a:endParaRPr>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5" name="円/楕円 4"/>
          <p:cNvSpPr/>
          <p:nvPr userDrawn="1"/>
        </p:nvSpPr>
        <p:spPr>
          <a:xfrm>
            <a:off x="7968371" y="3351971"/>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FD497C"/>
              </a:solidFill>
              <a:effectLst/>
              <a:uLnTx/>
              <a:uFillTx/>
              <a:latin typeface="Open Sans"/>
              <a:cs typeface="+mn-cs"/>
            </a:endParaRPr>
          </a:p>
        </p:txBody>
      </p:sp>
      <p:sp>
        <p:nvSpPr>
          <p:cNvPr id="6" name="円/楕円 5"/>
          <p:cNvSpPr/>
          <p:nvPr userDrawn="1"/>
        </p:nvSpPr>
        <p:spPr>
          <a:xfrm>
            <a:off x="4443259" y="692702"/>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7" name="円/楕円 6"/>
          <p:cNvSpPr/>
          <p:nvPr userDrawn="1"/>
        </p:nvSpPr>
        <p:spPr>
          <a:xfrm>
            <a:off x="3723119" y="1652808"/>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8" name="円/楕円 7"/>
          <p:cNvSpPr/>
          <p:nvPr userDrawn="1"/>
        </p:nvSpPr>
        <p:spPr>
          <a:xfrm>
            <a:off x="4333992" y="609937"/>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9" name="タイトル 1"/>
          <p:cNvSpPr>
            <a:spLocks noGrp="1"/>
          </p:cNvSpPr>
          <p:nvPr>
            <p:ph type="title" hasCustomPrompt="1"/>
          </p:nvPr>
        </p:nvSpPr>
        <p:spPr>
          <a:xfrm>
            <a:off x="2886625" y="4148642"/>
            <a:ext cx="6385264" cy="528059"/>
          </a:xfrm>
        </p:spPr>
        <p:txBody>
          <a:bodyPr anchor="b">
            <a:normAutofit/>
          </a:bodyPr>
          <a:lstStyle>
            <a:lvl1pPr algn="ctr">
              <a:defRPr sz="18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5015787" y="5157197"/>
            <a:ext cx="2160428"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1" name="テキスト プレースホルダー 6"/>
          <p:cNvSpPr>
            <a:spLocks noGrp="1"/>
          </p:cNvSpPr>
          <p:nvPr>
            <p:ph type="body" sz="quarter" idx="16" hasCustomPrompt="1"/>
          </p:nvPr>
        </p:nvSpPr>
        <p:spPr>
          <a:xfrm>
            <a:off x="2903368" y="4629138"/>
            <a:ext cx="6385264" cy="384043"/>
          </a:xfrm>
        </p:spPr>
        <p:txBody>
          <a:bodyPr anchor="t">
            <a:noAutofit/>
          </a:bodyPr>
          <a:lstStyle>
            <a:lvl1pPr algn="ctr">
              <a:defRPr sz="1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4443260" y="692701"/>
            <a:ext cx="3277893" cy="3277609"/>
          </a:xfrm>
          <a:prstGeom prst="ellipse">
            <a:avLst/>
          </a:prstGeom>
          <a:solidFill>
            <a:schemeClr val="bg1"/>
          </a:solidFill>
          <a:ln w="28575" cmpd="sng">
            <a:solidFill>
              <a:schemeClr val="accent1"/>
            </a:solidFill>
          </a:ln>
          <a:effectLst/>
        </p:spPr>
        <p:txBody>
          <a:bodyPr>
            <a:normAutofit/>
          </a:bodyPr>
          <a:lstStyle>
            <a:lvl1pPr>
              <a:defRPr sz="9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1933364" y="5253208"/>
            <a:ext cx="8325272" cy="1056117"/>
          </a:xfrm>
        </p:spPr>
        <p:txBody>
          <a:bodyPr anchor="t">
            <a:normAutofit/>
          </a:bodyPr>
          <a:lstStyle>
            <a:lvl1pPr algn="ctr">
              <a:defRPr sz="1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2903372" y="1364771"/>
            <a:ext cx="576113"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4" name="円/楕円 23"/>
          <p:cNvSpPr/>
          <p:nvPr userDrawn="1"/>
        </p:nvSpPr>
        <p:spPr>
          <a:xfrm>
            <a:off x="3723120" y="1266501"/>
            <a:ext cx="288057"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5" name="円/楕円 24"/>
          <p:cNvSpPr/>
          <p:nvPr userDrawn="1"/>
        </p:nvSpPr>
        <p:spPr>
          <a:xfrm>
            <a:off x="8877583" y="3155094"/>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FD497C"/>
              </a:solidFill>
              <a:effectLst/>
              <a:uLnTx/>
              <a:uFillTx/>
              <a:latin typeface="Open Sans"/>
              <a:cs typeface="+mn-cs"/>
            </a:endParaRPr>
          </a:p>
        </p:txBody>
      </p:sp>
      <p:sp>
        <p:nvSpPr>
          <p:cNvPr id="26" name="正方形/長方形 25"/>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8" name="スライド番号プレースホルダー 5"/>
          <p:cNvSpPr>
            <a:spLocks noGrp="1"/>
          </p:cNvSpPr>
          <p:nvPr>
            <p:ph type="sldNum" sz="quarter" idx="4"/>
          </p:nvPr>
        </p:nvSpPr>
        <p:spPr>
          <a:xfrm>
            <a:off x="11425058" y="6288531"/>
            <a:ext cx="720143" cy="365125"/>
          </a:xfrm>
          <a:prstGeom prst="rect">
            <a:avLst/>
          </a:prstGeom>
        </p:spPr>
        <p:txBody>
          <a:bodyPr vert="horz" lIns="163275" tIns="81638" rIns="163275" bIns="81638" rtlCol="0" anchor="ctr"/>
          <a:lstStyle>
            <a:lvl1pPr algn="ctr">
              <a:defRPr sz="1400">
                <a:solidFill>
                  <a:schemeClr val="bg1"/>
                </a:solidFill>
              </a:defRPr>
            </a:lvl1p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Tree>
    <p:extLst>
      <p:ext uri="{BB962C8B-B14F-4D97-AF65-F5344CB8AC3E}">
        <p14:creationId xmlns:p14="http://schemas.microsoft.com/office/powerpoint/2010/main" val="6222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ie de página 1"/>
          <p:cNvSpPr>
            <a:spLocks noGrp="1"/>
          </p:cNvSpPr>
          <p:nvPr>
            <p:ph type="ftr" sz="quarter" idx="10"/>
          </p:nvPr>
        </p:nvSpPr>
        <p:spPr>
          <a:xfrm>
            <a:off x="0" y="6553200"/>
            <a:ext cx="7924800" cy="304800"/>
          </a:xfrm>
          <a:prstGeom prst="rect">
            <a:avLst/>
          </a:prstGeom>
        </p:spPr>
        <p:txBody>
          <a:bodyPr/>
          <a:lstStyle>
            <a:lvl1pPr>
              <a:defRPr/>
            </a:lvl1p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3" name="Marcador de número de diapositiva 2"/>
          <p:cNvSpPr>
            <a:spLocks noGrp="1"/>
          </p:cNvSpPr>
          <p:nvPr>
            <p:ph type="sldNum" sz="quarter" idx="11"/>
          </p:nvPr>
        </p:nvSpPr>
        <p:spPr>
          <a:xfrm>
            <a:off x="9042400" y="6553200"/>
            <a:ext cx="3149600" cy="304800"/>
          </a:xfrm>
          <a:prstGeom prst="rect">
            <a:avLst/>
          </a:prstGeom>
        </p:spPr>
        <p:txBody>
          <a:bodyPr/>
          <a:lstStyle>
            <a:lvl1pPr>
              <a:defRPr/>
            </a:lvl1pPr>
          </a:lstStyle>
          <a:p>
            <a:pPr algn="r" fontAlgn="base">
              <a:spcBef>
                <a:spcPct val="0"/>
              </a:spcBef>
              <a:spcAft>
                <a:spcPct val="0"/>
              </a:spcAft>
              <a:defRPr/>
            </a:pPr>
            <a:fld id="{5E13A1E1-DB35-4553-95AB-8B760150F746}"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‹Nº›</a:t>
            </a:fld>
            <a:endParaRPr lang="en-US" sz="1200" b="1">
              <a:solidFill>
                <a:srgbClr val="FF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5802879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4"/>
            <a:ext cx="6095472"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5" name="図プレースホルダー 3"/>
          <p:cNvSpPr>
            <a:spLocks noGrp="1"/>
          </p:cNvSpPr>
          <p:nvPr>
            <p:ph type="pic" sz="quarter" idx="12" hasCustomPrompt="1"/>
          </p:nvPr>
        </p:nvSpPr>
        <p:spPr>
          <a:xfrm>
            <a:off x="0" y="0"/>
            <a:ext cx="5999981" cy="6858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288039" y="164643"/>
            <a:ext cx="5327768" cy="80210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6336051" y="1028739"/>
            <a:ext cx="5279759"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6384059" y="932727"/>
            <a:ext cx="2160428"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9" name="テキスト プレースホルダー 5"/>
          <p:cNvSpPr>
            <a:spLocks noGrp="1"/>
          </p:cNvSpPr>
          <p:nvPr>
            <p:ph type="body" sz="quarter" idx="14" hasCustomPrompt="1"/>
          </p:nvPr>
        </p:nvSpPr>
        <p:spPr>
          <a:xfrm>
            <a:off x="5663918" y="1604798"/>
            <a:ext cx="720143" cy="480053"/>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6143757" y="2036575"/>
            <a:ext cx="192023" cy="28858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2" name="テキスト プレースホルダー 6"/>
          <p:cNvSpPr>
            <a:spLocks noGrp="1"/>
          </p:cNvSpPr>
          <p:nvPr>
            <p:ph type="body" sz="quarter" idx="23" hasCustomPrompt="1"/>
          </p:nvPr>
        </p:nvSpPr>
        <p:spPr>
          <a:xfrm>
            <a:off x="5807944" y="1527546"/>
            <a:ext cx="432085" cy="672075"/>
          </a:xfrm>
        </p:spPr>
        <p:txBody>
          <a:bodyPr anchor="t">
            <a:noAutofit/>
          </a:bodyPr>
          <a:lstStyle>
            <a:lvl1pPr algn="ctr">
              <a:defRPr sz="22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6457144" y="1604798"/>
            <a:ext cx="5158665" cy="480053"/>
          </a:xfrm>
        </p:spPr>
        <p:txBody>
          <a:bodyPr anchor="t">
            <a:noAutofit/>
          </a:bodyPr>
          <a:lstStyle>
            <a:lvl1pPr algn="l">
              <a:defRPr sz="16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6480077" y="2132861"/>
            <a:ext cx="5135731" cy="384043"/>
          </a:xfrm>
        </p:spPr>
        <p:txBody>
          <a:bodyPr anchor="t">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6576095" y="2084856"/>
            <a:ext cx="2160428"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3" name="テキスト プレースホルダー 5"/>
          <p:cNvSpPr>
            <a:spLocks noGrp="1"/>
          </p:cNvSpPr>
          <p:nvPr>
            <p:ph type="body" sz="quarter" idx="25" hasCustomPrompt="1"/>
          </p:nvPr>
        </p:nvSpPr>
        <p:spPr>
          <a:xfrm>
            <a:off x="5655825" y="2761727"/>
            <a:ext cx="720143" cy="480053"/>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6135663" y="3193499"/>
            <a:ext cx="192023" cy="288585"/>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5" name="テキスト プレースホルダー 6"/>
          <p:cNvSpPr>
            <a:spLocks noGrp="1"/>
          </p:cNvSpPr>
          <p:nvPr>
            <p:ph type="body" sz="quarter" idx="26" hasCustomPrompt="1"/>
          </p:nvPr>
        </p:nvSpPr>
        <p:spPr>
          <a:xfrm>
            <a:off x="5799852" y="2684474"/>
            <a:ext cx="432085" cy="672075"/>
          </a:xfrm>
        </p:spPr>
        <p:txBody>
          <a:bodyPr anchor="t">
            <a:noAutofit/>
          </a:bodyPr>
          <a:lstStyle>
            <a:lvl1pPr algn="ctr">
              <a:defRPr sz="22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6449052" y="2761727"/>
            <a:ext cx="5158665" cy="480053"/>
          </a:xfrm>
        </p:spPr>
        <p:txBody>
          <a:bodyPr anchor="t">
            <a:noAutofit/>
          </a:bodyPr>
          <a:lstStyle>
            <a:lvl1pPr algn="l">
              <a:defRPr sz="16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6471985" y="3289780"/>
            <a:ext cx="5135731" cy="384043"/>
          </a:xfrm>
        </p:spPr>
        <p:txBody>
          <a:bodyPr anchor="t">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6568003" y="3241781"/>
            <a:ext cx="2160428"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9" name="テキスト プレースホルダー 5"/>
          <p:cNvSpPr>
            <a:spLocks noGrp="1"/>
          </p:cNvSpPr>
          <p:nvPr>
            <p:ph type="body" sz="quarter" idx="29" hasCustomPrompt="1"/>
          </p:nvPr>
        </p:nvSpPr>
        <p:spPr>
          <a:xfrm>
            <a:off x="5663918" y="3856257"/>
            <a:ext cx="720143" cy="480053"/>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6143757" y="4288029"/>
            <a:ext cx="192023" cy="288585"/>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1" name="テキスト プレースホルダー 6"/>
          <p:cNvSpPr>
            <a:spLocks noGrp="1"/>
          </p:cNvSpPr>
          <p:nvPr>
            <p:ph type="body" sz="quarter" idx="30" hasCustomPrompt="1"/>
          </p:nvPr>
        </p:nvSpPr>
        <p:spPr>
          <a:xfrm>
            <a:off x="5807944" y="3779000"/>
            <a:ext cx="432085" cy="672075"/>
          </a:xfrm>
        </p:spPr>
        <p:txBody>
          <a:bodyPr anchor="t">
            <a:noAutofit/>
          </a:bodyPr>
          <a:lstStyle>
            <a:lvl1pPr algn="ctr">
              <a:defRPr sz="22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6457144" y="3856257"/>
            <a:ext cx="5158665" cy="480053"/>
          </a:xfrm>
        </p:spPr>
        <p:txBody>
          <a:bodyPr anchor="t">
            <a:noAutofit/>
          </a:bodyPr>
          <a:lstStyle>
            <a:lvl1pPr algn="l">
              <a:defRPr sz="16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6480077" y="4384315"/>
            <a:ext cx="5135731" cy="384043"/>
          </a:xfrm>
        </p:spPr>
        <p:txBody>
          <a:bodyPr anchor="t">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6576095" y="4336310"/>
            <a:ext cx="2160428"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5" name="テキスト プレースホルダー 5"/>
          <p:cNvSpPr>
            <a:spLocks noGrp="1"/>
          </p:cNvSpPr>
          <p:nvPr>
            <p:ph type="body" sz="quarter" idx="33" hasCustomPrompt="1"/>
          </p:nvPr>
        </p:nvSpPr>
        <p:spPr>
          <a:xfrm>
            <a:off x="5660129" y="5013181"/>
            <a:ext cx="720143" cy="480053"/>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6139967" y="5444953"/>
            <a:ext cx="192023" cy="288585"/>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7" name="テキスト プレースホルダー 6"/>
          <p:cNvSpPr>
            <a:spLocks noGrp="1"/>
          </p:cNvSpPr>
          <p:nvPr>
            <p:ph type="body" sz="quarter" idx="34" hasCustomPrompt="1"/>
          </p:nvPr>
        </p:nvSpPr>
        <p:spPr>
          <a:xfrm>
            <a:off x="5804156" y="4935928"/>
            <a:ext cx="432085" cy="672075"/>
          </a:xfrm>
        </p:spPr>
        <p:txBody>
          <a:bodyPr anchor="t">
            <a:noAutofit/>
          </a:bodyPr>
          <a:lstStyle>
            <a:lvl1pPr algn="ctr">
              <a:defRPr sz="22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6453356" y="5013181"/>
            <a:ext cx="5158665" cy="480053"/>
          </a:xfrm>
        </p:spPr>
        <p:txBody>
          <a:bodyPr anchor="t">
            <a:noAutofit/>
          </a:bodyPr>
          <a:lstStyle>
            <a:lvl1pPr algn="l">
              <a:defRPr sz="16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6476289" y="5541240"/>
            <a:ext cx="5135731" cy="384043"/>
          </a:xfrm>
        </p:spPr>
        <p:txBody>
          <a:bodyPr anchor="t">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6572307" y="5493235"/>
            <a:ext cx="2160428"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2" name="スライド番号プレースホルダー 5"/>
          <p:cNvSpPr>
            <a:spLocks noGrp="1"/>
          </p:cNvSpPr>
          <p:nvPr>
            <p:ph type="sldNum" sz="quarter" idx="4"/>
          </p:nvPr>
        </p:nvSpPr>
        <p:spPr>
          <a:xfrm>
            <a:off x="11425058" y="6288531"/>
            <a:ext cx="720143" cy="365125"/>
          </a:xfrm>
          <a:prstGeom prst="rect">
            <a:avLst/>
          </a:prstGeom>
        </p:spPr>
        <p:txBody>
          <a:bodyPr vert="horz" lIns="163275" tIns="81638" rIns="163275" bIns="81638" rtlCol="0" anchor="ctr"/>
          <a:lstStyle>
            <a:lvl1pPr algn="ctr">
              <a:defRPr sz="1400">
                <a:solidFill>
                  <a:schemeClr val="bg1"/>
                </a:solidFill>
              </a:defRPr>
            </a:lvl1p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Tree>
    <p:extLst>
      <p:ext uri="{BB962C8B-B14F-4D97-AF65-F5344CB8AC3E}">
        <p14:creationId xmlns:p14="http://schemas.microsoft.com/office/powerpoint/2010/main" val="67726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4"/>
            <a:ext cx="60954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5" name="図プレースホルダー 3"/>
          <p:cNvSpPr>
            <a:spLocks noGrp="1"/>
          </p:cNvSpPr>
          <p:nvPr>
            <p:ph type="pic" sz="quarter" idx="12" hasCustomPrompt="1"/>
          </p:nvPr>
        </p:nvSpPr>
        <p:spPr>
          <a:xfrm>
            <a:off x="0" y="0"/>
            <a:ext cx="5999981" cy="6858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384057" y="909562"/>
            <a:ext cx="5327768" cy="2064657"/>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6480079" y="2998265"/>
            <a:ext cx="2160428"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5" name="テキスト プレースホルダー 6"/>
          <p:cNvSpPr>
            <a:spLocks noGrp="1"/>
          </p:cNvSpPr>
          <p:nvPr>
            <p:ph type="body" sz="quarter" idx="24" hasCustomPrompt="1"/>
          </p:nvPr>
        </p:nvSpPr>
        <p:spPr>
          <a:xfrm>
            <a:off x="6396519" y="3135090"/>
            <a:ext cx="5331292" cy="2012647"/>
          </a:xfrm>
        </p:spPr>
        <p:txBody>
          <a:bodyPr anchor="t">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1425058" y="6288531"/>
            <a:ext cx="720143" cy="365125"/>
          </a:xfrm>
          <a:prstGeom prst="rect">
            <a:avLst/>
          </a:prstGeom>
        </p:spPr>
        <p:txBody>
          <a:bodyPr vert="horz" lIns="163275" tIns="81638" rIns="163275" bIns="81638" rtlCol="0" anchor="ctr"/>
          <a:lstStyle>
            <a:lvl1pPr algn="ctr">
              <a:defRPr sz="1400">
                <a:solidFill>
                  <a:schemeClr val="bg1"/>
                </a:solidFill>
              </a:defRPr>
            </a:lvl1p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Tree>
    <p:extLst>
      <p:ext uri="{BB962C8B-B14F-4D97-AF65-F5344CB8AC3E}">
        <p14:creationId xmlns:p14="http://schemas.microsoft.com/office/powerpoint/2010/main" val="361538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p:ph type="sldNum" sz="quarter" idx="11"/>
          </p:nvPr>
        </p:nvSpPr>
        <p:spPr>
          <a:xfrm>
            <a:off x="11425058" y="6288531"/>
            <a:ext cx="720143" cy="365125"/>
          </a:xfrm>
          <a:prstGeom prst="rect">
            <a:avLst/>
          </a:prstGeom>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
        <p:nvSpPr>
          <p:cNvPr id="5" name="正方形/長方形 4"/>
          <p:cNvSpPr/>
          <p:nvPr userDrawn="1"/>
        </p:nvSpPr>
        <p:spPr>
          <a:xfrm>
            <a:off x="0" y="4"/>
            <a:ext cx="60954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6" name="タイトル 1"/>
          <p:cNvSpPr>
            <a:spLocks noGrp="1"/>
          </p:cNvSpPr>
          <p:nvPr>
            <p:ph type="title" hasCustomPrompt="1"/>
          </p:nvPr>
        </p:nvSpPr>
        <p:spPr>
          <a:xfrm>
            <a:off x="407216" y="782323"/>
            <a:ext cx="5281045" cy="5471965"/>
          </a:xfrm>
        </p:spPr>
        <p:txBody>
          <a:bodyPr>
            <a:normAutofit/>
          </a:bodyPr>
          <a:lstStyle>
            <a:lvl1pPr algn="ctr">
              <a:defRPr sz="3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6396519" y="1657536"/>
            <a:ext cx="5331292" cy="3542935"/>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788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2192000" cy="3429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p:ph type="sldNum" sz="quarter" idx="11"/>
          </p:nvPr>
        </p:nvSpPr>
        <p:spPr>
          <a:xfrm>
            <a:off x="11425058" y="6288531"/>
            <a:ext cx="720143" cy="365125"/>
          </a:xfrm>
          <a:prstGeom prst="rect">
            <a:avLst/>
          </a:prstGeom>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
        <p:nvSpPr>
          <p:cNvPr id="5" name="図プレースホルダー 2"/>
          <p:cNvSpPr>
            <a:spLocks noGrp="1"/>
          </p:cNvSpPr>
          <p:nvPr>
            <p:ph type="pic" sz="quarter" idx="12" hasCustomPrompt="1"/>
          </p:nvPr>
        </p:nvSpPr>
        <p:spPr>
          <a:xfrm>
            <a:off x="619183" y="0"/>
            <a:ext cx="5476292" cy="6858000"/>
          </a:xfrm>
        </p:spPr>
        <p:txBody>
          <a:bodyPr>
            <a:normAutofit/>
          </a:bodyPr>
          <a:lstStyle>
            <a:lvl1pPr>
              <a:defRPr sz="1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384057" y="553332"/>
            <a:ext cx="5327768" cy="281002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6480079" y="3584344"/>
            <a:ext cx="2160428"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8" name="テキスト プレースホルダー 6"/>
          <p:cNvSpPr>
            <a:spLocks noGrp="1"/>
          </p:cNvSpPr>
          <p:nvPr>
            <p:ph type="body" sz="quarter" idx="24" hasCustomPrompt="1"/>
          </p:nvPr>
        </p:nvSpPr>
        <p:spPr>
          <a:xfrm>
            <a:off x="6396519" y="3664898"/>
            <a:ext cx="5331292" cy="2012647"/>
          </a:xfrm>
        </p:spPr>
        <p:txBody>
          <a:bodyPr anchor="t">
            <a:noAutofit/>
          </a:bodyPr>
          <a:lstStyle>
            <a:lvl1pPr algn="l">
              <a:defRPr sz="1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5263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p:ph type="sldNum" sz="quarter" idx="11"/>
          </p:nvPr>
        </p:nvSpPr>
        <p:spPr>
          <a:xfrm>
            <a:off x="11425058" y="6288531"/>
            <a:ext cx="720143" cy="365125"/>
          </a:xfrm>
          <a:prstGeom prst="rect">
            <a:avLst/>
          </a:prstGeom>
        </p:spPr>
        <p:txBody>
          <a:bodyPr/>
          <a:lstStyle/>
          <a:p>
            <a:pPr defTabSz="816377"/>
            <a:fld id="{E6459DFB-86F3-43FA-8567-2EA6E426AE90}" type="slidenum">
              <a:rPr kumimoji="1" lang="ja-JP" altLang="en-US" smtClean="0">
                <a:solidFill>
                  <a:prstClr val="white"/>
                </a:solidFill>
              </a:rPr>
              <a:pPr defTabSz="816377"/>
              <a:t>‹Nº›</a:t>
            </a:fld>
            <a:endParaRPr kumimoji="1" lang="ja-JP" altLang="en-US" dirty="0">
              <a:solidFill>
                <a:prstClr val="white"/>
              </a:solidFill>
            </a:endParaRPr>
          </a:p>
        </p:txBody>
      </p:sp>
      <p:sp>
        <p:nvSpPr>
          <p:cNvPr id="5" name="図プレースホルダー 5"/>
          <p:cNvSpPr>
            <a:spLocks noGrp="1"/>
          </p:cNvSpPr>
          <p:nvPr>
            <p:ph type="pic" sz="quarter" idx="12" hasCustomPrompt="1"/>
          </p:nvPr>
        </p:nvSpPr>
        <p:spPr>
          <a:xfrm>
            <a:off x="25457" y="29033"/>
            <a:ext cx="2400208" cy="3077029"/>
          </a:xfrm>
        </p:spPr>
        <p:txBody>
          <a:bodyPr/>
          <a:lstStyle>
            <a:lvl1pPr>
              <a:defRPr sz="9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2458716" y="3137738"/>
            <a:ext cx="2400208" cy="3077029"/>
          </a:xfrm>
        </p:spPr>
        <p:txBody>
          <a:bodyPr>
            <a:normAutofit/>
          </a:bodyPr>
          <a:lstStyle>
            <a:lvl1pPr marL="0" marR="0" indent="0" algn="l" defTabSz="816377" rtl="0" eaLnBrk="1" fontAlgn="auto" latinLnBrk="0" hangingPunct="1">
              <a:lnSpc>
                <a:spcPct val="100000"/>
              </a:lnSpc>
              <a:spcBef>
                <a:spcPct val="20000"/>
              </a:spcBef>
              <a:spcAft>
                <a:spcPts val="0"/>
              </a:spcAft>
              <a:buClrTx/>
              <a:buSzTx/>
              <a:buFont typeface="Arial" panose="020B0604020202020204" pitchFamily="34" charset="0"/>
              <a:buNone/>
              <a:tabLst/>
              <a:defRPr sz="9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4891973" y="29033"/>
            <a:ext cx="2400208" cy="3077029"/>
          </a:xfrm>
        </p:spPr>
        <p:txBody>
          <a:bodyPr>
            <a:normAutofit/>
          </a:bodyPr>
          <a:lstStyle>
            <a:lvl1pPr marL="0" marR="0" indent="0" algn="l" defTabSz="816377" rtl="0" eaLnBrk="1" fontAlgn="auto" latinLnBrk="0" hangingPunct="1">
              <a:lnSpc>
                <a:spcPct val="100000"/>
              </a:lnSpc>
              <a:spcBef>
                <a:spcPct val="20000"/>
              </a:spcBef>
              <a:spcAft>
                <a:spcPts val="0"/>
              </a:spcAft>
              <a:buClrTx/>
              <a:buSzTx/>
              <a:buFont typeface="Arial" panose="020B0604020202020204" pitchFamily="34" charset="0"/>
              <a:buNone/>
              <a:tabLst/>
              <a:defRPr sz="9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7326092" y="3137967"/>
            <a:ext cx="2400208" cy="3077029"/>
          </a:xfrm>
        </p:spPr>
        <p:txBody>
          <a:bodyPr>
            <a:normAutofit/>
          </a:bodyPr>
          <a:lstStyle>
            <a:lvl1pPr marL="0" marR="0" indent="0" algn="l" defTabSz="816377" rtl="0" eaLnBrk="1" fontAlgn="auto" latinLnBrk="0" hangingPunct="1">
              <a:lnSpc>
                <a:spcPct val="100000"/>
              </a:lnSpc>
              <a:spcBef>
                <a:spcPct val="20000"/>
              </a:spcBef>
              <a:spcAft>
                <a:spcPts val="0"/>
              </a:spcAft>
              <a:buClrTx/>
              <a:buSzTx/>
              <a:buFont typeface="Arial" panose="020B0604020202020204" pitchFamily="34" charset="0"/>
              <a:buNone/>
              <a:tabLst/>
              <a:defRPr sz="9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9758492" y="29033"/>
            <a:ext cx="2400208" cy="3077029"/>
          </a:xfrm>
        </p:spPr>
        <p:txBody>
          <a:bodyPr>
            <a:normAutofit/>
          </a:bodyPr>
          <a:lstStyle>
            <a:lvl1pPr marL="0" marR="0" indent="0" algn="l" defTabSz="816377" rtl="0" eaLnBrk="1" fontAlgn="auto" latinLnBrk="0" hangingPunct="1">
              <a:lnSpc>
                <a:spcPct val="100000"/>
              </a:lnSpc>
              <a:spcBef>
                <a:spcPct val="20000"/>
              </a:spcBef>
              <a:spcAft>
                <a:spcPts val="0"/>
              </a:spcAft>
              <a:buClrTx/>
              <a:buSzTx/>
              <a:buFont typeface="Arial" panose="020B0604020202020204" pitchFamily="34" charset="0"/>
              <a:buNone/>
              <a:tabLst/>
              <a:defRPr sz="9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25457" y="3137962"/>
            <a:ext cx="2400208" cy="30768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1" name="正方形/長方形 10"/>
          <p:cNvSpPr/>
          <p:nvPr userDrawn="1"/>
        </p:nvSpPr>
        <p:spPr>
          <a:xfrm>
            <a:off x="2458716" y="29257"/>
            <a:ext cx="2400208" cy="30768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2" name="正方形/長方形 11"/>
          <p:cNvSpPr/>
          <p:nvPr userDrawn="1"/>
        </p:nvSpPr>
        <p:spPr>
          <a:xfrm>
            <a:off x="4891973" y="3137962"/>
            <a:ext cx="2400208" cy="30768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3" name="正方形/長方形 12"/>
          <p:cNvSpPr/>
          <p:nvPr userDrawn="1"/>
        </p:nvSpPr>
        <p:spPr>
          <a:xfrm>
            <a:off x="7326092" y="29257"/>
            <a:ext cx="2400208" cy="30768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4" name="正方形/長方形 13"/>
          <p:cNvSpPr/>
          <p:nvPr userDrawn="1"/>
        </p:nvSpPr>
        <p:spPr>
          <a:xfrm>
            <a:off x="9758492" y="3138191"/>
            <a:ext cx="2400208" cy="30768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5" name="図プレースホルダー 7"/>
          <p:cNvSpPr>
            <a:spLocks noGrp="1"/>
          </p:cNvSpPr>
          <p:nvPr>
            <p:ph type="pic" sz="quarter" idx="17" hasCustomPrompt="1"/>
          </p:nvPr>
        </p:nvSpPr>
        <p:spPr>
          <a:xfrm>
            <a:off x="969493" y="3415190"/>
            <a:ext cx="523067" cy="523021"/>
          </a:xfrm>
        </p:spPr>
        <p:txBody>
          <a:bodyPr>
            <a:normAutofit/>
          </a:bodyPr>
          <a:lstStyle>
            <a:lvl1pPr>
              <a:defRPr sz="6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3402749" y="340124"/>
            <a:ext cx="523067" cy="523021"/>
          </a:xfrm>
        </p:spPr>
        <p:txBody>
          <a:bodyPr>
            <a:normAutofit/>
          </a:bodyPr>
          <a:lstStyle>
            <a:lvl1pPr>
              <a:defRPr sz="6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5836009" y="3415190"/>
            <a:ext cx="523067" cy="523021"/>
          </a:xfrm>
        </p:spPr>
        <p:txBody>
          <a:bodyPr>
            <a:normAutofit/>
          </a:bodyPr>
          <a:lstStyle>
            <a:lvl1pPr>
              <a:defRPr sz="6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0702525" y="3415190"/>
            <a:ext cx="523067" cy="523021"/>
          </a:xfrm>
        </p:spPr>
        <p:txBody>
          <a:bodyPr>
            <a:normAutofit/>
          </a:bodyPr>
          <a:lstStyle>
            <a:lvl1pPr>
              <a:defRPr sz="6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8270125" y="340124"/>
            <a:ext cx="523067" cy="523021"/>
          </a:xfrm>
        </p:spPr>
        <p:txBody>
          <a:bodyPr>
            <a:normAutofit/>
          </a:bodyPr>
          <a:lstStyle>
            <a:lvl1pPr>
              <a:defRPr sz="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27732" y="3938881"/>
            <a:ext cx="2359229" cy="398931"/>
          </a:xfrm>
        </p:spPr>
        <p:txBody>
          <a:bodyPr anchor="t">
            <a:noAutofit/>
          </a:bodyPr>
          <a:lstStyle>
            <a:lvl1pPr algn="ctr">
              <a:lnSpc>
                <a:spcPct val="100000"/>
              </a:lnSpc>
              <a:spcBef>
                <a:spcPts val="0"/>
              </a:spcBef>
              <a:defRPr sz="14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42535" y="4357162"/>
            <a:ext cx="2121892" cy="1625600"/>
          </a:xfrm>
        </p:spPr>
        <p:txBody>
          <a:bodyPr anchor="t">
            <a:noAutofit/>
          </a:bodyPr>
          <a:lstStyle>
            <a:lvl1pPr algn="l">
              <a:lnSpc>
                <a:spcPct val="120000"/>
              </a:lnSpc>
              <a:defRPr sz="9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2490020" y="854142"/>
            <a:ext cx="2359229" cy="398931"/>
          </a:xfrm>
        </p:spPr>
        <p:txBody>
          <a:bodyPr anchor="t">
            <a:noAutofit/>
          </a:bodyPr>
          <a:lstStyle>
            <a:lvl1pPr algn="ctr">
              <a:lnSpc>
                <a:spcPct val="100000"/>
              </a:lnSpc>
              <a:spcBef>
                <a:spcPts val="0"/>
              </a:spcBef>
              <a:defRPr sz="14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2604823" y="1272419"/>
            <a:ext cx="2121892" cy="1625600"/>
          </a:xfrm>
        </p:spPr>
        <p:txBody>
          <a:bodyPr anchor="t">
            <a:noAutofit/>
          </a:bodyPr>
          <a:lstStyle>
            <a:lvl1pPr algn="l">
              <a:lnSpc>
                <a:spcPct val="120000"/>
              </a:lnSpc>
              <a:defRPr sz="9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7357396" y="854143"/>
            <a:ext cx="2359229" cy="398931"/>
          </a:xfrm>
        </p:spPr>
        <p:txBody>
          <a:bodyPr anchor="t">
            <a:noAutofit/>
          </a:bodyPr>
          <a:lstStyle>
            <a:lvl1pPr algn="ctr">
              <a:lnSpc>
                <a:spcPct val="100000"/>
              </a:lnSpc>
              <a:spcBef>
                <a:spcPts val="0"/>
              </a:spcBef>
              <a:defRPr sz="14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7472199" y="1272419"/>
            <a:ext cx="2121892" cy="1625600"/>
          </a:xfrm>
        </p:spPr>
        <p:txBody>
          <a:bodyPr anchor="t">
            <a:noAutofit/>
          </a:bodyPr>
          <a:lstStyle>
            <a:lvl1pPr algn="l">
              <a:lnSpc>
                <a:spcPct val="120000"/>
              </a:lnSpc>
              <a:defRPr sz="9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4912384" y="3938881"/>
            <a:ext cx="2359229" cy="398931"/>
          </a:xfrm>
        </p:spPr>
        <p:txBody>
          <a:bodyPr anchor="t">
            <a:noAutofit/>
          </a:bodyPr>
          <a:lstStyle>
            <a:lvl1pPr algn="ctr">
              <a:lnSpc>
                <a:spcPct val="100000"/>
              </a:lnSpc>
              <a:spcBef>
                <a:spcPts val="0"/>
              </a:spcBef>
              <a:defRPr sz="14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5027187" y="4357162"/>
            <a:ext cx="2121892" cy="1625600"/>
          </a:xfrm>
        </p:spPr>
        <p:txBody>
          <a:bodyPr anchor="t">
            <a:noAutofit/>
          </a:bodyPr>
          <a:lstStyle>
            <a:lvl1pPr algn="l">
              <a:lnSpc>
                <a:spcPct val="120000"/>
              </a:lnSpc>
              <a:defRPr sz="9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9779760" y="3938881"/>
            <a:ext cx="2359229" cy="398931"/>
          </a:xfrm>
        </p:spPr>
        <p:txBody>
          <a:bodyPr anchor="t">
            <a:noAutofit/>
          </a:bodyPr>
          <a:lstStyle>
            <a:lvl1pPr algn="ctr">
              <a:lnSpc>
                <a:spcPct val="100000"/>
              </a:lnSpc>
              <a:spcBef>
                <a:spcPts val="0"/>
              </a:spcBef>
              <a:defRPr sz="14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9894566" y="4357163"/>
            <a:ext cx="2121892" cy="1625600"/>
          </a:xfrm>
        </p:spPr>
        <p:txBody>
          <a:bodyPr anchor="t">
            <a:noAutofit/>
          </a:bodyPr>
          <a:lstStyle>
            <a:lvl1pPr algn="l">
              <a:lnSpc>
                <a:spcPct val="120000"/>
              </a:lnSpc>
              <a:defRPr sz="9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049866" y="2934377"/>
            <a:ext cx="301223" cy="301197"/>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5919777" y="2934377"/>
            <a:ext cx="301223" cy="301197"/>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0782901" y="2934377"/>
            <a:ext cx="301223" cy="301197"/>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3508213" y="3003357"/>
            <a:ext cx="301223" cy="301197"/>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8350502" y="3003357"/>
            <a:ext cx="301223" cy="301197"/>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23795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p:ph type="sldNum" sz="quarter" idx="11"/>
          </p:nvPr>
        </p:nvSpPr>
        <p:spPr>
          <a:xfrm>
            <a:off x="11425058" y="6288531"/>
            <a:ext cx="720143" cy="365125"/>
          </a:xfrm>
          <a:prstGeom prst="rect">
            <a:avLst/>
          </a:prstGeom>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
        <p:nvSpPr>
          <p:cNvPr id="5" name="正方形/長方形 4"/>
          <p:cNvSpPr/>
          <p:nvPr userDrawn="1"/>
        </p:nvSpPr>
        <p:spPr>
          <a:xfrm>
            <a:off x="-9839" y="2194559"/>
            <a:ext cx="12192000" cy="2194553"/>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6" name="正方形/長方形 5"/>
          <p:cNvSpPr/>
          <p:nvPr userDrawn="1"/>
        </p:nvSpPr>
        <p:spPr>
          <a:xfrm>
            <a:off x="-4795" y="2481740"/>
            <a:ext cx="12192000" cy="162018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7" name="正方形/長方形 6"/>
          <p:cNvSpPr/>
          <p:nvPr userDrawn="1"/>
        </p:nvSpPr>
        <p:spPr>
          <a:xfrm>
            <a:off x="0" y="5"/>
            <a:ext cx="12192000" cy="2194553"/>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8" name="正方形/長方形 7"/>
          <p:cNvSpPr/>
          <p:nvPr userDrawn="1"/>
        </p:nvSpPr>
        <p:spPr>
          <a:xfrm>
            <a:off x="0" y="278650"/>
            <a:ext cx="12182160" cy="162018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9" name="図プレースホルダー 13"/>
          <p:cNvSpPr>
            <a:spLocks noGrp="1"/>
          </p:cNvSpPr>
          <p:nvPr>
            <p:ph type="pic" sz="quarter" idx="13" hasCustomPrompt="1"/>
          </p:nvPr>
        </p:nvSpPr>
        <p:spPr>
          <a:xfrm>
            <a:off x="6096003" y="2194559"/>
            <a:ext cx="6093812" cy="2194553"/>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3" y="5"/>
            <a:ext cx="6093812" cy="2194553"/>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816377"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6100684" y="838961"/>
            <a:ext cx="5666441" cy="876805"/>
          </a:xfrm>
        </p:spPr>
        <p:txBody>
          <a:bodyPr anchor="t">
            <a:noAutofit/>
          </a:bodyPr>
          <a:lstStyle>
            <a:lvl1pPr algn="l">
              <a:lnSpc>
                <a:spcPct val="120000"/>
              </a:lnSpc>
              <a:defRPr sz="1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6100684" y="452675"/>
            <a:ext cx="5666441" cy="515469"/>
          </a:xfrm>
        </p:spPr>
        <p:txBody>
          <a:bodyPr anchor="t">
            <a:noAutofit/>
          </a:bodyPr>
          <a:lstStyle>
            <a:lvl1pPr algn="l">
              <a:lnSpc>
                <a:spcPct val="120000"/>
              </a:lnSpc>
              <a:defRPr sz="16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399556" y="3062960"/>
            <a:ext cx="5666441" cy="846094"/>
          </a:xfrm>
        </p:spPr>
        <p:txBody>
          <a:bodyPr anchor="t">
            <a:noAutofit/>
          </a:bodyPr>
          <a:lstStyle>
            <a:lvl1pPr algn="l">
              <a:lnSpc>
                <a:spcPct val="120000"/>
              </a:lnSpc>
              <a:defRPr sz="1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399556" y="2676678"/>
            <a:ext cx="5666441" cy="515469"/>
          </a:xfrm>
        </p:spPr>
        <p:txBody>
          <a:bodyPr anchor="t">
            <a:noAutofit/>
          </a:bodyPr>
          <a:lstStyle>
            <a:lvl1pPr algn="l">
              <a:lnSpc>
                <a:spcPct val="120000"/>
              </a:lnSpc>
              <a:defRPr sz="16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286853" y="4533128"/>
            <a:ext cx="11618299" cy="80210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286853" y="5397224"/>
            <a:ext cx="11618299" cy="891307"/>
          </a:xfrm>
        </p:spPr>
        <p:txBody>
          <a:bodyPr>
            <a:noAutofit/>
          </a:bodyPr>
          <a:lstStyle>
            <a:lvl1pPr algn="ctr">
              <a:defRPr sz="1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5039791" y="5301213"/>
            <a:ext cx="2160428"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Tree>
    <p:extLst>
      <p:ext uri="{BB962C8B-B14F-4D97-AF65-F5344CB8AC3E}">
        <p14:creationId xmlns:p14="http://schemas.microsoft.com/office/powerpoint/2010/main" val="412395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nvGrpSpPr>
          <p:cNvPr id="29" name="グループ化 28"/>
          <p:cNvGrpSpPr/>
          <p:nvPr userDrawn="1"/>
        </p:nvGrpSpPr>
        <p:grpSpPr>
          <a:xfrm>
            <a:off x="5513690" y="1790105"/>
            <a:ext cx="4002631" cy="605404"/>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grpSp>
        <p:nvGrpSpPr>
          <p:cNvPr id="37" name="グループ化 36"/>
          <p:cNvGrpSpPr/>
          <p:nvPr userDrawn="1"/>
        </p:nvGrpSpPr>
        <p:grpSpPr>
          <a:xfrm>
            <a:off x="2126193" y="2932452"/>
            <a:ext cx="4002631" cy="605404"/>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grpSp>
        <p:nvGrpSpPr>
          <p:cNvPr id="44" name="グループ化 43"/>
          <p:cNvGrpSpPr/>
          <p:nvPr userDrawn="1"/>
        </p:nvGrpSpPr>
        <p:grpSpPr>
          <a:xfrm>
            <a:off x="5523367" y="4074799"/>
            <a:ext cx="4002631" cy="605404"/>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grpSp>
        <p:nvGrpSpPr>
          <p:cNvPr id="58" name="グループ化 57"/>
          <p:cNvGrpSpPr/>
          <p:nvPr userDrawn="1"/>
        </p:nvGrpSpPr>
        <p:grpSpPr>
          <a:xfrm>
            <a:off x="2116515" y="5217147"/>
            <a:ext cx="4002631" cy="605404"/>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p:ph type="sldNum" sz="quarter" idx="11"/>
          </p:nvPr>
        </p:nvSpPr>
        <p:spPr>
          <a:xfrm>
            <a:off x="11425058" y="6288531"/>
            <a:ext cx="720143" cy="365125"/>
          </a:xfrm>
          <a:prstGeom prst="rect">
            <a:avLst/>
          </a:prstGeom>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grpSp>
        <p:nvGrpSpPr>
          <p:cNvPr id="15" name="グループ化 14"/>
          <p:cNvGrpSpPr/>
          <p:nvPr userDrawn="1"/>
        </p:nvGrpSpPr>
        <p:grpSpPr>
          <a:xfrm>
            <a:off x="2126193" y="647757"/>
            <a:ext cx="4002631" cy="605404"/>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sp>
        <p:nvSpPr>
          <p:cNvPr id="21" name="テキスト プレースホルダー 6"/>
          <p:cNvSpPr>
            <a:spLocks noGrp="1"/>
          </p:cNvSpPr>
          <p:nvPr>
            <p:ph type="body" sz="quarter" idx="21" hasCustomPrompt="1"/>
          </p:nvPr>
        </p:nvSpPr>
        <p:spPr>
          <a:xfrm>
            <a:off x="2507972" y="705769"/>
            <a:ext cx="2926333" cy="480053"/>
          </a:xfrm>
        </p:spPr>
        <p:txBody>
          <a:bodyPr anchor="ctr">
            <a:noAutofit/>
          </a:bodyPr>
          <a:lstStyle>
            <a:lvl1pPr algn="r">
              <a:defRPr sz="14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5826093" y="0"/>
            <a:ext cx="2571" cy="694750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5606336" y="730724"/>
            <a:ext cx="439509" cy="439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1</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33" name="テキスト プレースホルダー 6"/>
          <p:cNvSpPr>
            <a:spLocks noGrp="1"/>
          </p:cNvSpPr>
          <p:nvPr>
            <p:ph type="body" sz="quarter" idx="22" hasCustomPrompt="1"/>
          </p:nvPr>
        </p:nvSpPr>
        <p:spPr>
          <a:xfrm>
            <a:off x="6119145" y="1848117"/>
            <a:ext cx="3094447" cy="480053"/>
          </a:xfrm>
        </p:spPr>
        <p:txBody>
          <a:bodyPr anchor="ctr">
            <a:noAutofit/>
          </a:bodyPr>
          <a:lstStyle>
            <a:lvl1pPr algn="l">
              <a:defRPr sz="14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5605988" y="1873072"/>
            <a:ext cx="439509" cy="4394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2</a:t>
            </a:r>
          </a:p>
        </p:txBody>
      </p:sp>
      <p:sp>
        <p:nvSpPr>
          <p:cNvPr id="35" name="テキスト プレースホルダー 6"/>
          <p:cNvSpPr>
            <a:spLocks noGrp="1"/>
          </p:cNvSpPr>
          <p:nvPr>
            <p:ph type="body" sz="quarter" idx="28" hasCustomPrompt="1"/>
          </p:nvPr>
        </p:nvSpPr>
        <p:spPr>
          <a:xfrm>
            <a:off x="1252487" y="1266840"/>
            <a:ext cx="4180340" cy="908075"/>
          </a:xfrm>
        </p:spPr>
        <p:txBody>
          <a:bodyPr anchor="t">
            <a:noAutofit/>
          </a:bodyPr>
          <a:lstStyle>
            <a:lvl1pPr algn="r">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6119143" y="2409193"/>
            <a:ext cx="4180340" cy="908075"/>
          </a:xfrm>
        </p:spPr>
        <p:txBody>
          <a:bodyPr anchor="t">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507972" y="2990465"/>
            <a:ext cx="2926333" cy="480053"/>
          </a:xfrm>
        </p:spPr>
        <p:txBody>
          <a:bodyPr anchor="ctr">
            <a:noAutofit/>
          </a:bodyPr>
          <a:lstStyle>
            <a:lvl1pPr algn="r">
              <a:defRPr sz="14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5606336" y="3015423"/>
            <a:ext cx="439509" cy="439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3</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43" name="テキスト プレースホルダー 6"/>
          <p:cNvSpPr>
            <a:spLocks noGrp="1"/>
          </p:cNvSpPr>
          <p:nvPr>
            <p:ph type="body" sz="quarter" idx="31" hasCustomPrompt="1"/>
          </p:nvPr>
        </p:nvSpPr>
        <p:spPr>
          <a:xfrm>
            <a:off x="1252487" y="3551536"/>
            <a:ext cx="4180340" cy="908075"/>
          </a:xfrm>
        </p:spPr>
        <p:txBody>
          <a:bodyPr anchor="t">
            <a:noAutofit/>
          </a:bodyPr>
          <a:lstStyle>
            <a:lvl1pPr algn="r">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6128822" y="4132813"/>
            <a:ext cx="3094447" cy="480053"/>
          </a:xfrm>
        </p:spPr>
        <p:txBody>
          <a:bodyPr anchor="ctr">
            <a:noAutofit/>
          </a:bodyPr>
          <a:lstStyle>
            <a:lvl1pPr algn="l">
              <a:defRPr sz="14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5615664" y="4157770"/>
            <a:ext cx="439509" cy="4394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4</a:t>
            </a:r>
          </a:p>
        </p:txBody>
      </p:sp>
      <p:sp>
        <p:nvSpPr>
          <p:cNvPr id="50" name="テキスト プレースホルダー 6"/>
          <p:cNvSpPr>
            <a:spLocks noGrp="1"/>
          </p:cNvSpPr>
          <p:nvPr>
            <p:ph type="body" sz="quarter" idx="33" hasCustomPrompt="1"/>
          </p:nvPr>
        </p:nvSpPr>
        <p:spPr>
          <a:xfrm>
            <a:off x="6128819" y="4693888"/>
            <a:ext cx="4180340" cy="908075"/>
          </a:xfrm>
        </p:spPr>
        <p:txBody>
          <a:bodyPr anchor="t">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498296" y="5275160"/>
            <a:ext cx="2926333" cy="480053"/>
          </a:xfrm>
        </p:spPr>
        <p:txBody>
          <a:bodyPr anchor="ctr">
            <a:noAutofit/>
          </a:bodyPr>
          <a:lstStyle>
            <a:lvl1pPr algn="r">
              <a:defRPr sz="14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5596660" y="5300118"/>
            <a:ext cx="439509" cy="4394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5</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64" name="テキスト プレースホルダー 6"/>
          <p:cNvSpPr>
            <a:spLocks noGrp="1"/>
          </p:cNvSpPr>
          <p:nvPr>
            <p:ph type="body" sz="quarter" idx="35" hasCustomPrompt="1"/>
          </p:nvPr>
        </p:nvSpPr>
        <p:spPr>
          <a:xfrm>
            <a:off x="1242810" y="5836235"/>
            <a:ext cx="4180340" cy="908075"/>
          </a:xfrm>
        </p:spPr>
        <p:txBody>
          <a:bodyPr anchor="t">
            <a:noAutofit/>
          </a:bodyPr>
          <a:lstStyle>
            <a:lvl1pPr algn="r">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6288039" y="164643"/>
            <a:ext cx="5327768" cy="80210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6336051" y="1028739"/>
            <a:ext cx="5279759"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6384059" y="932727"/>
            <a:ext cx="2160428"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Tree>
    <p:extLst>
      <p:ext uri="{BB962C8B-B14F-4D97-AF65-F5344CB8AC3E}">
        <p14:creationId xmlns:p14="http://schemas.microsoft.com/office/powerpoint/2010/main" val="351867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1371385" y="2612423"/>
            <a:ext cx="4002631" cy="605404"/>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grpSp>
        <p:nvGrpSpPr>
          <p:cNvPr id="37" name="グループ化 36"/>
          <p:cNvGrpSpPr/>
          <p:nvPr userDrawn="1"/>
        </p:nvGrpSpPr>
        <p:grpSpPr>
          <a:xfrm>
            <a:off x="1371385" y="3505608"/>
            <a:ext cx="4002631" cy="605404"/>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grpSp>
        <p:nvGrpSpPr>
          <p:cNvPr id="44" name="グループ化 43"/>
          <p:cNvGrpSpPr/>
          <p:nvPr userDrawn="1"/>
        </p:nvGrpSpPr>
        <p:grpSpPr>
          <a:xfrm>
            <a:off x="1371385" y="4398793"/>
            <a:ext cx="4002631" cy="605404"/>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grpSp>
        <p:nvGrpSpPr>
          <p:cNvPr id="58" name="グループ化 57"/>
          <p:cNvGrpSpPr/>
          <p:nvPr userDrawn="1"/>
        </p:nvGrpSpPr>
        <p:grpSpPr>
          <a:xfrm>
            <a:off x="1371385" y="5291979"/>
            <a:ext cx="4002631" cy="605404"/>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p:ph type="sldNum" sz="quarter" idx="11"/>
          </p:nvPr>
        </p:nvSpPr>
        <p:spPr>
          <a:xfrm>
            <a:off x="11425058" y="6288531"/>
            <a:ext cx="720143" cy="365125"/>
          </a:xfrm>
          <a:prstGeom prst="rect">
            <a:avLst/>
          </a:prstGeom>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grpSp>
        <p:nvGrpSpPr>
          <p:cNvPr id="15" name="グループ化 14"/>
          <p:cNvGrpSpPr/>
          <p:nvPr userDrawn="1"/>
        </p:nvGrpSpPr>
        <p:grpSpPr>
          <a:xfrm>
            <a:off x="1371385" y="1719237"/>
            <a:ext cx="4002631" cy="605404"/>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sp>
        <p:nvSpPr>
          <p:cNvPr id="21" name="テキスト プレースホルダー 6"/>
          <p:cNvSpPr>
            <a:spLocks noGrp="1"/>
          </p:cNvSpPr>
          <p:nvPr>
            <p:ph type="body" sz="quarter" idx="21" hasCustomPrompt="1"/>
          </p:nvPr>
        </p:nvSpPr>
        <p:spPr>
          <a:xfrm>
            <a:off x="1753164" y="1777249"/>
            <a:ext cx="2926333" cy="480053"/>
          </a:xfrm>
        </p:spPr>
        <p:txBody>
          <a:bodyPr anchor="ctr">
            <a:noAutofit/>
          </a:bodyPr>
          <a:lstStyle>
            <a:lvl1pPr algn="r">
              <a:defRPr sz="14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5070935" y="0"/>
            <a:ext cx="351" cy="6858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4851356" y="1802204"/>
            <a:ext cx="439509" cy="439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1</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33" name="テキスト プレースホルダー 6"/>
          <p:cNvSpPr>
            <a:spLocks noGrp="1"/>
          </p:cNvSpPr>
          <p:nvPr>
            <p:ph type="body" sz="quarter" idx="22" hasCustomPrompt="1"/>
          </p:nvPr>
        </p:nvSpPr>
        <p:spPr>
          <a:xfrm>
            <a:off x="1761223" y="2651362"/>
            <a:ext cx="2918276" cy="518201"/>
          </a:xfrm>
        </p:spPr>
        <p:txBody>
          <a:bodyPr anchor="ctr">
            <a:noAutofit/>
          </a:bodyPr>
          <a:lstStyle>
            <a:lvl1pPr algn="r">
              <a:defRPr sz="14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4851356" y="2695394"/>
            <a:ext cx="439509" cy="4394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2</a:t>
            </a:r>
          </a:p>
        </p:txBody>
      </p:sp>
      <p:sp>
        <p:nvSpPr>
          <p:cNvPr id="35" name="テキスト プレースホルダー 6"/>
          <p:cNvSpPr>
            <a:spLocks noGrp="1"/>
          </p:cNvSpPr>
          <p:nvPr>
            <p:ph type="body" sz="quarter" idx="28" hasCustomPrompt="1"/>
          </p:nvPr>
        </p:nvSpPr>
        <p:spPr>
          <a:xfrm>
            <a:off x="5455097" y="1729877"/>
            <a:ext cx="6234759" cy="594764"/>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5455097" y="2623063"/>
            <a:ext cx="6234759" cy="594764"/>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1753164" y="3563621"/>
            <a:ext cx="2926333" cy="480053"/>
          </a:xfrm>
        </p:spPr>
        <p:txBody>
          <a:bodyPr anchor="ctr">
            <a:noAutofit/>
          </a:bodyPr>
          <a:lstStyle>
            <a:lvl1pPr algn="r">
              <a:defRPr sz="14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4851356" y="3588577"/>
            <a:ext cx="439509" cy="439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3</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43" name="テキスト プレースホルダー 6"/>
          <p:cNvSpPr>
            <a:spLocks noGrp="1"/>
          </p:cNvSpPr>
          <p:nvPr>
            <p:ph type="body" sz="quarter" idx="31" hasCustomPrompt="1"/>
          </p:nvPr>
        </p:nvSpPr>
        <p:spPr>
          <a:xfrm>
            <a:off x="5455097" y="3516248"/>
            <a:ext cx="6234759" cy="594764"/>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1761223" y="4437733"/>
            <a:ext cx="2918276" cy="518201"/>
          </a:xfrm>
        </p:spPr>
        <p:txBody>
          <a:bodyPr anchor="ctr">
            <a:noAutofit/>
          </a:bodyPr>
          <a:lstStyle>
            <a:lvl1pPr algn="r">
              <a:defRPr sz="14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4851356" y="4481764"/>
            <a:ext cx="439509" cy="4394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4</a:t>
            </a:r>
          </a:p>
        </p:txBody>
      </p:sp>
      <p:sp>
        <p:nvSpPr>
          <p:cNvPr id="50" name="テキスト プレースホルダー 6"/>
          <p:cNvSpPr>
            <a:spLocks noGrp="1"/>
          </p:cNvSpPr>
          <p:nvPr>
            <p:ph type="body" sz="quarter" idx="33" hasCustomPrompt="1"/>
          </p:nvPr>
        </p:nvSpPr>
        <p:spPr>
          <a:xfrm>
            <a:off x="5455097" y="4409433"/>
            <a:ext cx="6234759" cy="594764"/>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1753164" y="5349992"/>
            <a:ext cx="2926333" cy="480053"/>
          </a:xfrm>
        </p:spPr>
        <p:txBody>
          <a:bodyPr anchor="ctr">
            <a:noAutofit/>
          </a:bodyPr>
          <a:lstStyle>
            <a:lvl1pPr algn="r">
              <a:defRPr sz="14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4851356" y="5374950"/>
            <a:ext cx="439509" cy="4394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5</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64" name="テキスト プレースホルダー 6"/>
          <p:cNvSpPr>
            <a:spLocks noGrp="1"/>
          </p:cNvSpPr>
          <p:nvPr>
            <p:ph type="body" sz="quarter" idx="35" hasCustomPrompt="1"/>
          </p:nvPr>
        </p:nvSpPr>
        <p:spPr>
          <a:xfrm>
            <a:off x="5455097" y="5302619"/>
            <a:ext cx="6234759" cy="594764"/>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5"/>
            <a:ext cx="12192000" cy="13449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52" name="タイトル 1"/>
          <p:cNvSpPr>
            <a:spLocks noGrp="1"/>
          </p:cNvSpPr>
          <p:nvPr>
            <p:ph type="title" hasCustomPrompt="1"/>
          </p:nvPr>
        </p:nvSpPr>
        <p:spPr>
          <a:xfrm>
            <a:off x="589919" y="304805"/>
            <a:ext cx="11012164" cy="774095"/>
          </a:xfrm>
        </p:spPr>
        <p:txBody>
          <a:bodyPr>
            <a:noAutofit/>
          </a:bodyPr>
          <a:lstStyle>
            <a:lvl1pPr algn="ctr">
              <a:defRPr sz="33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365474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1"/>
            <a:ext cx="12192000" cy="15886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57090" y="254920"/>
            <a:ext cx="7528289" cy="6280786"/>
          </a:xfrm>
          <a:prstGeom prst="rect">
            <a:avLst/>
          </a:prstGeom>
        </p:spPr>
      </p:pic>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p:ph type="sldNum" sz="quarter" idx="11"/>
          </p:nvPr>
        </p:nvSpPr>
        <p:spPr>
          <a:xfrm>
            <a:off x="11425058" y="6288531"/>
            <a:ext cx="720143" cy="365125"/>
          </a:xfrm>
          <a:prstGeom prst="rect">
            <a:avLst/>
          </a:prstGeom>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
        <p:nvSpPr>
          <p:cNvPr id="11" name="タイトル プレースホルダー 1"/>
          <p:cNvSpPr>
            <a:spLocks noGrp="1"/>
          </p:cNvSpPr>
          <p:nvPr>
            <p:ph type="title" hasCustomPrompt="1"/>
          </p:nvPr>
        </p:nvSpPr>
        <p:spPr>
          <a:xfrm>
            <a:off x="5671635" y="165600"/>
            <a:ext cx="6400455" cy="8016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415676" y="1777249"/>
            <a:ext cx="3801965" cy="480053"/>
          </a:xfrm>
        </p:spPr>
        <p:txBody>
          <a:bodyPr anchor="ctr">
            <a:noAutofit/>
          </a:bodyPr>
          <a:lstStyle>
            <a:lvl1pPr algn="r">
              <a:defRPr sz="14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415673" y="2274829"/>
            <a:ext cx="3805712" cy="930195"/>
          </a:xfrm>
        </p:spPr>
        <p:txBody>
          <a:bodyPr anchor="t">
            <a:noAutofit/>
          </a:bodyPr>
          <a:lstStyle>
            <a:lvl1pPr algn="r">
              <a:defRPr sz="9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351017" y="3910846"/>
            <a:ext cx="2392425" cy="480053"/>
          </a:xfrm>
        </p:spPr>
        <p:txBody>
          <a:bodyPr anchor="ctr">
            <a:noAutofit/>
          </a:bodyPr>
          <a:lstStyle>
            <a:lvl1pPr algn="r">
              <a:defRPr sz="14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351016" y="4408424"/>
            <a:ext cx="2394783" cy="1576742"/>
          </a:xfrm>
        </p:spPr>
        <p:txBody>
          <a:bodyPr anchor="t">
            <a:noAutofit/>
          </a:bodyPr>
          <a:lstStyle>
            <a:lvl1pPr algn="r">
              <a:defRPr sz="9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8746940" y="3395318"/>
            <a:ext cx="3137544" cy="480053"/>
          </a:xfrm>
        </p:spPr>
        <p:txBody>
          <a:bodyPr anchor="ctr">
            <a:noAutofit/>
          </a:bodyPr>
          <a:lstStyle>
            <a:lvl1pPr algn="l">
              <a:defRPr sz="14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8747599" y="3892896"/>
            <a:ext cx="3140636" cy="2064569"/>
          </a:xfrm>
        </p:spPr>
        <p:txBody>
          <a:bodyPr anchor="t">
            <a:noAutofit/>
          </a:bodyPr>
          <a:lstStyle>
            <a:lvl1pPr algn="l">
              <a:defRPr sz="9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4239862" y="5259367"/>
            <a:ext cx="2263105" cy="480053"/>
          </a:xfrm>
        </p:spPr>
        <p:txBody>
          <a:bodyPr anchor="ctr">
            <a:noAutofit/>
          </a:bodyPr>
          <a:lstStyle>
            <a:lvl1pPr algn="r">
              <a:defRPr sz="14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3482412" y="5756946"/>
            <a:ext cx="3024576" cy="930195"/>
          </a:xfrm>
        </p:spPr>
        <p:txBody>
          <a:bodyPr anchor="t">
            <a:noAutofit/>
          </a:bodyPr>
          <a:lstStyle>
            <a:lvl1pPr algn="r">
              <a:defRPr sz="9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4239860" y="1944914"/>
            <a:ext cx="1016088" cy="87086"/>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2761915" y="4184073"/>
            <a:ext cx="855284" cy="193964"/>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6502964" y="5338631"/>
            <a:ext cx="517285" cy="160763"/>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6713033" y="3519060"/>
            <a:ext cx="2033911" cy="116285"/>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5805363" y="933605"/>
            <a:ext cx="2160428"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3" name="テキスト プレースホルダー 6"/>
          <p:cNvSpPr>
            <a:spLocks noGrp="1"/>
          </p:cNvSpPr>
          <p:nvPr>
            <p:ph type="body" sz="quarter" idx="13" hasCustomPrompt="1"/>
          </p:nvPr>
        </p:nvSpPr>
        <p:spPr>
          <a:xfrm>
            <a:off x="5689576" y="1028739"/>
            <a:ext cx="6401885" cy="336037"/>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1958727" y="2191459"/>
            <a:ext cx="2160428"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7" name="正方形/長方形 36"/>
          <p:cNvSpPr/>
          <p:nvPr userDrawn="1"/>
        </p:nvSpPr>
        <p:spPr>
          <a:xfrm>
            <a:off x="490015" y="4320800"/>
            <a:ext cx="2160428"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8" name="正方形/長方形 37"/>
          <p:cNvSpPr/>
          <p:nvPr userDrawn="1"/>
        </p:nvSpPr>
        <p:spPr>
          <a:xfrm>
            <a:off x="4254931" y="5692040"/>
            <a:ext cx="2160428"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9" name="正方形/長方形 38"/>
          <p:cNvSpPr/>
          <p:nvPr userDrawn="1"/>
        </p:nvSpPr>
        <p:spPr>
          <a:xfrm>
            <a:off x="8834851" y="3817056"/>
            <a:ext cx="2160428"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Tree>
    <p:extLst>
      <p:ext uri="{BB962C8B-B14F-4D97-AF65-F5344CB8AC3E}">
        <p14:creationId xmlns:p14="http://schemas.microsoft.com/office/powerpoint/2010/main" val="235398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4" name="正方形/長方形 13"/>
          <p:cNvSpPr/>
          <p:nvPr userDrawn="1"/>
        </p:nvSpPr>
        <p:spPr>
          <a:xfrm rot="2700000">
            <a:off x="916922" y="3006605"/>
            <a:ext cx="8564501" cy="5621275"/>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p:ph type="sldNum" sz="quarter" idx="11"/>
          </p:nvPr>
        </p:nvSpPr>
        <p:spPr>
          <a:xfrm>
            <a:off x="11425058" y="6288531"/>
            <a:ext cx="720143" cy="365125"/>
          </a:xfrm>
          <a:prstGeom prst="rect">
            <a:avLst/>
          </a:prstGeom>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6508" y="607426"/>
            <a:ext cx="2762129" cy="5643155"/>
          </a:xfrm>
          <a:prstGeom prst="rect">
            <a:avLst/>
          </a:prstGeom>
          <a:effectLst/>
        </p:spPr>
      </p:pic>
      <p:sp>
        <p:nvSpPr>
          <p:cNvPr id="6" name="図プレースホルダー 2"/>
          <p:cNvSpPr>
            <a:spLocks noGrp="1"/>
          </p:cNvSpPr>
          <p:nvPr>
            <p:ph type="pic" sz="quarter" idx="12" hasCustomPrompt="1"/>
          </p:nvPr>
        </p:nvSpPr>
        <p:spPr>
          <a:xfrm>
            <a:off x="1637408" y="1338946"/>
            <a:ext cx="2350741" cy="4211501"/>
          </a:xfrm>
        </p:spPr>
        <p:txBody>
          <a:bodyPr>
            <a:normAutofit/>
          </a:bodyPr>
          <a:lstStyle>
            <a:lvl1pPr>
              <a:defRPr sz="1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4424342" y="1297582"/>
            <a:ext cx="7287487" cy="2065773"/>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4511767" y="3584344"/>
            <a:ext cx="2160428"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3" name="テキスト プレースホルダー 6"/>
          <p:cNvSpPr>
            <a:spLocks noGrp="1"/>
          </p:cNvSpPr>
          <p:nvPr>
            <p:ph type="body" sz="quarter" idx="24" hasCustomPrompt="1"/>
          </p:nvPr>
        </p:nvSpPr>
        <p:spPr>
          <a:xfrm>
            <a:off x="4424342" y="3664898"/>
            <a:ext cx="7303471" cy="2012647"/>
          </a:xfrm>
        </p:spPr>
        <p:txBody>
          <a:bodyPr anchor="t">
            <a:noAutofit/>
          </a:bodyPr>
          <a:lstStyle>
            <a:lvl1pPr algn="l">
              <a:defRPr sz="1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14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21" y="457200"/>
            <a:ext cx="393276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5183717"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pie de página 4"/>
          <p:cNvSpPr>
            <a:spLocks noGrp="1"/>
          </p:cNvSpPr>
          <p:nvPr>
            <p:ph type="ftr" sz="quarter" idx="10"/>
          </p:nvPr>
        </p:nvSpPr>
        <p:spPr>
          <a:xfrm>
            <a:off x="0" y="6553200"/>
            <a:ext cx="7924800" cy="304800"/>
          </a:xfrm>
          <a:prstGeom prst="rect">
            <a:avLst/>
          </a:prstGeom>
        </p:spPr>
        <p:txBody>
          <a:bodyPr/>
          <a:lstStyle>
            <a:lvl1pPr>
              <a:defRPr/>
            </a:lvl1p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6" name="Marcador de número de diapositiva 5"/>
          <p:cNvSpPr>
            <a:spLocks noGrp="1"/>
          </p:cNvSpPr>
          <p:nvPr>
            <p:ph type="sldNum" sz="quarter" idx="11"/>
          </p:nvPr>
        </p:nvSpPr>
        <p:spPr>
          <a:xfrm>
            <a:off x="9042400" y="6553200"/>
            <a:ext cx="3149600" cy="304800"/>
          </a:xfrm>
          <a:prstGeom prst="rect">
            <a:avLst/>
          </a:prstGeom>
        </p:spPr>
        <p:txBody>
          <a:bodyPr/>
          <a:lstStyle>
            <a:lvl1pPr>
              <a:defRPr/>
            </a:lvl1pPr>
          </a:lstStyle>
          <a:p>
            <a:pPr algn="r" fontAlgn="base">
              <a:spcBef>
                <a:spcPct val="0"/>
              </a:spcBef>
              <a:spcAft>
                <a:spcPct val="0"/>
              </a:spcAft>
              <a:defRPr/>
            </a:pPr>
            <a:fld id="{0025A191-61C3-4A76-B29F-5D3DF3F80723}"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‹Nº›</a:t>
            </a:fld>
            <a:endParaRPr lang="en-US" sz="1200" b="1">
              <a:solidFill>
                <a:srgbClr val="FF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2640122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4" name="正方形/長方形 13"/>
          <p:cNvSpPr/>
          <p:nvPr userDrawn="1"/>
        </p:nvSpPr>
        <p:spPr>
          <a:xfrm rot="2700000">
            <a:off x="451888" y="4446246"/>
            <a:ext cx="5397865" cy="3542867"/>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p:ph type="sldNum" sz="quarter" idx="11"/>
          </p:nvPr>
        </p:nvSpPr>
        <p:spPr>
          <a:xfrm>
            <a:off x="11425058" y="6288531"/>
            <a:ext cx="720143" cy="365125"/>
          </a:xfrm>
          <a:prstGeom prst="rect">
            <a:avLst/>
          </a:prstGeom>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737" y="884900"/>
            <a:ext cx="3923155" cy="5577586"/>
          </a:xfrm>
          <a:prstGeom prst="rect">
            <a:avLst/>
          </a:prstGeom>
        </p:spPr>
      </p:pic>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9359" y="2934141"/>
            <a:ext cx="1740860" cy="3556657"/>
          </a:xfrm>
          <a:prstGeom prst="rect">
            <a:avLst/>
          </a:prstGeom>
          <a:effectLst/>
        </p:spPr>
      </p:pic>
      <p:sp>
        <p:nvSpPr>
          <p:cNvPr id="6" name="図プレースホルダー 2"/>
          <p:cNvSpPr>
            <a:spLocks noGrp="1"/>
          </p:cNvSpPr>
          <p:nvPr>
            <p:ph type="pic" sz="quarter" idx="12" hasCustomPrompt="1"/>
          </p:nvPr>
        </p:nvSpPr>
        <p:spPr>
          <a:xfrm>
            <a:off x="2627245" y="1410341"/>
            <a:ext cx="3393081" cy="4507865"/>
          </a:xfrm>
        </p:spPr>
        <p:txBody>
          <a:bodyPr>
            <a:normAutofit/>
          </a:bodyPr>
          <a:lstStyle>
            <a:lvl1pPr>
              <a:defRPr sz="1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920053" y="3409648"/>
            <a:ext cx="1453023" cy="2620312"/>
          </a:xfrm>
        </p:spPr>
        <p:txBody>
          <a:bodyPr>
            <a:normAutofit/>
          </a:bodyPr>
          <a:lstStyle>
            <a:lvl1pPr>
              <a:defRPr sz="1000"/>
            </a:lvl1pPr>
          </a:lstStyle>
          <a:p>
            <a:r>
              <a:rPr kumimoji="1" lang="en-US" altLang="ja-JP" dirty="0"/>
              <a:t>Add an image</a:t>
            </a:r>
            <a:endParaRPr kumimoji="1" lang="ja-JP" altLang="en-US" dirty="0"/>
          </a:p>
        </p:txBody>
      </p:sp>
      <p:sp>
        <p:nvSpPr>
          <p:cNvPr id="9" name="正方形/長方形 8"/>
          <p:cNvSpPr/>
          <p:nvPr userDrawn="1"/>
        </p:nvSpPr>
        <p:spPr>
          <a:xfrm rot="2700000">
            <a:off x="2920586" y="3058410"/>
            <a:ext cx="8253541" cy="6018152"/>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9" name="タイトル プレースホルダー 1"/>
          <p:cNvSpPr>
            <a:spLocks noGrp="1"/>
          </p:cNvSpPr>
          <p:nvPr>
            <p:ph type="title" hasCustomPrompt="1"/>
          </p:nvPr>
        </p:nvSpPr>
        <p:spPr>
          <a:xfrm>
            <a:off x="6517563" y="1297582"/>
            <a:ext cx="5185191" cy="2065773"/>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6582655" y="3584344"/>
            <a:ext cx="2160428"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1" name="テキスト プレースホルダー 6"/>
          <p:cNvSpPr>
            <a:spLocks noGrp="1"/>
          </p:cNvSpPr>
          <p:nvPr>
            <p:ph type="body" sz="quarter" idx="24" hasCustomPrompt="1"/>
          </p:nvPr>
        </p:nvSpPr>
        <p:spPr>
          <a:xfrm>
            <a:off x="6522323" y="3664898"/>
            <a:ext cx="5196564" cy="2012647"/>
          </a:xfrm>
        </p:spPr>
        <p:txBody>
          <a:bodyPr anchor="t">
            <a:noAutofit/>
          </a:bodyPr>
          <a:lstStyle>
            <a:lvl1pPr algn="l">
              <a:defRPr sz="1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6872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0" y="2"/>
            <a:ext cx="12192000" cy="4136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 name="正方形/長方形 1"/>
          <p:cNvSpPr/>
          <p:nvPr userDrawn="1"/>
        </p:nvSpPr>
        <p:spPr>
          <a:xfrm rot="2700000">
            <a:off x="4479172" y="1543335"/>
            <a:ext cx="5569813" cy="4260120"/>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p:ph type="sldNum" sz="quarter" idx="11"/>
          </p:nvPr>
        </p:nvSpPr>
        <p:spPr>
          <a:xfrm>
            <a:off x="11425058" y="6288531"/>
            <a:ext cx="720143" cy="365125"/>
          </a:xfrm>
          <a:prstGeom prst="rect">
            <a:avLst/>
          </a:prstGeom>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
        <p:nvSpPr>
          <p:cNvPr id="6" name="正方形/長方形 5"/>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9" name="タイトル 1"/>
          <p:cNvSpPr>
            <a:spLocks noGrp="1"/>
          </p:cNvSpPr>
          <p:nvPr>
            <p:ph type="title" hasCustomPrompt="1"/>
          </p:nvPr>
        </p:nvSpPr>
        <p:spPr>
          <a:xfrm>
            <a:off x="483852" y="4214459"/>
            <a:ext cx="11215677" cy="900605"/>
          </a:xfrm>
        </p:spPr>
        <p:txBody>
          <a:bodyPr anchor="b">
            <a:normAutofit/>
          </a:bodyPr>
          <a:lstStyle>
            <a:lvl1pPr algn="ctr">
              <a:defRPr sz="33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5015259" y="5125213"/>
            <a:ext cx="2160428"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1" name="テキスト プレースホルダー 6"/>
          <p:cNvSpPr>
            <a:spLocks noGrp="1"/>
          </p:cNvSpPr>
          <p:nvPr>
            <p:ph type="body" sz="quarter" idx="42" hasCustomPrompt="1"/>
          </p:nvPr>
        </p:nvSpPr>
        <p:spPr>
          <a:xfrm>
            <a:off x="286853" y="5321910"/>
            <a:ext cx="11618299" cy="974393"/>
          </a:xfrm>
        </p:spPr>
        <p:txBody>
          <a:bodyPr>
            <a:noAutofit/>
          </a:bodyPr>
          <a:lstStyle>
            <a:lvl1pPr algn="ctr">
              <a:defRPr sz="1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4714938" y="607427"/>
            <a:ext cx="2762129" cy="3529149"/>
          </a:xfrm>
          <a:prstGeom prst="rect">
            <a:avLst/>
          </a:prstGeom>
          <a:effectLst/>
        </p:spPr>
      </p:pic>
      <p:sp>
        <p:nvSpPr>
          <p:cNvPr id="8" name="図プレースホルダー 2"/>
          <p:cNvSpPr>
            <a:spLocks noGrp="1"/>
          </p:cNvSpPr>
          <p:nvPr>
            <p:ph type="pic" sz="quarter" idx="12" hasCustomPrompt="1"/>
          </p:nvPr>
        </p:nvSpPr>
        <p:spPr>
          <a:xfrm>
            <a:off x="4915836" y="1338947"/>
            <a:ext cx="2350741" cy="2797629"/>
          </a:xfrm>
        </p:spPr>
        <p:txBody>
          <a:bodyPr>
            <a:normAutofit/>
          </a:bodyPr>
          <a:lstStyle>
            <a:lvl1pPr>
              <a:defRPr sz="1000"/>
            </a:lvl1pPr>
          </a:lstStyle>
          <a:p>
            <a:r>
              <a:rPr kumimoji="1" lang="en-US" altLang="ja-JP" dirty="0"/>
              <a:t>Add an image</a:t>
            </a:r>
            <a:endParaRPr kumimoji="1" lang="ja-JP" altLang="en-US" dirty="0"/>
          </a:p>
        </p:txBody>
      </p:sp>
      <p:sp>
        <p:nvSpPr>
          <p:cNvPr id="22" name="円/楕円 21"/>
          <p:cNvSpPr/>
          <p:nvPr userDrawn="1"/>
        </p:nvSpPr>
        <p:spPr>
          <a:xfrm>
            <a:off x="3435348" y="1132177"/>
            <a:ext cx="933773" cy="9336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3" name="図プレースホルダー 7"/>
          <p:cNvSpPr>
            <a:spLocks noGrp="1"/>
          </p:cNvSpPr>
          <p:nvPr>
            <p:ph type="pic" sz="quarter" idx="18" hasCustomPrompt="1"/>
          </p:nvPr>
        </p:nvSpPr>
        <p:spPr>
          <a:xfrm>
            <a:off x="3680728" y="1377539"/>
            <a:ext cx="443008" cy="442969"/>
          </a:xfrm>
        </p:spPr>
        <p:txBody>
          <a:bodyPr>
            <a:normAutofit/>
          </a:bodyPr>
          <a:lstStyle>
            <a:lvl1pPr>
              <a:defRPr sz="6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552161" y="1126566"/>
            <a:ext cx="2807487" cy="480053"/>
          </a:xfrm>
        </p:spPr>
        <p:txBody>
          <a:bodyPr anchor="t">
            <a:noAutofit/>
          </a:bodyPr>
          <a:lstStyle>
            <a:lvl1pPr algn="r">
              <a:defRPr sz="14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522560" y="1490245"/>
            <a:ext cx="2840189" cy="597393"/>
          </a:xfrm>
        </p:spPr>
        <p:txBody>
          <a:bodyPr anchor="t">
            <a:noAutofit/>
          </a:bodyPr>
          <a:lstStyle>
            <a:lvl1pPr algn="r">
              <a:defRPr sz="9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3435345" y="2636825"/>
            <a:ext cx="933773" cy="9336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0" name="図プレースホルダー 7"/>
          <p:cNvSpPr>
            <a:spLocks noGrp="1"/>
          </p:cNvSpPr>
          <p:nvPr>
            <p:ph type="pic" sz="quarter" idx="43" hasCustomPrompt="1"/>
          </p:nvPr>
        </p:nvSpPr>
        <p:spPr>
          <a:xfrm>
            <a:off x="3680728" y="2882186"/>
            <a:ext cx="443008" cy="442969"/>
          </a:xfrm>
        </p:spPr>
        <p:txBody>
          <a:bodyPr>
            <a:normAutofit/>
          </a:bodyPr>
          <a:lstStyle>
            <a:lvl1pPr>
              <a:defRPr sz="6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552161" y="2631213"/>
            <a:ext cx="2807487" cy="480053"/>
          </a:xfrm>
        </p:spPr>
        <p:txBody>
          <a:bodyPr anchor="t">
            <a:noAutofit/>
          </a:bodyPr>
          <a:lstStyle>
            <a:lvl1pPr algn="r">
              <a:defRPr sz="14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522560" y="2994897"/>
            <a:ext cx="2840189" cy="597393"/>
          </a:xfrm>
        </p:spPr>
        <p:txBody>
          <a:bodyPr anchor="t">
            <a:noAutofit/>
          </a:bodyPr>
          <a:lstStyle>
            <a:lvl1pPr algn="r">
              <a:defRPr sz="9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7833560" y="1129757"/>
            <a:ext cx="933773" cy="933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87C32F"/>
              </a:solidFill>
              <a:effectLst/>
              <a:uLnTx/>
              <a:uFillTx/>
              <a:latin typeface="Open Sans"/>
              <a:cs typeface="+mn-cs"/>
            </a:endParaRPr>
          </a:p>
        </p:txBody>
      </p:sp>
      <p:sp>
        <p:nvSpPr>
          <p:cNvPr id="34" name="図プレースホルダー 7"/>
          <p:cNvSpPr>
            <a:spLocks noGrp="1"/>
          </p:cNvSpPr>
          <p:nvPr>
            <p:ph type="pic" sz="quarter" idx="46" hasCustomPrompt="1"/>
          </p:nvPr>
        </p:nvSpPr>
        <p:spPr>
          <a:xfrm>
            <a:off x="8078939" y="1375119"/>
            <a:ext cx="443008" cy="442969"/>
          </a:xfrm>
        </p:spPr>
        <p:txBody>
          <a:bodyPr>
            <a:normAutofit/>
          </a:bodyPr>
          <a:lstStyle>
            <a:lvl1pPr>
              <a:defRPr sz="6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8859893" y="1124146"/>
            <a:ext cx="2807487" cy="480053"/>
          </a:xfrm>
        </p:spPr>
        <p:txBody>
          <a:bodyPr anchor="t">
            <a:noAutofit/>
          </a:bodyPr>
          <a:lstStyle>
            <a:lvl1pPr algn="l">
              <a:defRPr sz="14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8859324" y="1487825"/>
            <a:ext cx="2840189" cy="597393"/>
          </a:xfrm>
        </p:spPr>
        <p:txBody>
          <a:bodyPr anchor="t">
            <a:noAutofit/>
          </a:bodyPr>
          <a:lstStyle>
            <a:lvl1pPr algn="l">
              <a:defRPr sz="9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7833560" y="2636824"/>
            <a:ext cx="933773" cy="9336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8" name="図プレースホルダー 7"/>
          <p:cNvSpPr>
            <a:spLocks noGrp="1"/>
          </p:cNvSpPr>
          <p:nvPr>
            <p:ph type="pic" sz="quarter" idx="49" hasCustomPrompt="1"/>
          </p:nvPr>
        </p:nvSpPr>
        <p:spPr>
          <a:xfrm>
            <a:off x="8078939" y="2882185"/>
            <a:ext cx="443008" cy="442969"/>
          </a:xfrm>
        </p:spPr>
        <p:txBody>
          <a:bodyPr>
            <a:normAutofit/>
          </a:bodyPr>
          <a:lstStyle>
            <a:lvl1pPr>
              <a:defRPr sz="6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8859893" y="2631213"/>
            <a:ext cx="2807487" cy="480053"/>
          </a:xfrm>
        </p:spPr>
        <p:txBody>
          <a:bodyPr anchor="t">
            <a:noAutofit/>
          </a:bodyPr>
          <a:lstStyle>
            <a:lvl1pPr algn="l">
              <a:defRPr sz="14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8859324" y="2994896"/>
            <a:ext cx="2840189" cy="597393"/>
          </a:xfrm>
        </p:spPr>
        <p:txBody>
          <a:bodyPr anchor="t">
            <a:noAutofit/>
          </a:bodyPr>
          <a:lstStyle>
            <a:lvl1pPr algn="l">
              <a:defRPr sz="9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6080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4" name="正方形/長方形 43"/>
          <p:cNvSpPr/>
          <p:nvPr userDrawn="1"/>
        </p:nvSpPr>
        <p:spPr>
          <a:xfrm rot="18900000">
            <a:off x="2589424" y="1388051"/>
            <a:ext cx="7803077" cy="9237913"/>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 name="フッター プレースホルダー 2"/>
          <p:cNvSpPr>
            <a:spLocks noGrp="1"/>
          </p:cNvSpPr>
          <p:nvPr userDrawn="1">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userDrawn="1">
            <p:ph type="sldNum" sz="quarter" idx="11"/>
          </p:nvPr>
        </p:nvSpPr>
        <p:spPr>
          <a:xfrm>
            <a:off x="11425058" y="6288531"/>
            <a:ext cx="720143" cy="365125"/>
          </a:xfrm>
          <a:prstGeom prst="rect">
            <a:avLst/>
          </a:prstGeom>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
        <p:nvSpPr>
          <p:cNvPr id="26" name="図プレースホルダー 19"/>
          <p:cNvSpPr>
            <a:spLocks noGrp="1"/>
          </p:cNvSpPr>
          <p:nvPr>
            <p:ph type="pic" sz="quarter" idx="12" hasCustomPrompt="1"/>
          </p:nvPr>
        </p:nvSpPr>
        <p:spPr>
          <a:xfrm>
            <a:off x="451890" y="1595857"/>
            <a:ext cx="6932503" cy="3897377"/>
          </a:xfrm>
          <a:solidFill>
            <a:schemeClr val="accent3">
              <a:lumMod val="20000"/>
              <a:lumOff val="80000"/>
            </a:schemeClr>
          </a:solidFill>
        </p:spPr>
        <p:txBody>
          <a:bodyPr>
            <a:normAutofit/>
          </a:bodyPr>
          <a:lstStyle>
            <a:lvl1pPr>
              <a:defRPr sz="800"/>
            </a:lvl1pPr>
          </a:lstStyle>
          <a:p>
            <a:r>
              <a:rPr kumimoji="1" lang="en-US" altLang="ja-JP" dirty="0"/>
              <a:t>Add an image</a:t>
            </a:r>
            <a:endParaRPr kumimoji="1" lang="ja-JP" altLang="en-US" dirty="0"/>
          </a:p>
        </p:txBody>
      </p:sp>
      <p:grpSp>
        <p:nvGrpSpPr>
          <p:cNvPr id="38" name="グループ化 37"/>
          <p:cNvGrpSpPr/>
          <p:nvPr userDrawn="1"/>
        </p:nvGrpSpPr>
        <p:grpSpPr>
          <a:xfrm>
            <a:off x="451891" y="1200182"/>
            <a:ext cx="6932503" cy="395670"/>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grpSp>
      <p:sp>
        <p:nvSpPr>
          <p:cNvPr id="40" name="タイトル プレースホルダー 1"/>
          <p:cNvSpPr>
            <a:spLocks noGrp="1"/>
          </p:cNvSpPr>
          <p:nvPr>
            <p:ph type="title" hasCustomPrompt="1"/>
          </p:nvPr>
        </p:nvSpPr>
        <p:spPr>
          <a:xfrm>
            <a:off x="7584297" y="553332"/>
            <a:ext cx="4128817" cy="2810021"/>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7632307" y="3584344"/>
            <a:ext cx="2160428"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42" name="テキスト プレースホルダー 6"/>
          <p:cNvSpPr>
            <a:spLocks noGrp="1"/>
          </p:cNvSpPr>
          <p:nvPr>
            <p:ph type="body" sz="quarter" idx="24" hasCustomPrompt="1"/>
          </p:nvPr>
        </p:nvSpPr>
        <p:spPr>
          <a:xfrm>
            <a:off x="7597615" y="3664893"/>
            <a:ext cx="4131548" cy="2308390"/>
          </a:xfrm>
        </p:spPr>
        <p:txBody>
          <a:bodyPr anchor="t">
            <a:noAutofit/>
          </a:bodyPr>
          <a:lstStyle>
            <a:lvl1pPr algn="l">
              <a:defRPr sz="1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Tree>
    <p:extLst>
      <p:ext uri="{BB962C8B-B14F-4D97-AF65-F5344CB8AC3E}">
        <p14:creationId xmlns:p14="http://schemas.microsoft.com/office/powerpoint/2010/main" val="384688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5"/>
            <a:ext cx="12192000" cy="29899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 name="フッター プレースホルダー 2"/>
          <p:cNvSpPr>
            <a:spLocks noGrp="1"/>
          </p:cNvSpPr>
          <p:nvPr>
            <p:ph type="ftr" sz="quarter" idx="10"/>
          </p:nvPr>
        </p:nvSpPr>
        <p:spPr>
          <a:xfrm>
            <a:off x="7006968" y="6309605"/>
            <a:ext cx="3860800" cy="365125"/>
          </a:xfrm>
          <a:prstGeom prst="rect">
            <a:avLst/>
          </a:prstGeom>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p:ph type="sldNum" sz="quarter" idx="11"/>
          </p:nvPr>
        </p:nvSpPr>
        <p:spPr>
          <a:xfrm>
            <a:off x="11425058" y="6288531"/>
            <a:ext cx="720143" cy="365125"/>
          </a:xfrm>
          <a:prstGeom prst="rect">
            <a:avLst/>
          </a:prstGeom>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
        <p:nvSpPr>
          <p:cNvPr id="5" name="タイトル プレースホルダー 1"/>
          <p:cNvSpPr>
            <a:spLocks noGrp="1"/>
          </p:cNvSpPr>
          <p:nvPr>
            <p:ph type="title" hasCustomPrompt="1"/>
          </p:nvPr>
        </p:nvSpPr>
        <p:spPr>
          <a:xfrm>
            <a:off x="454824" y="657987"/>
            <a:ext cx="11467281" cy="2254549"/>
          </a:xfrm>
          <a:prstGeom prst="rect">
            <a:avLst/>
          </a:prstGeom>
        </p:spPr>
        <p:txBody>
          <a:bodyPr vert="horz" lIns="163275" tIns="81638" rIns="163275" bIns="81638" rtlCol="0" anchor="b">
            <a:noAutofit/>
          </a:bodyPr>
          <a:lstStyle>
            <a:lvl1pPr>
              <a:defRPr sz="9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454823" y="3048004"/>
            <a:ext cx="5380428" cy="3028647"/>
          </a:xfrm>
        </p:spPr>
        <p:txBody>
          <a:bodyPr anchor="t">
            <a:noAutofit/>
          </a:bodyPr>
          <a:lstStyle>
            <a:lvl1pPr algn="l">
              <a:lnSpc>
                <a:spcPct val="100000"/>
              </a:lnSpc>
              <a:spcBef>
                <a:spcPts val="0"/>
              </a:spcBef>
              <a:defRPr sz="36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5846069" y="3173794"/>
            <a:ext cx="6076032" cy="2893183"/>
          </a:xfrm>
        </p:spPr>
        <p:txBody>
          <a:bodyPr anchor="t">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6331500" y="0"/>
            <a:ext cx="3569011" cy="6858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4413637" y="0"/>
            <a:ext cx="3099073" cy="6858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Tree>
    <p:extLst>
      <p:ext uri="{BB962C8B-B14F-4D97-AF65-F5344CB8AC3E}">
        <p14:creationId xmlns:p14="http://schemas.microsoft.com/office/powerpoint/2010/main" val="269295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0" y="4088197"/>
            <a:ext cx="12192000" cy="3047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5BB8D1"/>
              </a:solidFill>
              <a:effectLst/>
              <a:uLnTx/>
              <a:uFillTx/>
              <a:latin typeface="Open Sans"/>
              <a:cs typeface="+mn-cs"/>
            </a:endParaRPr>
          </a:p>
        </p:txBody>
      </p:sp>
      <p:sp>
        <p:nvSpPr>
          <p:cNvPr id="23" name="円/楕円 22"/>
          <p:cNvSpPr/>
          <p:nvPr userDrawn="1"/>
        </p:nvSpPr>
        <p:spPr>
          <a:xfrm>
            <a:off x="1169669" y="4644576"/>
            <a:ext cx="1170920" cy="1170819"/>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5BB8D1"/>
              </a:solidFill>
              <a:effectLst/>
              <a:uLnTx/>
              <a:uFillTx/>
              <a:latin typeface="Open Sans"/>
              <a:cs typeface="+mn-cs"/>
            </a:endParaRPr>
          </a:p>
        </p:txBody>
      </p:sp>
      <p:sp>
        <p:nvSpPr>
          <p:cNvPr id="27" name="円/楕円 26"/>
          <p:cNvSpPr/>
          <p:nvPr userDrawn="1"/>
        </p:nvSpPr>
        <p:spPr>
          <a:xfrm>
            <a:off x="931967" y="1067225"/>
            <a:ext cx="4603600" cy="4603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 name="円/楕円 1"/>
          <p:cNvSpPr/>
          <p:nvPr userDrawn="1"/>
        </p:nvSpPr>
        <p:spPr>
          <a:xfrm>
            <a:off x="1097441" y="1212190"/>
            <a:ext cx="4603600" cy="46032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25" name="円/楕円 24"/>
          <p:cNvSpPr/>
          <p:nvPr userDrawn="1"/>
        </p:nvSpPr>
        <p:spPr>
          <a:xfrm>
            <a:off x="5144857" y="1289337"/>
            <a:ext cx="936251" cy="936169"/>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5BB8D1"/>
              </a:solidFill>
              <a:effectLst/>
              <a:uLnTx/>
              <a:uFillTx/>
              <a:latin typeface="Open Sans"/>
              <a:cs typeface="+mn-cs"/>
            </a:endParaRPr>
          </a:p>
        </p:txBody>
      </p:sp>
      <p:sp>
        <p:nvSpPr>
          <p:cNvPr id="24" name="円/楕円 23"/>
          <p:cNvSpPr/>
          <p:nvPr userDrawn="1"/>
        </p:nvSpPr>
        <p:spPr>
          <a:xfrm>
            <a:off x="593885" y="5602875"/>
            <a:ext cx="575784" cy="575735"/>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5BB8D1"/>
              </a:solidFill>
              <a:effectLst/>
              <a:uLnTx/>
              <a:uFillTx/>
              <a:latin typeface="Open Sans"/>
              <a:cs typeface="+mn-cs"/>
            </a:endParaRPr>
          </a:p>
        </p:txBody>
      </p:sp>
      <p:sp>
        <p:nvSpPr>
          <p:cNvPr id="3" name="フッター プレースホルダー 2"/>
          <p:cNvSpPr>
            <a:spLocks noGrp="1"/>
          </p:cNvSpPr>
          <p:nvPr>
            <p:ph type="ftr" sz="quarter" idx="10"/>
          </p:nvPr>
        </p:nvSpPr>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p:ph type="sldNum" sz="quarter" idx="11"/>
          </p:nvPr>
        </p:nvSpPr>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
        <p:nvSpPr>
          <p:cNvPr id="6" name="図プレースホルダー 5"/>
          <p:cNvSpPr>
            <a:spLocks noGrp="1"/>
          </p:cNvSpPr>
          <p:nvPr>
            <p:ph type="pic" sz="quarter" idx="14" hasCustomPrompt="1"/>
          </p:nvPr>
        </p:nvSpPr>
        <p:spPr>
          <a:xfrm>
            <a:off x="1010045" y="1125619"/>
            <a:ext cx="4602939" cy="4602539"/>
          </a:xfrm>
          <a:prstGeom prst="ellipse">
            <a:avLst/>
          </a:prstGeom>
          <a:solidFill>
            <a:schemeClr val="accent5">
              <a:lumMod val="20000"/>
              <a:lumOff val="80000"/>
            </a:schemeClr>
          </a:solidFill>
          <a:ln w="38100">
            <a:solidFill>
              <a:schemeClr val="accent5"/>
            </a:solidFill>
          </a:ln>
        </p:spPr>
        <p:txBody>
          <a:bodyPr>
            <a:normAutofit/>
          </a:bodyPr>
          <a:lstStyle>
            <a:lvl1pPr>
              <a:defRPr sz="9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6095472" y="1654631"/>
            <a:ext cx="5826629" cy="1016005"/>
          </a:xfrm>
          <a:prstGeom prst="rect">
            <a:avLst/>
          </a:prstGeom>
        </p:spPr>
        <p:txBody>
          <a:bodyPr vert="horz" lIns="163275" tIns="81638" rIns="163275" bIns="81638" rtlCol="0" anchor="b">
            <a:noAutofit/>
          </a:bodyPr>
          <a:lstStyle>
            <a:lvl1pPr>
              <a:defRPr sz="4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6095473" y="2804274"/>
            <a:ext cx="789091" cy="7890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0" name="図プレースホルダー 12"/>
          <p:cNvSpPr>
            <a:spLocks noGrp="1"/>
          </p:cNvSpPr>
          <p:nvPr>
            <p:ph type="pic" sz="quarter" idx="20" hasCustomPrompt="1"/>
          </p:nvPr>
        </p:nvSpPr>
        <p:spPr>
          <a:xfrm>
            <a:off x="6305889" y="3014673"/>
            <a:ext cx="368259" cy="368227"/>
          </a:xfrm>
        </p:spPr>
        <p:txBody>
          <a:bodyPr>
            <a:normAutofit/>
          </a:bodyPr>
          <a:lstStyle>
            <a:lvl1pPr>
              <a:defRPr sz="8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6977144" y="2804270"/>
            <a:ext cx="4944961" cy="789022"/>
          </a:xfrm>
        </p:spPr>
        <p:txBody>
          <a:bodyPr anchor="ctr">
            <a:noAutofit/>
          </a:bodyPr>
          <a:lstStyle>
            <a:lvl1pPr algn="l">
              <a:defRPr sz="1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6305889" y="4272578"/>
            <a:ext cx="368259" cy="368227"/>
          </a:xfrm>
        </p:spPr>
        <p:txBody>
          <a:bodyPr>
            <a:normAutofit/>
          </a:bodyPr>
          <a:lstStyle>
            <a:lvl1pPr>
              <a:defRPr sz="8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6681989" y="4265381"/>
            <a:ext cx="2337003" cy="393711"/>
          </a:xfrm>
        </p:spPr>
        <p:txBody>
          <a:bodyPr anchor="ctr">
            <a:noAutofit/>
          </a:bodyPr>
          <a:lstStyle>
            <a:lvl1pPr algn="l">
              <a:defRPr sz="9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9184805" y="4272578"/>
            <a:ext cx="368259" cy="368227"/>
          </a:xfrm>
        </p:spPr>
        <p:txBody>
          <a:bodyPr>
            <a:normAutofit/>
          </a:bodyPr>
          <a:lstStyle>
            <a:lvl1pPr>
              <a:defRPr sz="8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9560909" y="4265381"/>
            <a:ext cx="2337003" cy="393711"/>
          </a:xfrm>
        </p:spPr>
        <p:txBody>
          <a:bodyPr anchor="ctr">
            <a:noAutofit/>
          </a:bodyPr>
          <a:lstStyle>
            <a:lvl1pPr algn="l">
              <a:defRPr sz="9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6305889" y="4848312"/>
            <a:ext cx="368259" cy="368227"/>
          </a:xfrm>
        </p:spPr>
        <p:txBody>
          <a:bodyPr>
            <a:normAutofit/>
          </a:bodyPr>
          <a:lstStyle>
            <a:lvl1pPr>
              <a:defRPr sz="8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6681989" y="4841114"/>
            <a:ext cx="2337003" cy="393711"/>
          </a:xfrm>
        </p:spPr>
        <p:txBody>
          <a:bodyPr anchor="ctr">
            <a:noAutofit/>
          </a:bodyPr>
          <a:lstStyle>
            <a:lvl1pPr algn="l">
              <a:defRPr sz="9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9184805" y="4848312"/>
            <a:ext cx="368259" cy="368227"/>
          </a:xfrm>
        </p:spPr>
        <p:txBody>
          <a:bodyPr>
            <a:normAutofit/>
          </a:bodyPr>
          <a:lstStyle>
            <a:lvl1pPr>
              <a:defRPr sz="8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9560909" y="4841114"/>
            <a:ext cx="2337003" cy="393711"/>
          </a:xfrm>
        </p:spPr>
        <p:txBody>
          <a:bodyPr anchor="ctr">
            <a:noAutofit/>
          </a:bodyPr>
          <a:lstStyle>
            <a:lvl1pPr algn="l">
              <a:defRPr sz="9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6035500" y="1158697"/>
            <a:ext cx="336277" cy="336249"/>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4" tIns="22862" rIns="45724" bIns="22862" numCol="1" spcCol="0" rtlCol="0" fromWordArt="0" anchor="ctr" anchorCtr="0" forceAA="0" compatLnSpc="1">
            <a:prstTxWarp prst="textNoShape">
              <a:avLst/>
            </a:prstTxWarp>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5BB8D1"/>
              </a:solidFill>
              <a:effectLst/>
              <a:uLnTx/>
              <a:uFillTx/>
              <a:latin typeface="Open Sans"/>
              <a:cs typeface="+mn-cs"/>
            </a:endParaRPr>
          </a:p>
        </p:txBody>
      </p:sp>
    </p:spTree>
    <p:extLst>
      <p:ext uri="{BB962C8B-B14F-4D97-AF65-F5344CB8AC3E}">
        <p14:creationId xmlns:p14="http://schemas.microsoft.com/office/powerpoint/2010/main" val="372307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4102756" y="1687680"/>
            <a:ext cx="2704733" cy="5028221"/>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grpSp>
        <p:nvGrpSpPr>
          <p:cNvPr id="85" name="グループ化 84"/>
          <p:cNvGrpSpPr/>
          <p:nvPr userDrawn="1"/>
        </p:nvGrpSpPr>
        <p:grpSpPr>
          <a:xfrm>
            <a:off x="1398024" y="1689298"/>
            <a:ext cx="2704733" cy="5028221"/>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sp>
        <p:nvSpPr>
          <p:cNvPr id="78" name="直角三角形 25"/>
          <p:cNvSpPr/>
          <p:nvPr userDrawn="1"/>
        </p:nvSpPr>
        <p:spPr>
          <a:xfrm rot="16200000" flipH="1">
            <a:off x="589914" y="-589912"/>
            <a:ext cx="2923613" cy="4103437"/>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68" name="フリーフォーム 67"/>
          <p:cNvSpPr/>
          <p:nvPr userDrawn="1"/>
        </p:nvSpPr>
        <p:spPr>
          <a:xfrm>
            <a:off x="4103435" y="1689298"/>
            <a:ext cx="667644" cy="1234321"/>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 name="フッター プレースホルダー 2"/>
          <p:cNvSpPr>
            <a:spLocks noGrp="1"/>
          </p:cNvSpPr>
          <p:nvPr userDrawn="1">
            <p:ph type="ftr" sz="quarter" idx="10"/>
          </p:nvPr>
        </p:nvSpPr>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userDrawn="1">
            <p:ph type="sldNum" sz="quarter" idx="11"/>
          </p:nvPr>
        </p:nvSpPr>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
        <p:nvSpPr>
          <p:cNvPr id="36" name="直角三角形 35"/>
          <p:cNvSpPr/>
          <p:nvPr userDrawn="1"/>
        </p:nvSpPr>
        <p:spPr>
          <a:xfrm rot="16200000" flipH="1">
            <a:off x="561872" y="3175949"/>
            <a:ext cx="2979697" cy="4103437"/>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0" name="直角三角形 29"/>
          <p:cNvSpPr/>
          <p:nvPr userDrawn="1"/>
        </p:nvSpPr>
        <p:spPr>
          <a:xfrm rot="16200000" flipH="1">
            <a:off x="561872" y="645625"/>
            <a:ext cx="2979697" cy="4103437"/>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33" name="直角三角形 32"/>
          <p:cNvSpPr/>
          <p:nvPr userDrawn="1"/>
        </p:nvSpPr>
        <p:spPr>
          <a:xfrm rot="16200000" flipH="1">
            <a:off x="561869" y="1910787"/>
            <a:ext cx="2979696" cy="4103436"/>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66" name="フリーフォーム 65"/>
          <p:cNvSpPr/>
          <p:nvPr userDrawn="1"/>
        </p:nvSpPr>
        <p:spPr>
          <a:xfrm>
            <a:off x="4103438" y="2665751"/>
            <a:ext cx="1351017" cy="1521264"/>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63" name="フリーフォーム 62"/>
          <p:cNvSpPr/>
          <p:nvPr userDrawn="1"/>
        </p:nvSpPr>
        <p:spPr>
          <a:xfrm>
            <a:off x="4103435" y="3639102"/>
            <a:ext cx="2034968" cy="1812382"/>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nvGrpSpPr>
          <p:cNvPr id="9" name="グループ化 8"/>
          <p:cNvGrpSpPr/>
          <p:nvPr userDrawn="1"/>
        </p:nvGrpSpPr>
        <p:grpSpPr>
          <a:xfrm>
            <a:off x="4103436" y="4613281"/>
            <a:ext cx="2704733" cy="2104237"/>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grpSp>
      <p:sp>
        <p:nvSpPr>
          <p:cNvPr id="59" name="テキスト プレースホルダー 6"/>
          <p:cNvSpPr>
            <a:spLocks noGrp="1"/>
          </p:cNvSpPr>
          <p:nvPr>
            <p:ph type="body" sz="quarter" idx="24" hasCustomPrompt="1"/>
          </p:nvPr>
        </p:nvSpPr>
        <p:spPr>
          <a:xfrm rot="1380000">
            <a:off x="853262" y="1149616"/>
            <a:ext cx="2609807" cy="707179"/>
          </a:xfrm>
        </p:spPr>
        <p:txBody>
          <a:bodyPr anchor="ctr">
            <a:noAutofit/>
          </a:bodyPr>
          <a:lstStyle>
            <a:lvl1pPr algn="r">
              <a:defRPr sz="16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853262" y="2418210"/>
            <a:ext cx="2609807" cy="707179"/>
          </a:xfrm>
        </p:spPr>
        <p:txBody>
          <a:bodyPr anchor="ctr">
            <a:noAutofit/>
          </a:bodyPr>
          <a:lstStyle>
            <a:lvl1pPr algn="r">
              <a:defRPr sz="16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853262" y="3686804"/>
            <a:ext cx="2609807" cy="707179"/>
          </a:xfrm>
        </p:spPr>
        <p:txBody>
          <a:bodyPr anchor="ctr">
            <a:noAutofit/>
          </a:bodyPr>
          <a:lstStyle>
            <a:lvl1pPr algn="r">
              <a:defRPr sz="16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853262" y="4955399"/>
            <a:ext cx="2609807" cy="707179"/>
          </a:xfrm>
        </p:spPr>
        <p:txBody>
          <a:bodyPr anchor="ctr">
            <a:noAutofit/>
          </a:bodyPr>
          <a:lstStyle>
            <a:lvl1pPr algn="r">
              <a:defRPr sz="16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4120371" y="2335395"/>
            <a:ext cx="460382" cy="400110"/>
          </a:xfrm>
          <a:prstGeom prst="rect">
            <a:avLst/>
          </a:prstGeom>
          <a:noFill/>
          <a:scene3d>
            <a:camera prst="perspectiveContrastingRightFacing" fov="3300000">
              <a:rot lat="0" lon="21000000" rev="1200000"/>
            </a:camera>
            <a:lightRig rig="threePt" dir="t"/>
          </a:scene3d>
        </p:spPr>
        <p:txBody>
          <a:bodyPr wrap="none" rtlCol="0">
            <a:spAutoFit/>
          </a:bodyPr>
          <a:lstStyle/>
          <a:p>
            <a:pPr marL="0" marR="0" lvl="0" indent="0" algn="l" defTabSz="816377"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white"/>
                </a:solidFill>
                <a:effectLst/>
                <a:uLnTx/>
                <a:uFillTx/>
                <a:latin typeface="Open Sans"/>
                <a:cs typeface="+mn-cs"/>
              </a:rPr>
              <a:t>01</a:t>
            </a:r>
            <a:endParaRPr kumimoji="1" lang="ja-JP" altLang="en-US" sz="2000" b="0" i="0" u="none" strike="noStrike" kern="1200" cap="none" spc="0" normalizeH="0" baseline="0" noProof="0" dirty="0">
              <a:ln>
                <a:noFill/>
              </a:ln>
              <a:solidFill>
                <a:prstClr val="white"/>
              </a:solidFill>
              <a:effectLst/>
              <a:uLnTx/>
              <a:uFillTx/>
              <a:latin typeface="Open Sans"/>
              <a:cs typeface="+mn-cs"/>
            </a:endParaRPr>
          </a:p>
        </p:txBody>
      </p:sp>
      <p:sp>
        <p:nvSpPr>
          <p:cNvPr id="65" name="テキスト ボックス 64"/>
          <p:cNvSpPr txBox="1"/>
          <p:nvPr userDrawn="1"/>
        </p:nvSpPr>
        <p:spPr>
          <a:xfrm>
            <a:off x="4476331" y="3438303"/>
            <a:ext cx="460382" cy="400110"/>
          </a:xfrm>
          <a:prstGeom prst="rect">
            <a:avLst/>
          </a:prstGeom>
          <a:noFill/>
          <a:scene3d>
            <a:camera prst="perspectiveContrastingRightFacing" fov="3300000">
              <a:rot lat="0" lon="21000000" rev="1200000"/>
            </a:camera>
            <a:lightRig rig="threePt" dir="t"/>
          </a:scene3d>
        </p:spPr>
        <p:txBody>
          <a:bodyPr wrap="none" rtlCol="0">
            <a:spAutoFit/>
          </a:bodyPr>
          <a:lstStyle/>
          <a:p>
            <a:pPr marL="0" marR="0" lvl="0" indent="0" algn="l" defTabSz="816377"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white"/>
                </a:solidFill>
                <a:effectLst/>
                <a:uLnTx/>
                <a:uFillTx/>
                <a:latin typeface="Open Sans"/>
                <a:cs typeface="+mn-cs"/>
              </a:rPr>
              <a:t>02</a:t>
            </a:r>
            <a:endParaRPr kumimoji="1" lang="ja-JP" altLang="en-US" sz="2000" b="0" i="0" u="none" strike="noStrike" kern="1200" cap="none" spc="0" normalizeH="0" baseline="0" noProof="0" dirty="0">
              <a:ln>
                <a:noFill/>
              </a:ln>
              <a:solidFill>
                <a:prstClr val="white"/>
              </a:solidFill>
              <a:effectLst/>
              <a:uLnTx/>
              <a:uFillTx/>
              <a:latin typeface="Open Sans"/>
              <a:cs typeface="+mn-cs"/>
            </a:endParaRPr>
          </a:p>
        </p:txBody>
      </p:sp>
      <p:sp>
        <p:nvSpPr>
          <p:cNvPr id="67" name="テキスト ボックス 66"/>
          <p:cNvSpPr txBox="1"/>
          <p:nvPr userDrawn="1"/>
        </p:nvSpPr>
        <p:spPr>
          <a:xfrm>
            <a:off x="4847285" y="4548907"/>
            <a:ext cx="460382" cy="400110"/>
          </a:xfrm>
          <a:prstGeom prst="rect">
            <a:avLst/>
          </a:prstGeom>
          <a:noFill/>
          <a:scene3d>
            <a:camera prst="perspectiveContrastingRightFacing" fov="3300000">
              <a:rot lat="0" lon="21000000" rev="1200000"/>
            </a:camera>
            <a:lightRig rig="threePt" dir="t"/>
          </a:scene3d>
        </p:spPr>
        <p:txBody>
          <a:bodyPr wrap="none" rtlCol="0">
            <a:spAutoFit/>
          </a:bodyPr>
          <a:lstStyle/>
          <a:p>
            <a:pPr marL="0" marR="0" lvl="0" indent="0" algn="l" defTabSz="816377"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white"/>
                </a:solidFill>
                <a:effectLst/>
                <a:uLnTx/>
                <a:uFillTx/>
                <a:latin typeface="Open Sans"/>
                <a:cs typeface="+mn-cs"/>
              </a:rPr>
              <a:t>03</a:t>
            </a:r>
            <a:endParaRPr kumimoji="1" lang="ja-JP" altLang="en-US" sz="2000" b="0" i="0" u="none" strike="noStrike" kern="1200" cap="none" spc="0" normalizeH="0" baseline="0" noProof="0" dirty="0">
              <a:ln>
                <a:noFill/>
              </a:ln>
              <a:solidFill>
                <a:prstClr val="white"/>
              </a:solidFill>
              <a:effectLst/>
              <a:uLnTx/>
              <a:uFillTx/>
              <a:latin typeface="Open Sans"/>
              <a:cs typeface="+mn-cs"/>
            </a:endParaRPr>
          </a:p>
        </p:txBody>
      </p:sp>
      <p:sp>
        <p:nvSpPr>
          <p:cNvPr id="69" name="テキスト ボックス 68"/>
          <p:cNvSpPr txBox="1"/>
          <p:nvPr userDrawn="1"/>
        </p:nvSpPr>
        <p:spPr>
          <a:xfrm>
            <a:off x="5200100" y="5643334"/>
            <a:ext cx="460382" cy="400110"/>
          </a:xfrm>
          <a:prstGeom prst="rect">
            <a:avLst/>
          </a:prstGeom>
          <a:noFill/>
          <a:scene3d>
            <a:camera prst="perspectiveContrastingRightFacing" fov="3300000">
              <a:rot lat="0" lon="21000000" rev="1200000"/>
            </a:camera>
            <a:lightRig rig="threePt" dir="t"/>
          </a:scene3d>
        </p:spPr>
        <p:txBody>
          <a:bodyPr wrap="none" rtlCol="0">
            <a:spAutoFit/>
          </a:bodyPr>
          <a:lstStyle/>
          <a:p>
            <a:pPr marL="0" marR="0" lvl="0" indent="0" algn="l" defTabSz="816377"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white"/>
                </a:solidFill>
                <a:effectLst/>
                <a:uLnTx/>
                <a:uFillTx/>
                <a:latin typeface="Open Sans"/>
                <a:cs typeface="+mn-cs"/>
              </a:rPr>
              <a:t>04</a:t>
            </a:r>
            <a:endParaRPr kumimoji="1" lang="ja-JP" altLang="en-US" sz="2000" b="0" i="0" u="none" strike="noStrike" kern="1200" cap="none" spc="0" normalizeH="0" baseline="0" noProof="0" dirty="0">
              <a:ln>
                <a:noFill/>
              </a:ln>
              <a:solidFill>
                <a:prstClr val="white"/>
              </a:solidFill>
              <a:effectLst/>
              <a:uLnTx/>
              <a:uFillTx/>
              <a:latin typeface="Open Sans"/>
              <a:cs typeface="+mn-cs"/>
            </a:endParaRPr>
          </a:p>
        </p:txBody>
      </p:sp>
      <p:sp>
        <p:nvSpPr>
          <p:cNvPr id="70" name="図プレースホルダー 7"/>
          <p:cNvSpPr>
            <a:spLocks noGrp="1"/>
          </p:cNvSpPr>
          <p:nvPr>
            <p:ph type="pic" sz="quarter" idx="18" hasCustomPrompt="1"/>
          </p:nvPr>
        </p:nvSpPr>
        <p:spPr>
          <a:xfrm rot="1380000">
            <a:off x="3366224" y="1900905"/>
            <a:ext cx="443008" cy="442969"/>
          </a:xfrm>
        </p:spPr>
        <p:txBody>
          <a:bodyPr>
            <a:normAutofit/>
          </a:bodyPr>
          <a:lstStyle>
            <a:lvl1pPr>
              <a:defRPr sz="6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3366224" y="3168135"/>
            <a:ext cx="443008" cy="442969"/>
          </a:xfrm>
        </p:spPr>
        <p:txBody>
          <a:bodyPr>
            <a:normAutofit/>
          </a:bodyPr>
          <a:lstStyle>
            <a:lvl1pPr>
              <a:defRPr sz="6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3366224" y="4435366"/>
            <a:ext cx="443008" cy="442969"/>
          </a:xfrm>
        </p:spPr>
        <p:txBody>
          <a:bodyPr>
            <a:normAutofit/>
          </a:bodyPr>
          <a:lstStyle>
            <a:lvl1pPr>
              <a:defRPr sz="6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3366224" y="5702597"/>
            <a:ext cx="443008" cy="442969"/>
          </a:xfrm>
        </p:spPr>
        <p:txBody>
          <a:bodyPr>
            <a:normAutofit/>
          </a:bodyPr>
          <a:lstStyle>
            <a:lvl1pPr>
              <a:defRPr sz="6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4801791" y="1642182"/>
            <a:ext cx="4944961" cy="900206"/>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5509617" y="2597005"/>
            <a:ext cx="4944961" cy="900206"/>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6195130" y="3551828"/>
            <a:ext cx="4944961" cy="900206"/>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6830909" y="4506651"/>
            <a:ext cx="4944961" cy="900206"/>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82" name="タイトル プレースホルダー 1"/>
          <p:cNvSpPr>
            <a:spLocks noGrp="1"/>
          </p:cNvSpPr>
          <p:nvPr>
            <p:ph type="title" hasCustomPrompt="1"/>
          </p:nvPr>
        </p:nvSpPr>
        <p:spPr>
          <a:xfrm>
            <a:off x="4029379" y="164643"/>
            <a:ext cx="7844068" cy="80210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4077385" y="1028739"/>
            <a:ext cx="7773384"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4125395" y="932727"/>
            <a:ext cx="2160428"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Tree>
    <p:extLst>
      <p:ext uri="{BB962C8B-B14F-4D97-AF65-F5344CB8AC3E}">
        <p14:creationId xmlns:p14="http://schemas.microsoft.com/office/powerpoint/2010/main" val="6642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userDrawn="1">
            <p:ph type="sldNum" sz="quarter" idx="11"/>
          </p:nvPr>
        </p:nvSpPr>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
        <p:nvSpPr>
          <p:cNvPr id="5" name="正方形/長方形 4"/>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6" name="円/楕円 5"/>
          <p:cNvSpPr/>
          <p:nvPr userDrawn="1"/>
        </p:nvSpPr>
        <p:spPr>
          <a:xfrm>
            <a:off x="1771140" y="1896222"/>
            <a:ext cx="439509" cy="439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1</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7" name="円/楕円 6"/>
          <p:cNvSpPr/>
          <p:nvPr userDrawn="1"/>
        </p:nvSpPr>
        <p:spPr>
          <a:xfrm>
            <a:off x="1771140" y="2789407"/>
            <a:ext cx="439509" cy="4394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2</a:t>
            </a:r>
          </a:p>
        </p:txBody>
      </p:sp>
      <p:sp>
        <p:nvSpPr>
          <p:cNvPr id="8" name="テキスト プレースホルダー 6"/>
          <p:cNvSpPr>
            <a:spLocks noGrp="1"/>
          </p:cNvSpPr>
          <p:nvPr>
            <p:ph type="body" sz="quarter" idx="28" hasCustomPrompt="1"/>
          </p:nvPr>
        </p:nvSpPr>
        <p:spPr>
          <a:xfrm>
            <a:off x="2374881" y="1823891"/>
            <a:ext cx="8208027" cy="594764"/>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2374881" y="2717076"/>
            <a:ext cx="8208027" cy="594764"/>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1771140" y="3682592"/>
            <a:ext cx="439509" cy="439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3</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11" name="テキスト プレースホルダー 6"/>
          <p:cNvSpPr>
            <a:spLocks noGrp="1"/>
          </p:cNvSpPr>
          <p:nvPr>
            <p:ph type="body" sz="quarter" idx="31" hasCustomPrompt="1"/>
          </p:nvPr>
        </p:nvSpPr>
        <p:spPr>
          <a:xfrm>
            <a:off x="2374881" y="3610261"/>
            <a:ext cx="8208027" cy="594764"/>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1771140" y="4575778"/>
            <a:ext cx="439509" cy="4394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4</a:t>
            </a:r>
          </a:p>
        </p:txBody>
      </p:sp>
      <p:sp>
        <p:nvSpPr>
          <p:cNvPr id="13" name="テキスト プレースホルダー 6"/>
          <p:cNvSpPr>
            <a:spLocks noGrp="1"/>
          </p:cNvSpPr>
          <p:nvPr>
            <p:ph type="body" sz="quarter" idx="33" hasCustomPrompt="1"/>
          </p:nvPr>
        </p:nvSpPr>
        <p:spPr>
          <a:xfrm>
            <a:off x="2374881" y="4503447"/>
            <a:ext cx="8208027" cy="594764"/>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1771140" y="5468963"/>
            <a:ext cx="439509" cy="4394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white"/>
                </a:solidFill>
                <a:effectLst/>
                <a:uLnTx/>
                <a:uFillTx/>
                <a:latin typeface="Open Sans"/>
                <a:cs typeface="+mn-cs"/>
              </a:rPr>
              <a:t>5</a:t>
            </a:r>
            <a:endParaRPr kumimoji="1" lang="ja-JP" altLang="en-US" sz="1600" b="0" i="0" u="none" strike="noStrike" kern="1200" cap="none" spc="0" normalizeH="0" baseline="0" noProof="0" dirty="0">
              <a:ln>
                <a:noFill/>
              </a:ln>
              <a:solidFill>
                <a:prstClr val="white"/>
              </a:solidFill>
              <a:effectLst/>
              <a:uLnTx/>
              <a:uFillTx/>
              <a:latin typeface="Open Sans"/>
              <a:cs typeface="+mn-cs"/>
            </a:endParaRPr>
          </a:p>
        </p:txBody>
      </p:sp>
      <p:sp>
        <p:nvSpPr>
          <p:cNvPr id="15" name="テキスト プレースホルダー 6"/>
          <p:cNvSpPr>
            <a:spLocks noGrp="1"/>
          </p:cNvSpPr>
          <p:nvPr>
            <p:ph type="body" sz="quarter" idx="35" hasCustomPrompt="1"/>
          </p:nvPr>
        </p:nvSpPr>
        <p:spPr>
          <a:xfrm>
            <a:off x="2374881" y="5396632"/>
            <a:ext cx="8208027" cy="594764"/>
          </a:xfrm>
        </p:spPr>
        <p:txBody>
          <a:bodyPr anchor="ctr">
            <a:noAutofit/>
          </a:bodyPr>
          <a:lstStyle>
            <a:lvl1pPr algn="l">
              <a:defRPr sz="1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5"/>
            <a:ext cx="12192000" cy="13449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7" name="タイトル 1"/>
          <p:cNvSpPr>
            <a:spLocks noGrp="1"/>
          </p:cNvSpPr>
          <p:nvPr>
            <p:ph type="title" hasCustomPrompt="1"/>
          </p:nvPr>
        </p:nvSpPr>
        <p:spPr>
          <a:xfrm>
            <a:off x="589919" y="304805"/>
            <a:ext cx="11012164" cy="774095"/>
          </a:xfrm>
        </p:spPr>
        <p:txBody>
          <a:bodyPr>
            <a:noAutofit/>
          </a:bodyPr>
          <a:lstStyle>
            <a:lvl1pPr algn="ctr">
              <a:defRPr sz="33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5626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4" name="スライド番号プレースホルダー 3"/>
          <p:cNvSpPr>
            <a:spLocks noGrp="1"/>
          </p:cNvSpPr>
          <p:nvPr userDrawn="1">
            <p:ph type="sldNum" sz="quarter" idx="11"/>
          </p:nvPr>
        </p:nvSpPr>
        <p:spPr/>
        <p:txBody>
          <a:body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
        <p:nvSpPr>
          <p:cNvPr id="5" name="正方形/長方形 4"/>
          <p:cNvSpPr/>
          <p:nvPr userDrawn="1"/>
        </p:nvSpPr>
        <p:spPr>
          <a:xfrm>
            <a:off x="0" y="5"/>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Tree>
    <p:extLst>
      <p:ext uri="{BB962C8B-B14F-4D97-AF65-F5344CB8AC3E}">
        <p14:creationId xmlns:p14="http://schemas.microsoft.com/office/powerpoint/2010/main" val="343805048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2286000"/>
            <a:ext cx="10363200" cy="1143000"/>
          </a:xfrm>
        </p:spPr>
        <p:txBody>
          <a:bodyPr/>
          <a:lstStyle>
            <a:lvl1pPr>
              <a:defRPr/>
            </a:lvl1pPr>
          </a:lstStyle>
          <a:p>
            <a:pPr lvl="0"/>
            <a:r>
              <a:rPr lang="en-US" noProof="0"/>
              <a:t>Click to edit Master title style</a:t>
            </a:r>
          </a:p>
        </p:txBody>
      </p:sp>
      <p:sp>
        <p:nvSpPr>
          <p:cNvPr id="4099"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40479951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Tree>
    <p:extLst>
      <p:ext uri="{BB962C8B-B14F-4D97-AF65-F5344CB8AC3E}">
        <p14:creationId xmlns:p14="http://schemas.microsoft.com/office/powerpoint/2010/main" val="303961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21" y="457200"/>
            <a:ext cx="393276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p:cNvSpPr>
            <a:spLocks noGrp="1"/>
          </p:cNvSpPr>
          <p:nvPr>
            <p:ph type="pic" idx="1"/>
          </p:nvPr>
        </p:nvSpPr>
        <p:spPr>
          <a:xfrm>
            <a:off x="5183717"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pie de página 4"/>
          <p:cNvSpPr>
            <a:spLocks noGrp="1"/>
          </p:cNvSpPr>
          <p:nvPr>
            <p:ph type="ftr" sz="quarter" idx="10"/>
          </p:nvPr>
        </p:nvSpPr>
        <p:spPr>
          <a:xfrm>
            <a:off x="0" y="6553200"/>
            <a:ext cx="7924800" cy="304800"/>
          </a:xfrm>
          <a:prstGeom prst="rect">
            <a:avLst/>
          </a:prstGeom>
        </p:spPr>
        <p:txBody>
          <a:bodyPr/>
          <a:lstStyle>
            <a:lvl1pPr>
              <a:defRPr/>
            </a:lvl1p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6" name="Marcador de número de diapositiva 5"/>
          <p:cNvSpPr>
            <a:spLocks noGrp="1"/>
          </p:cNvSpPr>
          <p:nvPr>
            <p:ph type="sldNum" sz="quarter" idx="11"/>
          </p:nvPr>
        </p:nvSpPr>
        <p:spPr>
          <a:xfrm>
            <a:off x="9042400" y="6553200"/>
            <a:ext cx="3149600" cy="304800"/>
          </a:xfrm>
          <a:prstGeom prst="rect">
            <a:avLst/>
          </a:prstGeom>
        </p:spPr>
        <p:txBody>
          <a:bodyPr/>
          <a:lstStyle>
            <a:lvl1pPr>
              <a:defRPr/>
            </a:lvl1pPr>
          </a:lstStyle>
          <a:p>
            <a:pPr algn="r" fontAlgn="base">
              <a:spcBef>
                <a:spcPct val="0"/>
              </a:spcBef>
              <a:spcAft>
                <a:spcPct val="0"/>
              </a:spcAft>
              <a:defRPr/>
            </a:pPr>
            <a:fld id="{51D994D6-0CF5-4C99-B366-A9B2481F4449}"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‹Nº›</a:t>
            </a:fld>
            <a:endParaRPr lang="en-US" sz="1200" b="1">
              <a:solidFill>
                <a:srgbClr val="FF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97986125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43"/>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1851" y="4589468"/>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el estilo de texto del patrón</a:t>
            </a:r>
          </a:p>
        </p:txBody>
      </p:sp>
      <p:sp>
        <p:nvSpPr>
          <p:cNvPr id="4" name="Marcador de pie de página 3"/>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5" name="Marcador de número de diapositiva 4"/>
          <p:cNvSpPr>
            <a:spLocks noGrp="1"/>
          </p:cNvSpPr>
          <p:nvPr>
            <p:ph type="sldNum" sz="quarter" idx="11"/>
          </p:nvPr>
        </p:nvSpPr>
        <p:spPr/>
        <p:txBody>
          <a:bodyPr/>
          <a:lstStyle>
            <a:lvl1pPr>
              <a:defRPr/>
            </a:lvl1pPr>
          </a:lstStyle>
          <a:p>
            <a:pPr fontAlgn="base">
              <a:spcBef>
                <a:spcPct val="0"/>
              </a:spcBef>
              <a:spcAft>
                <a:spcPct val="0"/>
              </a:spcAft>
              <a:defRPr/>
            </a:pPr>
            <a:fld id="{554E348D-6AC5-4FE5-9288-6880492C1E1B}"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212394536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9144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976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pie de página 4"/>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6" name="Marcador de número de diapositiva 5"/>
          <p:cNvSpPr>
            <a:spLocks noGrp="1"/>
          </p:cNvSpPr>
          <p:nvPr>
            <p:ph type="sldNum" sz="quarter" idx="11"/>
          </p:nvPr>
        </p:nvSpPr>
        <p:spPr/>
        <p:txBody>
          <a:bodyPr/>
          <a:lstStyle>
            <a:lvl1pPr>
              <a:defRPr/>
            </a:lvl1pPr>
          </a:lstStyle>
          <a:p>
            <a:pPr fontAlgn="base">
              <a:spcBef>
                <a:spcPct val="0"/>
              </a:spcBef>
              <a:spcAft>
                <a:spcPct val="0"/>
              </a:spcAft>
              <a:defRPr/>
            </a:pPr>
            <a:fld id="{9AFE6F3C-1871-4773-9F74-61281D201872}"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141852044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0317" y="365129"/>
            <a:ext cx="10515600" cy="1325563"/>
          </a:xfrm>
        </p:spPr>
        <p:txBody>
          <a:bodyPr/>
          <a:lstStyle/>
          <a:p>
            <a:r>
              <a:rPr lang="es-ES"/>
              <a:t>Haga clic para modificar el estilo de título del patrón</a:t>
            </a:r>
            <a:endParaRPr lang="es-ES_tradnl"/>
          </a:p>
        </p:txBody>
      </p:sp>
      <p:sp>
        <p:nvSpPr>
          <p:cNvPr id="3" name="Marcador de texto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40319" y="2505075"/>
            <a:ext cx="5158316"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71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pie de página 6"/>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8" name="Marcador de número de diapositiva 7"/>
          <p:cNvSpPr>
            <a:spLocks noGrp="1"/>
          </p:cNvSpPr>
          <p:nvPr>
            <p:ph type="sldNum" sz="quarter" idx="11"/>
          </p:nvPr>
        </p:nvSpPr>
        <p:spPr/>
        <p:txBody>
          <a:bodyPr/>
          <a:lstStyle>
            <a:lvl1pPr>
              <a:defRPr/>
            </a:lvl1pPr>
          </a:lstStyle>
          <a:p>
            <a:pPr fontAlgn="base">
              <a:spcBef>
                <a:spcPct val="0"/>
              </a:spcBef>
              <a:spcAft>
                <a:spcPct val="0"/>
              </a:spcAft>
              <a:defRPr/>
            </a:pPr>
            <a:fld id="{73240E4D-CA1C-4E16-AD48-F40139F88812}"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258765204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Tree>
    <p:extLst>
      <p:ext uri="{BB962C8B-B14F-4D97-AF65-F5344CB8AC3E}">
        <p14:creationId xmlns:p14="http://schemas.microsoft.com/office/powerpoint/2010/main" val="366785926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ie de página 1"/>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3" name="Marcador de número de diapositiva 2"/>
          <p:cNvSpPr>
            <a:spLocks noGrp="1"/>
          </p:cNvSpPr>
          <p:nvPr>
            <p:ph type="sldNum" sz="quarter" idx="11"/>
          </p:nvPr>
        </p:nvSpPr>
        <p:spPr/>
        <p:txBody>
          <a:bodyPr/>
          <a:lstStyle>
            <a:lvl1pPr>
              <a:defRPr/>
            </a:lvl1pPr>
          </a:lstStyle>
          <a:p>
            <a:pPr fontAlgn="base">
              <a:spcBef>
                <a:spcPct val="0"/>
              </a:spcBef>
              <a:spcAft>
                <a:spcPct val="0"/>
              </a:spcAft>
              <a:defRPr/>
            </a:pPr>
            <a:fld id="{5E13A1E1-DB35-4553-95AB-8B760150F746}"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372477784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21" y="457200"/>
            <a:ext cx="393276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5183717"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6" name="Marcador de número de diapositiva 5"/>
          <p:cNvSpPr>
            <a:spLocks noGrp="1"/>
          </p:cNvSpPr>
          <p:nvPr>
            <p:ph type="sldNum" sz="quarter" idx="11"/>
          </p:nvPr>
        </p:nvSpPr>
        <p:spPr/>
        <p:txBody>
          <a:bodyPr/>
          <a:lstStyle>
            <a:lvl1pPr>
              <a:defRPr/>
            </a:lvl1pPr>
          </a:lstStyle>
          <a:p>
            <a:pPr fontAlgn="base">
              <a:spcBef>
                <a:spcPct val="0"/>
              </a:spcBef>
              <a:spcAft>
                <a:spcPct val="0"/>
              </a:spcAft>
              <a:defRPr/>
            </a:pPr>
            <a:fld id="{0025A191-61C3-4A76-B29F-5D3DF3F80723}"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155108859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0321" y="457200"/>
            <a:ext cx="393276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p:cNvSpPr>
            <a:spLocks noGrp="1"/>
          </p:cNvSpPr>
          <p:nvPr>
            <p:ph type="pic" idx="1"/>
          </p:nvPr>
        </p:nvSpPr>
        <p:spPr>
          <a:xfrm>
            <a:off x="5183717" y="9874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40321"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6" name="Marcador de número de diapositiva 5"/>
          <p:cNvSpPr>
            <a:spLocks noGrp="1"/>
          </p:cNvSpPr>
          <p:nvPr>
            <p:ph type="sldNum" sz="quarter" idx="11"/>
          </p:nvPr>
        </p:nvSpPr>
        <p:spPr/>
        <p:txBody>
          <a:bodyPr/>
          <a:lstStyle>
            <a:lvl1pPr>
              <a:defRPr/>
            </a:lvl1pPr>
          </a:lstStyle>
          <a:p>
            <a:pPr fontAlgn="base">
              <a:spcBef>
                <a:spcPct val="0"/>
              </a:spcBef>
              <a:spcAft>
                <a:spcPct val="0"/>
              </a:spcAft>
              <a:defRPr/>
            </a:pPr>
            <a:fld id="{51D994D6-0CF5-4C99-B366-A9B2481F4449}"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22363284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pie de página 3"/>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5" name="Marcador de número de diapositiva 4"/>
          <p:cNvSpPr>
            <a:spLocks noGrp="1"/>
          </p:cNvSpPr>
          <p:nvPr>
            <p:ph type="sldNum" sz="quarter" idx="11"/>
          </p:nvPr>
        </p:nvSpPr>
        <p:spPr/>
        <p:txBody>
          <a:bodyPr/>
          <a:lstStyle>
            <a:lvl1pPr>
              <a:defRPr/>
            </a:lvl1pPr>
          </a:lstStyle>
          <a:p>
            <a:pPr fontAlgn="base">
              <a:spcBef>
                <a:spcPct val="0"/>
              </a:spcBef>
              <a:spcAft>
                <a:spcPct val="0"/>
              </a:spcAft>
              <a:defRPr/>
            </a:pPr>
            <a:fld id="{7D58F00C-9260-4E32-9D07-980BA8062E7B}"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19146097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86800" y="609600"/>
            <a:ext cx="2590800" cy="5486400"/>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914400" y="609600"/>
            <a:ext cx="75692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pie de página 3"/>
          <p:cNvSpPr>
            <a:spLocks noGrp="1"/>
          </p:cNvSpPr>
          <p:nvPr>
            <p:ph type="ftr" sz="quarter" idx="10"/>
          </p:nvPr>
        </p:nvSpPr>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5" name="Marcador de número de diapositiva 4"/>
          <p:cNvSpPr>
            <a:spLocks noGrp="1"/>
          </p:cNvSpPr>
          <p:nvPr>
            <p:ph type="sldNum" sz="quarter" idx="11"/>
          </p:nvPr>
        </p:nvSpPr>
        <p:spPr/>
        <p:txBody>
          <a:bodyPr/>
          <a:lstStyle>
            <a:lvl1pPr>
              <a:defRPr/>
            </a:lvl1pPr>
          </a:lstStyle>
          <a:p>
            <a:pPr fontAlgn="base">
              <a:spcBef>
                <a:spcPct val="0"/>
              </a:spcBef>
              <a:spcAft>
                <a:spcPct val="0"/>
              </a:spcAft>
              <a:defRPr/>
            </a:pPr>
            <a:fld id="{E5F7840A-9FAD-4F04-A283-5B79B2EB4BFC}"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200132948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914400" y="609600"/>
            <a:ext cx="10363200" cy="5486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3" name="Marcador de pie de página 2"/>
          <p:cNvSpPr>
            <a:spLocks noGrp="1"/>
          </p:cNvSpPr>
          <p:nvPr>
            <p:ph type="ftr" sz="quarter" idx="10"/>
          </p:nvPr>
        </p:nvSpPr>
        <p:spPr>
          <a:xfrm>
            <a:off x="0" y="6553200"/>
            <a:ext cx="7924800" cy="304800"/>
          </a:xfrm>
        </p:spPr>
        <p:txBody>
          <a:bodyPr/>
          <a:lstStyle>
            <a:lvl1pPr>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4" name="Marcador de número de diapositiva 3"/>
          <p:cNvSpPr>
            <a:spLocks noGrp="1"/>
          </p:cNvSpPr>
          <p:nvPr>
            <p:ph type="sldNum" sz="quarter" idx="11"/>
          </p:nvPr>
        </p:nvSpPr>
        <p:spPr>
          <a:xfrm>
            <a:off x="9042400" y="6553200"/>
            <a:ext cx="3149600" cy="304800"/>
          </a:xfrm>
        </p:spPr>
        <p:txBody>
          <a:bodyPr/>
          <a:lstStyle>
            <a:lvl1pPr>
              <a:defRPr/>
            </a:lvl1pPr>
          </a:lstStyle>
          <a:p>
            <a:pPr fontAlgn="base">
              <a:spcBef>
                <a:spcPct val="0"/>
              </a:spcBef>
              <a:spcAft>
                <a:spcPct val="0"/>
              </a:spcAft>
              <a:defRPr/>
            </a:pPr>
            <a:fld id="{2425B29D-1B79-46A8-AADF-2743B2D7AD63}"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8384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4.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theme" Target="../theme/theme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theme" Target="../theme/theme6.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597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ftr" sz="quarter" idx="3"/>
          </p:nvPr>
        </p:nvSpPr>
        <p:spPr bwMode="auto">
          <a:xfrm>
            <a:off x="0" y="6553200"/>
            <a:ext cx="792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b="1">
                <a:solidFill>
                  <a:srgbClr val="FFFFFF"/>
                </a:solidFill>
                <a:latin typeface="Arial" panose="020B0604020202020204" pitchFamily="34" charset="0"/>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3077" name="Rectangle 5"/>
          <p:cNvSpPr>
            <a:spLocks noGrp="1" noChangeArrowheads="1"/>
          </p:cNvSpPr>
          <p:nvPr>
            <p:ph type="sldNum" sz="quarter" idx="4"/>
          </p:nvPr>
        </p:nvSpPr>
        <p:spPr bwMode="auto">
          <a:xfrm>
            <a:off x="9042400" y="6553200"/>
            <a:ext cx="314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solidFill>
                  <a:schemeClr val="bg1"/>
                </a:solidFill>
                <a:latin typeface="Arial" panose="020B0604020202020204" pitchFamily="34" charset="0"/>
              </a:defRPr>
            </a:lvl1pPr>
          </a:lstStyle>
          <a:p>
            <a:pPr fontAlgn="base">
              <a:spcBef>
                <a:spcPct val="0"/>
              </a:spcBef>
              <a:spcAft>
                <a:spcPct val="0"/>
              </a:spcAft>
              <a:defRPr/>
            </a:pPr>
            <a:fld id="{62508D5D-F76D-402E-BDF3-4C2481910310}"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73697941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ftr" sz="quarter" idx="3"/>
          </p:nvPr>
        </p:nvSpPr>
        <p:spPr bwMode="auto">
          <a:xfrm>
            <a:off x="0" y="6553200"/>
            <a:ext cx="792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b="1">
                <a:solidFill>
                  <a:srgbClr val="FFFFFF"/>
                </a:solidFill>
                <a:latin typeface="Arial" panose="020B0604020202020204" pitchFamily="34" charset="0"/>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3077" name="Rectangle 5"/>
          <p:cNvSpPr>
            <a:spLocks noGrp="1" noChangeArrowheads="1"/>
          </p:cNvSpPr>
          <p:nvPr>
            <p:ph type="sldNum" sz="quarter" idx="4"/>
          </p:nvPr>
        </p:nvSpPr>
        <p:spPr bwMode="auto">
          <a:xfrm>
            <a:off x="9042400" y="6553200"/>
            <a:ext cx="314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solidFill>
                  <a:schemeClr val="bg1"/>
                </a:solidFill>
                <a:latin typeface="Arial" panose="020B0604020202020204" pitchFamily="34" charset="0"/>
              </a:defRPr>
            </a:lvl1pPr>
          </a:lstStyle>
          <a:p>
            <a:pPr fontAlgn="base">
              <a:spcBef>
                <a:spcPct val="0"/>
              </a:spcBef>
              <a:spcAft>
                <a:spcPct val="0"/>
              </a:spcAft>
              <a:defRPr/>
            </a:pPr>
            <a:fld id="{62508D5D-F76D-402E-BDF3-4C2481910310}"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4501764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2919" y="164643"/>
            <a:ext cx="10959484" cy="80210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609600" y="1600206"/>
            <a:ext cx="10972800" cy="4525963"/>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358124701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801" r:id="rId24"/>
  </p:sldLayoutIdLst>
  <p:hf hdr="0" dt="0"/>
  <p:txStyles>
    <p:titleStyle>
      <a:lvl1pPr algn="l" defTabSz="816377" rtl="0" eaLnBrk="1" latinLnBrk="0" hangingPunct="1">
        <a:spcBef>
          <a:spcPct val="0"/>
        </a:spcBef>
        <a:buNone/>
        <a:defRPr kumimoji="1" sz="3000" kern="1200" baseline="0">
          <a:solidFill>
            <a:schemeClr val="tx1">
              <a:lumMod val="75000"/>
              <a:lumOff val="25000"/>
            </a:schemeClr>
          </a:solidFill>
          <a:latin typeface="+mj-lt"/>
          <a:ea typeface="+mj-ea"/>
          <a:cs typeface="+mj-cs"/>
        </a:defRPr>
      </a:lvl1pPr>
    </p:titleStyle>
    <p:bodyStyle>
      <a:lvl1pPr marL="0" indent="0" algn="l" defTabSz="816377" rtl="0" eaLnBrk="1" latinLnBrk="0" hangingPunct="1">
        <a:lnSpc>
          <a:spcPct val="120000"/>
        </a:lnSpc>
        <a:spcBef>
          <a:spcPts val="600"/>
        </a:spcBef>
        <a:buFont typeface="Arial" panose="020B0604020202020204" pitchFamily="34" charset="0"/>
        <a:buNone/>
        <a:defRPr kumimoji="1" sz="1200" kern="1200" baseline="0">
          <a:solidFill>
            <a:schemeClr val="tx2"/>
          </a:solidFill>
          <a:latin typeface="+mn-lt"/>
          <a:ea typeface="+mn-ea"/>
          <a:cs typeface="+mn-cs"/>
        </a:defRPr>
      </a:lvl1pPr>
      <a:lvl2pPr marL="663306" indent="-255118" algn="l" defTabSz="816377" rtl="0" eaLnBrk="1" latinLnBrk="0" hangingPunct="1">
        <a:spcBef>
          <a:spcPct val="20000"/>
        </a:spcBef>
        <a:buFont typeface="Arial" panose="020B0604020202020204" pitchFamily="34" charset="0"/>
        <a:buChar char="–"/>
        <a:defRPr kumimoji="1" sz="2500" kern="1200">
          <a:solidFill>
            <a:schemeClr val="tx1"/>
          </a:solidFill>
          <a:latin typeface="+mn-lt"/>
          <a:ea typeface="+mn-ea"/>
          <a:cs typeface="+mn-cs"/>
        </a:defRPr>
      </a:lvl2pPr>
      <a:lvl3pPr marL="1020471" indent="-204094" algn="l" defTabSz="816377" rtl="0" eaLnBrk="1" latinLnBrk="0" hangingPunct="1">
        <a:spcBef>
          <a:spcPct val="20000"/>
        </a:spcBef>
        <a:buFont typeface="Arial" panose="020B0604020202020204" pitchFamily="34" charset="0"/>
        <a:buChar char="•"/>
        <a:defRPr kumimoji="1" sz="2150" kern="1200">
          <a:solidFill>
            <a:schemeClr val="tx1"/>
          </a:solidFill>
          <a:latin typeface="+mn-lt"/>
          <a:ea typeface="+mn-ea"/>
          <a:cs typeface="+mn-cs"/>
        </a:defRPr>
      </a:lvl3pPr>
      <a:lvl4pPr marL="1428659" indent="-204094" algn="l" defTabSz="816377"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1836847" indent="-204094" algn="l" defTabSz="816377"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245035" indent="-204094" algn="l" defTabSz="816377"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653223" indent="-204094" algn="l" defTabSz="816377"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061411" indent="-204094" algn="l" defTabSz="816377"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469600" indent="-204094" algn="l" defTabSz="816377"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816377" rtl="0" eaLnBrk="1" latinLnBrk="0" hangingPunct="1">
        <a:defRPr kumimoji="1" sz="1600" kern="1200">
          <a:solidFill>
            <a:schemeClr val="tx1"/>
          </a:solidFill>
          <a:latin typeface="+mn-lt"/>
          <a:ea typeface="+mn-ea"/>
          <a:cs typeface="+mn-cs"/>
        </a:defRPr>
      </a:lvl1pPr>
      <a:lvl2pPr marL="408188" algn="l" defTabSz="816377" rtl="0" eaLnBrk="1" latinLnBrk="0" hangingPunct="1">
        <a:defRPr kumimoji="1" sz="1600" kern="1200">
          <a:solidFill>
            <a:schemeClr val="tx1"/>
          </a:solidFill>
          <a:latin typeface="+mn-lt"/>
          <a:ea typeface="+mn-ea"/>
          <a:cs typeface="+mn-cs"/>
        </a:defRPr>
      </a:lvl2pPr>
      <a:lvl3pPr marL="816377" algn="l" defTabSz="816377" rtl="0" eaLnBrk="1" latinLnBrk="0" hangingPunct="1">
        <a:defRPr kumimoji="1" sz="1600" kern="1200">
          <a:solidFill>
            <a:schemeClr val="tx1"/>
          </a:solidFill>
          <a:latin typeface="+mn-lt"/>
          <a:ea typeface="+mn-ea"/>
          <a:cs typeface="+mn-cs"/>
        </a:defRPr>
      </a:lvl3pPr>
      <a:lvl4pPr marL="1224565" algn="l" defTabSz="816377" rtl="0" eaLnBrk="1" latinLnBrk="0" hangingPunct="1">
        <a:defRPr kumimoji="1" sz="1600" kern="1200">
          <a:solidFill>
            <a:schemeClr val="tx1"/>
          </a:solidFill>
          <a:latin typeface="+mn-lt"/>
          <a:ea typeface="+mn-ea"/>
          <a:cs typeface="+mn-cs"/>
        </a:defRPr>
      </a:lvl4pPr>
      <a:lvl5pPr marL="1632753" algn="l" defTabSz="816377" rtl="0" eaLnBrk="1" latinLnBrk="0" hangingPunct="1">
        <a:defRPr kumimoji="1" sz="1600" kern="1200">
          <a:solidFill>
            <a:schemeClr val="tx1"/>
          </a:solidFill>
          <a:latin typeface="+mn-lt"/>
          <a:ea typeface="+mn-ea"/>
          <a:cs typeface="+mn-cs"/>
        </a:defRPr>
      </a:lvl5pPr>
      <a:lvl6pPr marL="2040941" algn="l" defTabSz="816377" rtl="0" eaLnBrk="1" latinLnBrk="0" hangingPunct="1">
        <a:defRPr kumimoji="1" sz="1600" kern="1200">
          <a:solidFill>
            <a:schemeClr val="tx1"/>
          </a:solidFill>
          <a:latin typeface="+mn-lt"/>
          <a:ea typeface="+mn-ea"/>
          <a:cs typeface="+mn-cs"/>
        </a:defRPr>
      </a:lvl6pPr>
      <a:lvl7pPr marL="2449129" algn="l" defTabSz="816377" rtl="0" eaLnBrk="1" latinLnBrk="0" hangingPunct="1">
        <a:defRPr kumimoji="1" sz="1600" kern="1200">
          <a:solidFill>
            <a:schemeClr val="tx1"/>
          </a:solidFill>
          <a:latin typeface="+mn-lt"/>
          <a:ea typeface="+mn-ea"/>
          <a:cs typeface="+mn-cs"/>
        </a:defRPr>
      </a:lvl7pPr>
      <a:lvl8pPr marL="2857317" algn="l" defTabSz="816377" rtl="0" eaLnBrk="1" latinLnBrk="0" hangingPunct="1">
        <a:defRPr kumimoji="1" sz="1600" kern="1200">
          <a:solidFill>
            <a:schemeClr val="tx1"/>
          </a:solidFill>
          <a:latin typeface="+mn-lt"/>
          <a:ea typeface="+mn-ea"/>
          <a:cs typeface="+mn-cs"/>
        </a:defRPr>
      </a:lvl8pPr>
      <a:lvl9pPr marL="3265506" algn="l" defTabSz="816377" rtl="0" eaLnBrk="1" latinLnBrk="0" hangingPunct="1">
        <a:defRPr kumimoji="1" sz="1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4" y="164643"/>
            <a:ext cx="11006205" cy="80210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609600" y="1600206"/>
            <a:ext cx="10972800" cy="4525963"/>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7005936" y="6309244"/>
            <a:ext cx="3860800" cy="365125"/>
          </a:xfrm>
          <a:prstGeom prst="rect">
            <a:avLst/>
          </a:prstGeom>
        </p:spPr>
        <p:txBody>
          <a:bodyPr vert="horz" lIns="163275" tIns="81638" rIns="163275" bIns="81638" rtlCol="0" anchor="ctr"/>
          <a:lstStyle>
            <a:lvl1pPr algn="r">
              <a:defRPr sz="1000">
                <a:solidFill>
                  <a:schemeClr val="tx1">
                    <a:tint val="75000"/>
                  </a:schemeClr>
                </a:solidFill>
                <a:latin typeface="+mj-lt"/>
              </a:defRPr>
            </a:lvl1pPr>
          </a:lstStyle>
          <a:p>
            <a:pPr defTabSz="816377"/>
            <a:r>
              <a:rPr kumimoji="1" lang="en-US" altLang="ja-JP">
                <a:solidFill>
                  <a:srgbClr val="1C1C1C">
                    <a:tint val="75000"/>
                  </a:srgbClr>
                </a:solidFill>
              </a:rPr>
              <a:t>The Power of PowerPoint | thepopp.com</a:t>
            </a:r>
            <a:endParaRPr kumimoji="1" lang="ja-JP" altLang="en-US" dirty="0">
              <a:solidFill>
                <a:srgbClr val="1C1C1C">
                  <a:tint val="75000"/>
                </a:srgbClr>
              </a:solidFill>
            </a:endParaRPr>
          </a:p>
        </p:txBody>
      </p:sp>
      <p:sp>
        <p:nvSpPr>
          <p:cNvPr id="11" name="円/楕円 10"/>
          <p:cNvSpPr/>
          <p:nvPr userDrawn="1"/>
        </p:nvSpPr>
        <p:spPr>
          <a:xfrm>
            <a:off x="11022062"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5" name="円/楕円 14"/>
          <p:cNvSpPr/>
          <p:nvPr userDrawn="1"/>
        </p:nvSpPr>
        <p:spPr>
          <a:xfrm>
            <a:off x="11435109" y="6111048"/>
            <a:ext cx="720143"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6" name="円/楕円 19"/>
          <p:cNvSpPr/>
          <p:nvPr userDrawn="1"/>
        </p:nvSpPr>
        <p:spPr>
          <a:xfrm>
            <a:off x="10860589"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16377"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Open Sans"/>
              <a:cs typeface="+mn-cs"/>
            </a:endParaRPr>
          </a:p>
        </p:txBody>
      </p:sp>
      <p:sp>
        <p:nvSpPr>
          <p:cNvPr id="17" name="スライド番号プレースホルダー 5"/>
          <p:cNvSpPr>
            <a:spLocks noGrp="1"/>
          </p:cNvSpPr>
          <p:nvPr>
            <p:ph type="sldNum" sz="quarter" idx="4"/>
          </p:nvPr>
        </p:nvSpPr>
        <p:spPr>
          <a:xfrm>
            <a:off x="11435109" y="6288531"/>
            <a:ext cx="720143" cy="365125"/>
          </a:xfrm>
          <a:prstGeom prst="rect">
            <a:avLst/>
          </a:prstGeom>
        </p:spPr>
        <p:txBody>
          <a:bodyPr vert="horz" lIns="163275" tIns="81638" rIns="163275" bIns="81638" rtlCol="0" anchor="ctr"/>
          <a:lstStyle>
            <a:lvl1pPr algn="ctr">
              <a:defRPr sz="1400">
                <a:solidFill>
                  <a:schemeClr val="bg1"/>
                </a:solidFill>
              </a:defRPr>
            </a:lvl1pPr>
          </a:lstStyle>
          <a:p>
            <a:pPr defTabSz="816377"/>
            <a:fld id="{E6459DFB-86F3-43FA-8567-2EA6E426AE90}" type="slidenum">
              <a:rPr kumimoji="1" lang="ja-JP" altLang="en-US" smtClean="0">
                <a:solidFill>
                  <a:prstClr val="white"/>
                </a:solidFill>
              </a:rPr>
              <a:pPr defTabSz="816377"/>
              <a:t>‹Nº›</a:t>
            </a:fld>
            <a:endParaRPr kumimoji="1" lang="ja-JP" altLang="en-US">
              <a:solidFill>
                <a:prstClr val="white"/>
              </a:solidFill>
            </a:endParaRPr>
          </a:p>
        </p:txBody>
      </p:sp>
    </p:spTree>
    <p:extLst>
      <p:ext uri="{BB962C8B-B14F-4D97-AF65-F5344CB8AC3E}">
        <p14:creationId xmlns:p14="http://schemas.microsoft.com/office/powerpoint/2010/main" val="219770975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 id="2147483756" r:id="rId21"/>
    <p:sldLayoutId id="2147483757" r:id="rId22"/>
    <p:sldLayoutId id="2147483758" r:id="rId23"/>
    <p:sldLayoutId id="2147483759" r:id="rId24"/>
    <p:sldLayoutId id="2147483760" r:id="rId25"/>
    <p:sldLayoutId id="2147483761" r:id="rId26"/>
    <p:sldLayoutId id="2147483762"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816377" rtl="0" eaLnBrk="1" latinLnBrk="0" hangingPunct="1">
        <a:spcBef>
          <a:spcPct val="0"/>
        </a:spcBef>
        <a:buNone/>
        <a:defRPr kumimoji="1" sz="3000" kern="1200" baseline="0">
          <a:solidFill>
            <a:schemeClr val="tx1">
              <a:lumMod val="75000"/>
              <a:lumOff val="25000"/>
            </a:schemeClr>
          </a:solidFill>
          <a:latin typeface="+mj-lt"/>
          <a:ea typeface="+mj-ea"/>
          <a:cs typeface="+mj-cs"/>
        </a:defRPr>
      </a:lvl1pPr>
    </p:titleStyle>
    <p:bodyStyle>
      <a:lvl1pPr marL="0" indent="0" algn="l" defTabSz="816377" rtl="0" eaLnBrk="1" latinLnBrk="0" hangingPunct="1">
        <a:lnSpc>
          <a:spcPct val="120000"/>
        </a:lnSpc>
        <a:spcBef>
          <a:spcPts val="600"/>
        </a:spcBef>
        <a:buFont typeface="Arial" panose="020B0604020202020204" pitchFamily="34" charset="0"/>
        <a:buNone/>
        <a:defRPr kumimoji="1" sz="1200" kern="1200" baseline="0">
          <a:solidFill>
            <a:schemeClr val="tx2"/>
          </a:solidFill>
          <a:latin typeface="+mn-lt"/>
          <a:ea typeface="+mn-ea"/>
          <a:cs typeface="+mn-cs"/>
        </a:defRPr>
      </a:lvl1pPr>
      <a:lvl2pPr marL="663306" indent="-255118" algn="l" defTabSz="816377" rtl="0" eaLnBrk="1" latinLnBrk="0" hangingPunct="1">
        <a:spcBef>
          <a:spcPct val="20000"/>
        </a:spcBef>
        <a:buFont typeface="Arial" panose="020B0604020202020204" pitchFamily="34" charset="0"/>
        <a:buChar char="–"/>
        <a:defRPr kumimoji="1" sz="2500" kern="1200">
          <a:solidFill>
            <a:schemeClr val="tx1"/>
          </a:solidFill>
          <a:latin typeface="+mn-lt"/>
          <a:ea typeface="+mn-ea"/>
          <a:cs typeface="+mn-cs"/>
        </a:defRPr>
      </a:lvl2pPr>
      <a:lvl3pPr marL="1020471" indent="-204094" algn="l" defTabSz="816377" rtl="0" eaLnBrk="1" latinLnBrk="0" hangingPunct="1">
        <a:spcBef>
          <a:spcPct val="20000"/>
        </a:spcBef>
        <a:buFont typeface="Arial" panose="020B0604020202020204" pitchFamily="34" charset="0"/>
        <a:buChar char="•"/>
        <a:defRPr kumimoji="1" sz="2150" kern="1200">
          <a:solidFill>
            <a:schemeClr val="tx1"/>
          </a:solidFill>
          <a:latin typeface="+mn-lt"/>
          <a:ea typeface="+mn-ea"/>
          <a:cs typeface="+mn-cs"/>
        </a:defRPr>
      </a:lvl3pPr>
      <a:lvl4pPr marL="1428659" indent="-204094" algn="l" defTabSz="816377"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1836847" indent="-204094" algn="l" defTabSz="816377"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245035" indent="-204094" algn="l" defTabSz="816377"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653223" indent="-204094" algn="l" defTabSz="816377"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061411" indent="-204094" algn="l" defTabSz="816377"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469600" indent="-204094" algn="l" defTabSz="816377"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816377" rtl="0" eaLnBrk="1" latinLnBrk="0" hangingPunct="1">
        <a:defRPr kumimoji="1" sz="1600" kern="1200">
          <a:solidFill>
            <a:schemeClr val="tx1"/>
          </a:solidFill>
          <a:latin typeface="+mn-lt"/>
          <a:ea typeface="+mn-ea"/>
          <a:cs typeface="+mn-cs"/>
        </a:defRPr>
      </a:lvl1pPr>
      <a:lvl2pPr marL="408188" algn="l" defTabSz="816377" rtl="0" eaLnBrk="1" latinLnBrk="0" hangingPunct="1">
        <a:defRPr kumimoji="1" sz="1600" kern="1200">
          <a:solidFill>
            <a:schemeClr val="tx1"/>
          </a:solidFill>
          <a:latin typeface="+mn-lt"/>
          <a:ea typeface="+mn-ea"/>
          <a:cs typeface="+mn-cs"/>
        </a:defRPr>
      </a:lvl2pPr>
      <a:lvl3pPr marL="816377" algn="l" defTabSz="816377" rtl="0" eaLnBrk="1" latinLnBrk="0" hangingPunct="1">
        <a:defRPr kumimoji="1" sz="1600" kern="1200">
          <a:solidFill>
            <a:schemeClr val="tx1"/>
          </a:solidFill>
          <a:latin typeface="+mn-lt"/>
          <a:ea typeface="+mn-ea"/>
          <a:cs typeface="+mn-cs"/>
        </a:defRPr>
      </a:lvl3pPr>
      <a:lvl4pPr marL="1224565" algn="l" defTabSz="816377" rtl="0" eaLnBrk="1" latinLnBrk="0" hangingPunct="1">
        <a:defRPr kumimoji="1" sz="1600" kern="1200">
          <a:solidFill>
            <a:schemeClr val="tx1"/>
          </a:solidFill>
          <a:latin typeface="+mn-lt"/>
          <a:ea typeface="+mn-ea"/>
          <a:cs typeface="+mn-cs"/>
        </a:defRPr>
      </a:lvl4pPr>
      <a:lvl5pPr marL="1632753" algn="l" defTabSz="816377" rtl="0" eaLnBrk="1" latinLnBrk="0" hangingPunct="1">
        <a:defRPr kumimoji="1" sz="1600" kern="1200">
          <a:solidFill>
            <a:schemeClr val="tx1"/>
          </a:solidFill>
          <a:latin typeface="+mn-lt"/>
          <a:ea typeface="+mn-ea"/>
          <a:cs typeface="+mn-cs"/>
        </a:defRPr>
      </a:lvl5pPr>
      <a:lvl6pPr marL="2040941" algn="l" defTabSz="816377" rtl="0" eaLnBrk="1" latinLnBrk="0" hangingPunct="1">
        <a:defRPr kumimoji="1" sz="1600" kern="1200">
          <a:solidFill>
            <a:schemeClr val="tx1"/>
          </a:solidFill>
          <a:latin typeface="+mn-lt"/>
          <a:ea typeface="+mn-ea"/>
          <a:cs typeface="+mn-cs"/>
        </a:defRPr>
      </a:lvl6pPr>
      <a:lvl7pPr marL="2449129" algn="l" defTabSz="816377" rtl="0" eaLnBrk="1" latinLnBrk="0" hangingPunct="1">
        <a:defRPr kumimoji="1" sz="1600" kern="1200">
          <a:solidFill>
            <a:schemeClr val="tx1"/>
          </a:solidFill>
          <a:latin typeface="+mn-lt"/>
          <a:ea typeface="+mn-ea"/>
          <a:cs typeface="+mn-cs"/>
        </a:defRPr>
      </a:lvl7pPr>
      <a:lvl8pPr marL="2857317" algn="l" defTabSz="816377" rtl="0" eaLnBrk="1" latinLnBrk="0" hangingPunct="1">
        <a:defRPr kumimoji="1" sz="1600" kern="1200">
          <a:solidFill>
            <a:schemeClr val="tx1"/>
          </a:solidFill>
          <a:latin typeface="+mn-lt"/>
          <a:ea typeface="+mn-ea"/>
          <a:cs typeface="+mn-cs"/>
        </a:defRPr>
      </a:lvl8pPr>
      <a:lvl9pPr marL="3265506" algn="l" defTabSz="816377" rtl="0" eaLnBrk="1" latinLnBrk="0" hangingPunct="1">
        <a:defRPr kumimoji="1" sz="1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ftr" sz="quarter" idx="3"/>
          </p:nvPr>
        </p:nvSpPr>
        <p:spPr bwMode="auto">
          <a:xfrm>
            <a:off x="0" y="6553200"/>
            <a:ext cx="792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b="1">
                <a:solidFill>
                  <a:srgbClr val="FFFFFF"/>
                </a:solidFill>
                <a:latin typeface="Arial" panose="020B0604020202020204" pitchFamily="34" charset="0"/>
              </a:defRPr>
            </a:lvl1pPr>
          </a:lstStyle>
          <a:p>
            <a:pPr fontAlgn="base">
              <a:spcBef>
                <a:spcPct val="0"/>
              </a:spcBef>
              <a:spcAft>
                <a:spcPct val="0"/>
              </a:spcAft>
              <a:defRPr/>
            </a:pPr>
            <a:r>
              <a:rPr lang="en-US">
                <a:cs typeface="Times New Roman" panose="02020603050405020304" pitchFamily="18" charset="0"/>
              </a:rPr>
              <a:t>Copyright © by Houghton Mifflin Company, Inc. All rights reserved.</a:t>
            </a:r>
            <a:endParaRPr lang="en-US" sz="1400" b="0">
              <a:solidFill>
                <a:srgbClr val="000099"/>
              </a:solidFill>
              <a:latin typeface="Times New Roman"/>
              <a:cs typeface="Times New Roman" panose="02020603050405020304" pitchFamily="18" charset="0"/>
            </a:endParaRPr>
          </a:p>
        </p:txBody>
      </p:sp>
      <p:sp>
        <p:nvSpPr>
          <p:cNvPr id="3077" name="Rectangle 5"/>
          <p:cNvSpPr>
            <a:spLocks noGrp="1" noChangeArrowheads="1"/>
          </p:cNvSpPr>
          <p:nvPr>
            <p:ph type="sldNum" sz="quarter" idx="4"/>
          </p:nvPr>
        </p:nvSpPr>
        <p:spPr bwMode="auto">
          <a:xfrm>
            <a:off x="9042400" y="6553200"/>
            <a:ext cx="314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solidFill>
                  <a:schemeClr val="bg1"/>
                </a:solidFill>
                <a:latin typeface="Arial" panose="020B0604020202020204" pitchFamily="34" charset="0"/>
              </a:defRPr>
            </a:lvl1pPr>
          </a:lstStyle>
          <a:p>
            <a:pPr fontAlgn="base">
              <a:spcBef>
                <a:spcPct val="0"/>
              </a:spcBef>
              <a:spcAft>
                <a:spcPct val="0"/>
              </a:spcAft>
              <a:defRPr/>
            </a:pPr>
            <a:fld id="{62508D5D-F76D-402E-BDF3-4C2481910310}" type="slidenum">
              <a:rPr lang="en-US" smtClean="0">
                <a:solidFill>
                  <a:srgbClr val="FFFFFF"/>
                </a:solidFill>
                <a:cs typeface="Times New Roman" panose="02020603050405020304" pitchFamily="18" charset="0"/>
              </a:rPr>
              <a:pPr fontAlgn="base">
                <a:spcBef>
                  <a:spcPct val="0"/>
                </a:spcBef>
                <a:spcAft>
                  <a:spcPct val="0"/>
                </a:spcAft>
                <a:defRPr/>
              </a:pPr>
              <a:t>‹Nº›</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406331579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ftr" sz="quarter" idx="3"/>
          </p:nvPr>
        </p:nvSpPr>
        <p:spPr bwMode="auto">
          <a:xfrm>
            <a:off x="0" y="6553200"/>
            <a:ext cx="792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b="1">
                <a:solidFill>
                  <a:srgbClr val="FFFFFF"/>
                </a:solidFill>
                <a:latin typeface="Arial" panose="020B0604020202020204" pitchFamily="34" charset="0"/>
              </a:defRPr>
            </a:lvl1pPr>
          </a:lstStyle>
          <a:p>
            <a:r>
              <a:rPr lang="en-US"/>
              <a:t>Copyright © by Houghton Mifflin Company, Inc. All rights reserved.</a:t>
            </a:r>
            <a:endParaRPr lang="en-US" sz="1400" b="0">
              <a:solidFill>
                <a:schemeClr val="tx1"/>
              </a:solidFill>
              <a:latin typeface="+mn-lt"/>
            </a:endParaRPr>
          </a:p>
        </p:txBody>
      </p:sp>
      <p:sp>
        <p:nvSpPr>
          <p:cNvPr id="3077" name="Rectangle 5"/>
          <p:cNvSpPr>
            <a:spLocks noGrp="1" noChangeArrowheads="1"/>
          </p:cNvSpPr>
          <p:nvPr>
            <p:ph type="sldNum" sz="quarter" idx="4"/>
          </p:nvPr>
        </p:nvSpPr>
        <p:spPr bwMode="auto">
          <a:xfrm>
            <a:off x="9042400" y="6553200"/>
            <a:ext cx="314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solidFill>
                  <a:schemeClr val="bg1"/>
                </a:solidFill>
                <a:latin typeface="Arial" panose="020B0604020202020204" pitchFamily="34" charset="0"/>
              </a:defRPr>
            </a:lvl1pPr>
          </a:lstStyle>
          <a:p>
            <a:fld id="{62508D5D-F76D-402E-BDF3-4C2481910310}" type="slidenum">
              <a:rPr lang="en-US"/>
              <a:pPr/>
              <a:t>‹Nº›</a:t>
            </a:fld>
            <a:endParaRPr lang="en-US"/>
          </a:p>
        </p:txBody>
      </p:sp>
    </p:spTree>
    <p:extLst>
      <p:ext uri="{BB962C8B-B14F-4D97-AF65-F5344CB8AC3E}">
        <p14:creationId xmlns:p14="http://schemas.microsoft.com/office/powerpoint/2010/main" val="1729300269"/>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notesSlide" Target="../notesSlides/notesSlide4.xml"/><Relationship Id="rId16" Type="http://schemas.openxmlformats.org/officeDocument/2006/relationships/image" Target="../media/image44.png"/><Relationship Id="rId1" Type="http://schemas.openxmlformats.org/officeDocument/2006/relationships/slideLayout" Target="../slideLayouts/slideLayout1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31.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notesSlide" Target="../notesSlides/notesSlide5.xml"/><Relationship Id="rId16" Type="http://schemas.openxmlformats.org/officeDocument/2006/relationships/image" Target="../media/image57.png"/><Relationship Id="rId1" Type="http://schemas.openxmlformats.org/officeDocument/2006/relationships/slideLayout" Target="../slideLayouts/slideLayout1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32.png"/><Relationship Id="rId9" Type="http://schemas.openxmlformats.org/officeDocument/2006/relationships/image" Target="../media/image50.png"/><Relationship Id="rId14" Type="http://schemas.openxmlformats.org/officeDocument/2006/relationships/image" Target="../media/image55.png"/></Relationships>
</file>

<file path=ppt/slides/_rels/slide13.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7.png"/><Relationship Id="rId3" Type="http://schemas.openxmlformats.org/officeDocument/2006/relationships/image" Target="../media/image281.png"/><Relationship Id="rId7" Type="http://schemas.openxmlformats.org/officeDocument/2006/relationships/image" Target="../media/image62.png"/><Relationship Id="rId12" Type="http://schemas.openxmlformats.org/officeDocument/2006/relationships/image" Target="../media/image6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1.png"/><Relationship Id="rId11" Type="http://schemas.openxmlformats.org/officeDocument/2006/relationships/image" Target="../media/image25.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14.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15.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501.png"/><Relationship Id="rId7" Type="http://schemas.openxmlformats.org/officeDocument/2006/relationships/image" Target="../media/image76.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1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9.png"/><Relationship Id="rId7" Type="http://schemas.openxmlformats.org/officeDocument/2006/relationships/image" Target="../media/image8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250.png"/></Relationships>
</file>

<file path=ppt/slides/_rels/slide17.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40.png"/><Relationship Id="rId4" Type="http://schemas.openxmlformats.org/officeDocument/2006/relationships/image" Target="../media/image630.png"/></Relationships>
</file>

<file path=ppt/slides/_rels/slide18.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9.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1.w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88.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0.xml.rels><?xml version="1.0" encoding="UTF-8" standalone="yes"?>
<Relationships xmlns="http://schemas.openxmlformats.org/package/2006/relationships"><Relationship Id="rId3" Type="http://schemas.openxmlformats.org/officeDocument/2006/relationships/image" Target="../media/image730.png"/><Relationship Id="rId7" Type="http://schemas.openxmlformats.org/officeDocument/2006/relationships/image" Target="../media/image77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760.png"/><Relationship Id="rId5" Type="http://schemas.openxmlformats.org/officeDocument/2006/relationships/image" Target="../media/image750.png"/><Relationship Id="rId4" Type="http://schemas.openxmlformats.org/officeDocument/2006/relationships/image" Target="../media/image740.png"/></Relationships>
</file>

<file path=ppt/slides/_rels/slide21.xml.rels><?xml version="1.0" encoding="UTF-8" standalone="yes"?>
<Relationships xmlns="http://schemas.openxmlformats.org/package/2006/relationships"><Relationship Id="rId3" Type="http://schemas.openxmlformats.org/officeDocument/2006/relationships/image" Target="../media/image780.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810.png"/><Relationship Id="rId5" Type="http://schemas.openxmlformats.org/officeDocument/2006/relationships/image" Target="../media/image800.png"/><Relationship Id="rId4" Type="http://schemas.openxmlformats.org/officeDocument/2006/relationships/image" Target="../media/image790.png"/></Relationships>
</file>

<file path=ppt/slides/_rels/slide22.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850.png"/><Relationship Id="rId5" Type="http://schemas.openxmlformats.org/officeDocument/2006/relationships/image" Target="../media/image840.png"/><Relationship Id="rId4" Type="http://schemas.openxmlformats.org/officeDocument/2006/relationships/image" Target="../media/image830.png"/></Relationships>
</file>

<file path=ppt/slides/_rels/slide23.xml.rels><?xml version="1.0" encoding="UTF-8" standalone="yes"?>
<Relationships xmlns="http://schemas.openxmlformats.org/package/2006/relationships"><Relationship Id="rId3" Type="http://schemas.openxmlformats.org/officeDocument/2006/relationships/image" Target="../media/image860.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ctrTitle"/>
          </p:nvPr>
        </p:nvSpPr>
        <p:spPr>
          <a:xfrm>
            <a:off x="5391150" y="2913063"/>
            <a:ext cx="4521200" cy="1143000"/>
          </a:xfrm>
          <a:noFill/>
          <a:ln/>
        </p:spPr>
        <p:txBody>
          <a:bodyPr>
            <a:normAutofit fontScale="90000"/>
          </a:bodyPr>
          <a:lstStyle/>
          <a:p>
            <a:r>
              <a:rPr lang="en-CA" sz="3600">
                <a:solidFill>
                  <a:schemeClr val="tx1"/>
                </a:solidFill>
              </a:rPr>
              <a:t>Mathematical Induction</a:t>
            </a:r>
            <a:endParaRPr lang="en-US" sz="3600">
              <a:solidFill>
                <a:schemeClr val="tx1"/>
              </a:solidFill>
            </a:endParaRPr>
          </a:p>
        </p:txBody>
      </p:sp>
      <p:sp>
        <p:nvSpPr>
          <p:cNvPr id="153603" name="Text Box 3"/>
          <p:cNvSpPr txBox="1">
            <a:spLocks noChangeArrowheads="1"/>
          </p:cNvSpPr>
          <p:nvPr/>
        </p:nvSpPr>
        <p:spPr bwMode="auto">
          <a:xfrm>
            <a:off x="6705600" y="2133600"/>
            <a:ext cx="232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t>Digital Lesson </a:t>
            </a:r>
          </a:p>
        </p:txBody>
      </p:sp>
    </p:spTree>
    <p:extLst>
      <p:ext uri="{BB962C8B-B14F-4D97-AF65-F5344CB8AC3E}">
        <p14:creationId xmlns:p14="http://schemas.microsoft.com/office/powerpoint/2010/main" val="352320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843" name="Text Box 3"/>
              <p:cNvSpPr txBox="1">
                <a:spLocks noChangeArrowheads="1"/>
              </p:cNvSpPr>
              <p:nvPr/>
            </p:nvSpPr>
            <p:spPr bwMode="auto">
              <a:xfrm>
                <a:off x="677839" y="613153"/>
                <a:ext cx="10836322" cy="1072281"/>
              </a:xfrm>
              <a:prstGeom prst="rect">
                <a:avLst/>
              </a:prstGeom>
              <a:noFill/>
              <a:ln>
                <a:noFill/>
              </a:ln>
              <a:effectLst/>
              <a:extLst>
                <a:ext uri="{909E8E84-426E-40DD-AFC4-6F175D3DCCD1}">
                  <a14:hiddenFill>
                    <a:solidFill>
                      <a:schemeClr val="accent1"/>
                    </a:solidFill>
                  </a14:hiddenFill>
                </a:ext>
                <a:ext uri="{91240B29-F687-4F45-9708-019B960494DF}">
                  <a14:hiddenLine w="2857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fontAlgn="base">
                  <a:lnSpc>
                    <a:spcPct val="110000"/>
                  </a:lnSpc>
                  <a:spcBef>
                    <a:spcPct val="10000"/>
                  </a:spcBef>
                  <a:spcAft>
                    <a:spcPct val="0"/>
                  </a:spcAft>
                  <a:defRPr/>
                </a:pPr>
                <a:r>
                  <a:rPr lang="es-EC" sz="24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Ejemplo 1: </a:t>
                </a:r>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Usando inducción matemática probar que la suma de los </a:t>
                </a:r>
                <a14:m>
                  <m:oMath xmlns:m="http://schemas.openxmlformats.org/officeDocument/2006/math">
                    <m:r>
                      <a:rPr lang="es-EC" sz="2400" i="1" dirty="0"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𝑛</m:t>
                    </m:r>
                  </m:oMath>
                </a14:m>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primeros números enteros positivos es </a:t>
                </a:r>
                <a14:m>
                  <m:oMath xmlns:m="http://schemas.openxmlformats.org/officeDocument/2006/math">
                    <m:f>
                      <m:fPr>
                        <m:ctrlP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fPr>
                      <m:num>
                        <m: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num>
                      <m:den>
                        <m: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2</m:t>
                        </m:r>
                      </m:den>
                    </m:f>
                    <m: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𝑛</m:t>
                    </m:r>
                    <m:d>
                      <m:dPr>
                        <m:ctrlP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dPr>
                      <m:e>
                        <m: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𝑛</m:t>
                        </m:r>
                        <m: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e>
                    </m:d>
                  </m:oMath>
                </a14:m>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es verdadero para todo entero positivo  de </a:t>
                </a:r>
                <a:r>
                  <a:rPr lang="es-EC" sz="24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endPar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p:txBody>
          </p:sp>
        </mc:Choice>
        <mc:Fallback xmlns="">
          <p:sp>
            <p:nvSpPr>
              <p:cNvPr id="163843" name="Text Box 3"/>
              <p:cNvSpPr txBox="1">
                <a:spLocks noRot="1" noChangeAspect="1" noMove="1" noResize="1" noEditPoints="1" noAdjustHandles="1" noChangeArrowheads="1" noChangeShapeType="1" noTextEdit="1"/>
              </p:cNvSpPr>
              <p:nvPr/>
            </p:nvSpPr>
            <p:spPr bwMode="auto">
              <a:xfrm>
                <a:off x="677839" y="613153"/>
                <a:ext cx="10836322" cy="1072281"/>
              </a:xfrm>
              <a:prstGeom prst="rect">
                <a:avLst/>
              </a:prstGeom>
              <a:blipFill>
                <a:blip r:embed="rId3"/>
                <a:stretch>
                  <a:fillRect l="-844" t="-3429" b="-514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7C78BF06-E6B5-EE01-CAF8-C85DDEB63B3B}"/>
                  </a:ext>
                </a:extLst>
              </p:cNvPr>
              <p:cNvSpPr txBox="1"/>
              <p:nvPr/>
            </p:nvSpPr>
            <p:spPr>
              <a:xfrm>
                <a:off x="3061068" y="2048149"/>
                <a:ext cx="5209588" cy="613886"/>
              </a:xfrm>
              <a:prstGeom prst="rect">
                <a:avLst/>
              </a:prstGeom>
              <a:noFill/>
            </p:spPr>
            <p:txBody>
              <a:bodyPr wrap="square">
                <a:spAutoFit/>
              </a:bodyPr>
              <a:lstStyle/>
              <a:p>
                <a:r>
                  <a:rPr kumimoji="0" lang="es-EC" sz="24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1 + 2 + 3 + 4 + </a:t>
                </a:r>
                <a:r>
                  <a:rPr kumimoji="0" lang="es-EC" sz="2400" b="0" i="0" u="none" strike="noStrike" kern="1200" cap="none" spc="0" normalizeH="0" baseline="3000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s-EC" sz="24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s-EC" sz="2400" b="0" i="1"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0" lang="es-EC" sz="24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14:m>
                  <m:oMath xmlns:m="http://schemas.openxmlformats.org/officeDocument/2006/math">
                    <m:f>
                      <m:fPr>
                        <m:ctrlP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fPr>
                      <m:num>
                        <m: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num>
                      <m:den>
                        <m: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2</m:t>
                        </m:r>
                      </m:den>
                    </m:f>
                    <m: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𝑛</m:t>
                    </m:r>
                    <m:d>
                      <m:dPr>
                        <m:ctrlP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dPr>
                      <m:e>
                        <m: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𝑛</m:t>
                        </m:r>
                        <m: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e>
                    </m:d>
                  </m:oMath>
                </a14:m>
                <a:r>
                  <a:rPr kumimoji="0" lang="es-EC" sz="24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endParaRPr lang="es-EC" dirty="0"/>
              </a:p>
            </p:txBody>
          </p:sp>
        </mc:Choice>
        <mc:Fallback xmlns="">
          <p:sp>
            <p:nvSpPr>
              <p:cNvPr id="11" name="CuadroTexto 10">
                <a:extLst>
                  <a:ext uri="{FF2B5EF4-FFF2-40B4-BE49-F238E27FC236}">
                    <a16:creationId xmlns:a16="http://schemas.microsoft.com/office/drawing/2014/main" id="{7C78BF06-E6B5-EE01-CAF8-C85DDEB63B3B}"/>
                  </a:ext>
                </a:extLst>
              </p:cNvPr>
              <p:cNvSpPr txBox="1">
                <a:spLocks noRot="1" noChangeAspect="1" noMove="1" noResize="1" noEditPoints="1" noAdjustHandles="1" noChangeArrowheads="1" noChangeShapeType="1" noTextEdit="1"/>
              </p:cNvSpPr>
              <p:nvPr/>
            </p:nvSpPr>
            <p:spPr>
              <a:xfrm>
                <a:off x="3061068" y="2048149"/>
                <a:ext cx="5209588" cy="613886"/>
              </a:xfrm>
              <a:prstGeom prst="rect">
                <a:avLst/>
              </a:prstGeom>
              <a:blipFill>
                <a:blip r:embed="rId4"/>
                <a:stretch>
                  <a:fillRect l="-1754" b="-8911"/>
                </a:stretch>
              </a:blipFill>
            </p:spPr>
            <p:txBody>
              <a:bodyPr/>
              <a:lstStyle/>
              <a:p>
                <a:r>
                  <a:rPr lang="es-EC">
                    <a:noFill/>
                  </a:rPr>
                  <a:t> </a:t>
                </a:r>
              </a:p>
            </p:txBody>
          </p:sp>
        </mc:Fallback>
      </mc:AlternateContent>
      <p:sp>
        <p:nvSpPr>
          <p:cNvPr id="4" name="Bocadillo: rectángulo 3">
            <a:extLst>
              <a:ext uri="{FF2B5EF4-FFF2-40B4-BE49-F238E27FC236}">
                <a16:creationId xmlns:a16="http://schemas.microsoft.com/office/drawing/2014/main" id="{B83C6D77-A0DA-F4EE-67D2-B80ED11400ED}"/>
              </a:ext>
            </a:extLst>
          </p:cNvPr>
          <p:cNvSpPr/>
          <p:nvPr/>
        </p:nvSpPr>
        <p:spPr bwMode="auto">
          <a:xfrm>
            <a:off x="2733260" y="2765665"/>
            <a:ext cx="1331843" cy="613886"/>
          </a:xfrm>
          <a:prstGeom prst="wedgeRectCallout">
            <a:avLst>
              <a:gd name="adj1" fmla="val -12137"/>
              <a:gd name="adj2" fmla="val -8188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Primer Término</a:t>
            </a:r>
            <a:endParaRPr kumimoji="0" 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Bocadillo: rectángulo 4">
            <a:extLst>
              <a:ext uri="{FF2B5EF4-FFF2-40B4-BE49-F238E27FC236}">
                <a16:creationId xmlns:a16="http://schemas.microsoft.com/office/drawing/2014/main" id="{7E9DB24A-D488-2CC1-64C4-36F48F014FE5}"/>
              </a:ext>
            </a:extLst>
          </p:cNvPr>
          <p:cNvSpPr/>
          <p:nvPr/>
        </p:nvSpPr>
        <p:spPr bwMode="auto">
          <a:xfrm>
            <a:off x="4780864" y="3141260"/>
            <a:ext cx="1915211" cy="693050"/>
          </a:xfrm>
          <a:prstGeom prst="wedgeRectCallout">
            <a:avLst>
              <a:gd name="adj1" fmla="val -3743"/>
              <a:gd name="adj2" fmla="val -135133"/>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Formula generadora del Término general</a:t>
            </a:r>
            <a:endParaRPr kumimoji="0" 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Bocadillo: rectángulo 8">
            <a:extLst>
              <a:ext uri="{FF2B5EF4-FFF2-40B4-BE49-F238E27FC236}">
                <a16:creationId xmlns:a16="http://schemas.microsoft.com/office/drawing/2014/main" id="{56098408-DB72-2CA7-5B80-E40F456B20E9}"/>
              </a:ext>
            </a:extLst>
          </p:cNvPr>
          <p:cNvSpPr/>
          <p:nvPr/>
        </p:nvSpPr>
        <p:spPr bwMode="auto">
          <a:xfrm>
            <a:off x="7944700" y="1944519"/>
            <a:ext cx="2292603" cy="679658"/>
          </a:xfrm>
          <a:prstGeom prst="wedgeRectCallout">
            <a:avLst>
              <a:gd name="adj1" fmla="val -73331"/>
              <a:gd name="adj2" fmla="val -5792"/>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Formula de la Suma de los n</a:t>
            </a:r>
            <a:r>
              <a:rPr kumimoji="0" lang="es-ES" sz="16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primeros términos</a:t>
            </a:r>
            <a:endParaRPr kumimoji="0" lang="es-EC"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15719D26-7D60-6E2A-6B7E-7D1B12AF446B}"/>
                  </a:ext>
                </a:extLst>
              </p:cNvPr>
              <p:cNvSpPr txBox="1"/>
              <p:nvPr/>
            </p:nvSpPr>
            <p:spPr>
              <a:xfrm>
                <a:off x="2055178" y="4125171"/>
                <a:ext cx="5889523" cy="10985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s-EC" sz="24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m:t>1 + 2 + 3 + 4 + </m:t>
                      </m:r>
                      <m:r>
                        <m:rPr>
                          <m:nor/>
                        </m:rPr>
                        <a:rPr lang="es-EC" sz="2400" baseline="300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m:t>. . .</m:t>
                      </m:r>
                      <m:r>
                        <m:rPr>
                          <m:nor/>
                        </m:rPr>
                        <a:rPr lang="es-EC" sz="2400"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m:t> + </m:t>
                      </m:r>
                      <m:r>
                        <m:rPr>
                          <m:nor/>
                        </m:rPr>
                        <a:rPr lang="es-EC" sz="2400" i="1" dirty="0" smtClean="0">
                          <a:solidFill>
                            <a:srgbClr val="000099"/>
                          </a:solidFill>
                          <a:latin typeface="Times New Roman" panose="02020603050405020304" pitchFamily="18" charset="0"/>
                          <a:cs typeface="Times New Roman" panose="02020603050405020304" pitchFamily="18" charset="0"/>
                          <a:sym typeface="Symbol" panose="05050102010706020507" pitchFamily="18" charset="2"/>
                        </a:rPr>
                        <m:t>n</m:t>
                      </m:r>
                      <m:r>
                        <a:rPr lang="es-EC" sz="2400" b="0" i="1" dirty="0"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nary>
                        <m:naryPr>
                          <m:chr m:val="∑"/>
                          <m:ctrlPr>
                            <a:rPr kumimoji="0" lang="es-EC" sz="24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naryPr>
                        <m:sub>
                          <m:r>
                            <m:rPr>
                              <m:brk m:alnAt="23"/>
                            </m:rPr>
                            <a:rPr kumimoji="0" lang="es-EC" sz="24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𝑖</m:t>
                          </m:r>
                          <m:r>
                            <a:rPr kumimoji="0" lang="es-ES" sz="24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sub>
                        <m:sup>
                          <m:r>
                            <a:rPr kumimoji="0" lang="es-ES" sz="24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𝑛</m:t>
                          </m:r>
                        </m:sup>
                        <m:e>
                          <m:r>
                            <a:rPr kumimoji="0" lang="es-ES" sz="24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𝑖</m:t>
                          </m:r>
                        </m:e>
                      </m:nary>
                      <m:r>
                        <a:rPr kumimoji="0" lang="es-ES" sz="24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m:t>
                      </m:r>
                      <m:f>
                        <m:fPr>
                          <m:ctrlP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fPr>
                        <m:num>
                          <m: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num>
                        <m:den>
                          <m: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2</m:t>
                          </m:r>
                        </m:den>
                      </m:f>
                      <m: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𝑛</m:t>
                      </m:r>
                      <m:d>
                        <m:dPr>
                          <m:ctrlP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dPr>
                        <m:e>
                          <m: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𝑛</m:t>
                          </m:r>
                          <m:r>
                            <a:rPr kumimoji="0" lang="es-ES" sz="24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e>
                      </m:d>
                    </m:oMath>
                  </m:oMathPara>
                </a14:m>
                <a:endParaRPr lang="es-EC" dirty="0"/>
              </a:p>
            </p:txBody>
          </p:sp>
        </mc:Choice>
        <mc:Fallback xmlns="">
          <p:sp>
            <p:nvSpPr>
              <p:cNvPr id="12" name="CuadroTexto 11">
                <a:extLst>
                  <a:ext uri="{FF2B5EF4-FFF2-40B4-BE49-F238E27FC236}">
                    <a16:creationId xmlns:a16="http://schemas.microsoft.com/office/drawing/2014/main" id="{15719D26-7D60-6E2A-6B7E-7D1B12AF446B}"/>
                  </a:ext>
                </a:extLst>
              </p:cNvPr>
              <p:cNvSpPr txBox="1">
                <a:spLocks noRot="1" noChangeAspect="1" noMove="1" noResize="1" noEditPoints="1" noAdjustHandles="1" noChangeArrowheads="1" noChangeShapeType="1" noTextEdit="1"/>
              </p:cNvSpPr>
              <p:nvPr/>
            </p:nvSpPr>
            <p:spPr>
              <a:xfrm>
                <a:off x="2055178" y="4125171"/>
                <a:ext cx="5889523" cy="1098570"/>
              </a:xfrm>
              <a:prstGeom prst="rect">
                <a:avLst/>
              </a:prstGeom>
              <a:blipFill>
                <a:blip r:embed="rId5"/>
                <a:stretch>
                  <a:fillRect/>
                </a:stretch>
              </a:blipFill>
            </p:spPr>
            <p:txBody>
              <a:bodyPr/>
              <a:lstStyle/>
              <a:p>
                <a:r>
                  <a:rPr lang="es-EC">
                    <a:noFill/>
                  </a:rPr>
                  <a:t> </a:t>
                </a:r>
              </a:p>
            </p:txBody>
          </p:sp>
        </mc:Fallback>
      </mc:AlternateContent>
    </p:spTree>
    <p:extLst>
      <p:ext uri="{BB962C8B-B14F-4D97-AF65-F5344CB8AC3E}">
        <p14:creationId xmlns:p14="http://schemas.microsoft.com/office/powerpoint/2010/main" val="2861867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animBg="1"/>
      <p:bldP spid="5" grpId="0" animBg="1"/>
      <p:bldP spid="9"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843" name="Text Box 3"/>
              <p:cNvSpPr txBox="1">
                <a:spLocks noChangeArrowheads="1"/>
              </p:cNvSpPr>
              <p:nvPr/>
            </p:nvSpPr>
            <p:spPr bwMode="auto">
              <a:xfrm>
                <a:off x="608265" y="1120382"/>
                <a:ext cx="10836322" cy="483466"/>
              </a:xfrm>
              <a:prstGeom prst="rect">
                <a:avLst/>
              </a:prstGeom>
              <a:noFill/>
              <a:ln>
                <a:noFill/>
              </a:ln>
              <a:effectLst/>
              <a:extLst>
                <a:ext uri="{909E8E84-426E-40DD-AFC4-6F175D3DCCD1}">
                  <a14:hiddenFill>
                    <a:solidFill>
                      <a:schemeClr val="accent1"/>
                    </a:solidFill>
                  </a14:hiddenFill>
                </a:ext>
                <a:ext uri="{91240B29-F687-4F45-9708-019B960494DF}">
                  <a14:hiddenLine w="2857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lvl="0" indent="-342900">
                  <a:buFont typeface="Wingdings" panose="05000000000000000000" pitchFamily="2" charset="2"/>
                  <a:buChar char=""/>
                </a:pPr>
                <a:r>
                  <a:rPr lang="es-EC" sz="24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Ejemplo 1: </a:t>
                </a:r>
                <a:r>
                  <a:rPr lang="es-EC" dirty="0">
                    <a:latin typeface="Times New Roman" panose="02020603050405020304" pitchFamily="18" charset="0"/>
                    <a:ea typeface="Calibri" panose="020F0502020204030204" pitchFamily="34" charset="0"/>
                    <a:cs typeface="Times New Roman" panose="02020603050405020304" pitchFamily="18" charset="0"/>
                  </a:rPr>
                  <a:t>La suma de los primeros </a:t>
                </a:r>
                <a14:m>
                  <m:oMath xmlns:m="http://schemas.openxmlformats.org/officeDocument/2006/math">
                    <m:r>
                      <a:rPr lang="es-EC" i="1">
                        <a:latin typeface="Cambria Math" panose="02040503050406030204" pitchFamily="18" charset="0"/>
                        <a:ea typeface="Calibri" panose="020F0502020204030204" pitchFamily="34" charset="0"/>
                        <a:cs typeface="Times New Roman" panose="02020603050405020304" pitchFamily="18" charset="0"/>
                      </a:rPr>
                      <m:t>𝑛</m:t>
                    </m:r>
                  </m:oMath>
                </a14:m>
                <a:r>
                  <a:rPr lang="es-EC" dirty="0">
                    <a:latin typeface="Times New Roman" panose="02020603050405020304" pitchFamily="18" charset="0"/>
                    <a:ea typeface="Calibri" panose="020F0502020204030204" pitchFamily="34" charset="0"/>
                    <a:cs typeface="Times New Roman" panose="02020603050405020304" pitchFamily="18" charset="0"/>
                  </a:rPr>
                  <a:t> enteros positivos es  </a:t>
                </a:r>
                <a14:m>
                  <m:oMath xmlns:m="http://schemas.openxmlformats.org/officeDocument/2006/math">
                    <m:f>
                      <m:fPr>
                        <m:ctrlPr>
                          <a:rPr lang="es-EC" i="1">
                            <a:latin typeface="Cambria Math" panose="02040503050406030204" pitchFamily="18" charset="0"/>
                            <a:ea typeface="Calibri" panose="020F0502020204030204" pitchFamily="34" charset="0"/>
                            <a:cs typeface="Times New Roman" panose="02020603050405020304" pitchFamily="18" charset="0"/>
                          </a:rPr>
                        </m:ctrlPr>
                      </m:fPr>
                      <m:num>
                        <m:r>
                          <a:rPr lang="es-EC" i="1">
                            <a:latin typeface="Cambria Math" panose="02040503050406030204" pitchFamily="18" charset="0"/>
                            <a:ea typeface="Calibri" panose="020F0502020204030204" pitchFamily="34" charset="0"/>
                            <a:cs typeface="Times New Roman" panose="02020603050405020304" pitchFamily="18" charset="0"/>
                          </a:rPr>
                          <m:t>1</m:t>
                        </m:r>
                      </m:num>
                      <m:den>
                        <m:r>
                          <a:rPr lang="es-EC" i="1">
                            <a:latin typeface="Cambria Math" panose="02040503050406030204" pitchFamily="18" charset="0"/>
                            <a:ea typeface="Calibri" panose="020F0502020204030204" pitchFamily="34" charset="0"/>
                            <a:cs typeface="Times New Roman" panose="02020603050405020304" pitchFamily="18" charset="0"/>
                          </a:rPr>
                          <m:t>2</m:t>
                        </m:r>
                      </m:den>
                    </m:f>
                    <m:r>
                      <a:rPr lang="es-EC" i="1">
                        <a:latin typeface="Cambria Math" panose="02040503050406030204" pitchFamily="18" charset="0"/>
                        <a:ea typeface="Calibri" panose="020F0502020204030204" pitchFamily="34" charset="0"/>
                        <a:cs typeface="Times New Roman" panose="02020603050405020304" pitchFamily="18" charset="0"/>
                      </a:rPr>
                      <m:t>𝑛</m:t>
                    </m:r>
                    <m:r>
                      <a:rPr lang="es-EC" i="1">
                        <a:latin typeface="Cambria Math" panose="02040503050406030204" pitchFamily="18" charset="0"/>
                        <a:ea typeface="Calibri" panose="020F0502020204030204" pitchFamily="34" charset="0"/>
                        <a:cs typeface="Times New Roman" panose="02020603050405020304" pitchFamily="18" charset="0"/>
                      </a:rPr>
                      <m:t>(</m:t>
                    </m:r>
                    <m:r>
                      <a:rPr lang="es-EC" i="1">
                        <a:latin typeface="Cambria Math" panose="02040503050406030204" pitchFamily="18" charset="0"/>
                        <a:ea typeface="Calibri" panose="020F0502020204030204" pitchFamily="34" charset="0"/>
                        <a:cs typeface="Times New Roman" panose="02020603050405020304" pitchFamily="18" charset="0"/>
                      </a:rPr>
                      <m:t>𝑛</m:t>
                    </m:r>
                    <m:r>
                      <a:rPr lang="es-EC" i="1">
                        <a:latin typeface="Cambria Math" panose="02040503050406030204" pitchFamily="18" charset="0"/>
                        <a:ea typeface="Calibri" panose="020F0502020204030204" pitchFamily="34" charset="0"/>
                        <a:cs typeface="Times New Roman" panose="02020603050405020304" pitchFamily="18" charset="0"/>
                      </a:rPr>
                      <m:t>+1)</m:t>
                    </m:r>
                  </m:oMath>
                </a14:m>
                <a:r>
                  <a:rPr lang="es-EC" dirty="0">
                    <a:latin typeface="Times New Roman" panose="02020603050405020304" pitchFamily="18" charset="0"/>
                    <a:ea typeface="Times New Roman" panose="02020603050405020304" pitchFamily="18" charset="0"/>
                    <a:cs typeface="Times New Roman" panose="02020603050405020304" pitchFamily="18" charset="0"/>
                  </a:rPr>
                  <a:t> para todos los números naturales.</a:t>
                </a:r>
                <a:endParaRPr lang="es-EC"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63843" name="Text Box 3"/>
              <p:cNvSpPr txBox="1">
                <a:spLocks noRot="1" noChangeAspect="1" noMove="1" noResize="1" noEditPoints="1" noAdjustHandles="1" noChangeArrowheads="1" noChangeShapeType="1" noTextEdit="1"/>
              </p:cNvSpPr>
              <p:nvPr/>
            </p:nvSpPr>
            <p:spPr bwMode="auto">
              <a:xfrm>
                <a:off x="608265" y="1120382"/>
                <a:ext cx="10836322" cy="483466"/>
              </a:xfrm>
              <a:prstGeom prst="rect">
                <a:avLst/>
              </a:prstGeom>
              <a:blipFill>
                <a:blip r:embed="rId3"/>
                <a:stretch>
                  <a:fillRect l="-788" t="-12658" b="-215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7C78BF06-E6B5-EE01-CAF8-C85DDEB63B3B}"/>
                  </a:ext>
                </a:extLst>
              </p:cNvPr>
              <p:cNvSpPr txBox="1"/>
              <p:nvPr/>
            </p:nvSpPr>
            <p:spPr>
              <a:xfrm>
                <a:off x="3806094" y="1601440"/>
                <a:ext cx="5209588" cy="526939"/>
              </a:xfrm>
              <a:prstGeom prst="rect">
                <a:avLst/>
              </a:prstGeom>
              <a:noFill/>
            </p:spPr>
            <p:txBody>
              <a:bodyPr wrap="square">
                <a:spAutoFit/>
              </a:bodyPr>
              <a:lstStyle/>
              <a:p>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1 + 2 + 3 + 4 + </a:t>
                </a:r>
                <a:r>
                  <a:rPr kumimoji="0" lang="es-EC" sz="2000" b="0" i="0" u="none" strike="noStrike" kern="1200" cap="none" spc="0" normalizeH="0" baseline="3000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s-EC" sz="2000" b="0" i="1"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14:m>
                  <m:oMath xmlns:m="http://schemas.openxmlformats.org/officeDocument/2006/math">
                    <m:f>
                      <m:fPr>
                        <m:ctrlP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fPr>
                      <m:num>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num>
                      <m:den>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2</m:t>
                        </m:r>
                      </m:den>
                    </m:f>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𝑛</m:t>
                    </m:r>
                    <m:d>
                      <m:dPr>
                        <m:ctrlP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dPr>
                      <m:e>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𝑛</m:t>
                        </m:r>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e>
                    </m:d>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endParaRPr lang="es-EC" sz="1600" dirty="0"/>
              </a:p>
            </p:txBody>
          </p:sp>
        </mc:Choice>
        <mc:Fallback xmlns="">
          <p:sp>
            <p:nvSpPr>
              <p:cNvPr id="11" name="CuadroTexto 10">
                <a:extLst>
                  <a:ext uri="{FF2B5EF4-FFF2-40B4-BE49-F238E27FC236}">
                    <a16:creationId xmlns:a16="http://schemas.microsoft.com/office/drawing/2014/main" id="{7C78BF06-E6B5-EE01-CAF8-C85DDEB63B3B}"/>
                  </a:ext>
                </a:extLst>
              </p:cNvPr>
              <p:cNvSpPr txBox="1">
                <a:spLocks noRot="1" noChangeAspect="1" noMove="1" noResize="1" noEditPoints="1" noAdjustHandles="1" noChangeArrowheads="1" noChangeShapeType="1" noTextEdit="1"/>
              </p:cNvSpPr>
              <p:nvPr/>
            </p:nvSpPr>
            <p:spPr>
              <a:xfrm>
                <a:off x="3806094" y="1601440"/>
                <a:ext cx="5209588" cy="526939"/>
              </a:xfrm>
              <a:prstGeom prst="rect">
                <a:avLst/>
              </a:prstGeom>
              <a:blipFill>
                <a:blip r:embed="rId4"/>
                <a:stretch>
                  <a:fillRect l="-1170" b="-8140"/>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916DBD7D-40C0-6602-85E6-3573ED4E59B9}"/>
                  </a:ext>
                </a:extLst>
              </p:cNvPr>
              <p:cNvSpPr txBox="1"/>
              <p:nvPr/>
            </p:nvSpPr>
            <p:spPr>
              <a:xfrm>
                <a:off x="1634209" y="2585290"/>
                <a:ext cx="2117219" cy="400110"/>
              </a:xfrm>
              <a:prstGeom prst="rect">
                <a:avLst/>
              </a:prstGeom>
              <a:noFill/>
            </p:spPr>
            <p:txBody>
              <a:bodyPr wrap="square">
                <a:spAutoFit/>
              </a:bodyPr>
              <a:lstStyle/>
              <a:p>
                <a14:m>
                  <m:oMath xmlns:m="http://schemas.openxmlformats.org/officeDocument/2006/math">
                    <m:sSub>
                      <m:sSubPr>
                        <m:ctrlP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sSubPr>
                      <m:e>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𝑆</m:t>
                        </m:r>
                      </m:e>
                      <m:sub>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14:m>
                  <m:oMath xmlns:m="http://schemas.openxmlformats.org/officeDocument/2006/math">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m:t>
                    </m:r>
                  </m:oMath>
                </a14:m>
                <a:r>
                  <a:rPr kumimoji="0" lang="es-EC" sz="2000" b="0" i="0" u="none" strike="noStrike" kern="1200" cap="none" spc="0" normalizeH="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1 </a:t>
                </a:r>
                <a14:m>
                  <m:oMath xmlns:m="http://schemas.openxmlformats.org/officeDocument/2006/math">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m:t>
                    </m:r>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oMath>
                </a14:m>
                <a:endParaRPr lang="es-EC" sz="1600" dirty="0"/>
              </a:p>
            </p:txBody>
          </p:sp>
        </mc:Choice>
        <mc:Fallback xmlns="">
          <p:sp>
            <p:nvSpPr>
              <p:cNvPr id="2" name="CuadroTexto 1">
                <a:extLst>
                  <a:ext uri="{FF2B5EF4-FFF2-40B4-BE49-F238E27FC236}">
                    <a16:creationId xmlns:a16="http://schemas.microsoft.com/office/drawing/2014/main" id="{916DBD7D-40C0-6602-85E6-3573ED4E59B9}"/>
                  </a:ext>
                </a:extLst>
              </p:cNvPr>
              <p:cNvSpPr txBox="1">
                <a:spLocks noRot="1" noChangeAspect="1" noMove="1" noResize="1" noEditPoints="1" noAdjustHandles="1" noChangeArrowheads="1" noChangeShapeType="1" noTextEdit="1"/>
              </p:cNvSpPr>
              <p:nvPr/>
            </p:nvSpPr>
            <p:spPr>
              <a:xfrm>
                <a:off x="1634209" y="2585290"/>
                <a:ext cx="2117219" cy="400110"/>
              </a:xfrm>
              <a:prstGeom prst="rect">
                <a:avLst/>
              </a:prstGeom>
              <a:blipFill>
                <a:blip r:embed="rId5"/>
                <a:stretch>
                  <a:fillRect t="-7576"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3ACAF1B-BF93-5E3F-5E47-CB399B83A400}"/>
                  </a:ext>
                </a:extLst>
              </p:cNvPr>
              <p:cNvSpPr txBox="1"/>
              <p:nvPr/>
            </p:nvSpPr>
            <p:spPr>
              <a:xfrm>
                <a:off x="1579545" y="3144031"/>
                <a:ext cx="2226549"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2</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1 + 2 </a:t>
                </a:r>
                <a14:m>
                  <m:oMath xmlns:m="http://schemas.openxmlformats.org/officeDocument/2006/math">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m:t>
                    </m:r>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 3</a:t>
                </a:r>
                <a:endParaRPr lang="es-EC" sz="1600" dirty="0"/>
              </a:p>
            </p:txBody>
          </p:sp>
        </mc:Choice>
        <mc:Fallback xmlns="">
          <p:sp>
            <p:nvSpPr>
              <p:cNvPr id="3" name="CuadroTexto 2">
                <a:extLst>
                  <a:ext uri="{FF2B5EF4-FFF2-40B4-BE49-F238E27FC236}">
                    <a16:creationId xmlns:a16="http://schemas.microsoft.com/office/drawing/2014/main" id="{F3ACAF1B-BF93-5E3F-5E47-CB399B83A400}"/>
                  </a:ext>
                </a:extLst>
              </p:cNvPr>
              <p:cNvSpPr txBox="1">
                <a:spLocks noRot="1" noChangeAspect="1" noMove="1" noResize="1" noEditPoints="1" noAdjustHandles="1" noChangeArrowheads="1" noChangeShapeType="1" noTextEdit="1"/>
              </p:cNvSpPr>
              <p:nvPr/>
            </p:nvSpPr>
            <p:spPr>
              <a:xfrm>
                <a:off x="1579545" y="3144031"/>
                <a:ext cx="2226549" cy="400110"/>
              </a:xfrm>
              <a:prstGeom prst="rect">
                <a:avLst/>
              </a:prstGeom>
              <a:blipFill>
                <a:blip r:embed="rId6"/>
                <a:stretch>
                  <a:fillRect t="-9231" b="-27692"/>
                </a:stretch>
              </a:blipFill>
            </p:spPr>
            <p:txBody>
              <a:bodyPr/>
              <a:lstStyle/>
              <a:p>
                <a:r>
                  <a:rPr lang="es-EC">
                    <a:noFill/>
                  </a:rPr>
                  <a:t> </a:t>
                </a:r>
              </a:p>
            </p:txBody>
          </p:sp>
        </mc:Fallback>
      </mc:AlternateContent>
      <p:sp>
        <p:nvSpPr>
          <p:cNvPr id="13" name="CuadroTexto 12">
            <a:extLst>
              <a:ext uri="{FF2B5EF4-FFF2-40B4-BE49-F238E27FC236}">
                <a16:creationId xmlns:a16="http://schemas.microsoft.com/office/drawing/2014/main" id="{90D0BAF5-BC3D-A66C-636A-A50CE794AAD7}"/>
              </a:ext>
            </a:extLst>
          </p:cNvPr>
          <p:cNvSpPr txBox="1"/>
          <p:nvPr/>
        </p:nvSpPr>
        <p:spPr>
          <a:xfrm>
            <a:off x="747430" y="2196538"/>
            <a:ext cx="7167347" cy="369332"/>
          </a:xfrm>
          <a:prstGeom prst="rect">
            <a:avLst/>
          </a:prstGeom>
          <a:noFill/>
        </p:spPr>
        <p:txBody>
          <a:bodyPr wrap="none" rtlCol="0">
            <a:spAutoFit/>
          </a:bodyPr>
          <a:lstStyle/>
          <a:p>
            <a:r>
              <a:rPr lang="es-EC" dirty="0"/>
              <a:t>Consideremos la suma termino a término del lado izquierdo de la propuesta</a:t>
            </a:r>
          </a:p>
        </p:txBody>
      </p:sp>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D468766D-9F80-A3F7-668E-7AC26C9BCF3E}"/>
                  </a:ext>
                </a:extLst>
              </p:cNvPr>
              <p:cNvSpPr txBox="1"/>
              <p:nvPr/>
            </p:nvSpPr>
            <p:spPr>
              <a:xfrm>
                <a:off x="1579545" y="3690697"/>
                <a:ext cx="5209588"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3</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1 + 2 + 3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7</a:t>
                </a:r>
                <a:endParaRPr lang="es-EC" dirty="0"/>
              </a:p>
            </p:txBody>
          </p:sp>
        </mc:Choice>
        <mc:Fallback xmlns="">
          <p:sp>
            <p:nvSpPr>
              <p:cNvPr id="16" name="CuadroTexto 15">
                <a:extLst>
                  <a:ext uri="{FF2B5EF4-FFF2-40B4-BE49-F238E27FC236}">
                    <a16:creationId xmlns:a16="http://schemas.microsoft.com/office/drawing/2014/main" id="{D468766D-9F80-A3F7-668E-7AC26C9BCF3E}"/>
                  </a:ext>
                </a:extLst>
              </p:cNvPr>
              <p:cNvSpPr txBox="1">
                <a:spLocks noRot="1" noChangeAspect="1" noMove="1" noResize="1" noEditPoints="1" noAdjustHandles="1" noChangeArrowheads="1" noChangeShapeType="1" noTextEdit="1"/>
              </p:cNvSpPr>
              <p:nvPr/>
            </p:nvSpPr>
            <p:spPr>
              <a:xfrm>
                <a:off x="1579545" y="3690697"/>
                <a:ext cx="5209588" cy="400110"/>
              </a:xfrm>
              <a:prstGeom prst="rect">
                <a:avLst/>
              </a:prstGeom>
              <a:blipFill>
                <a:blip r:embed="rId7"/>
                <a:stretch>
                  <a:fillRect t="-7576"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78EE90FA-9F37-7DB0-1207-27D5842C3E3D}"/>
                  </a:ext>
                </a:extLst>
              </p:cNvPr>
              <p:cNvSpPr txBox="1"/>
              <p:nvPr/>
            </p:nvSpPr>
            <p:spPr>
              <a:xfrm>
                <a:off x="1579545" y="4227720"/>
                <a:ext cx="5209588"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4</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1 + 2 + 3 + 4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11</m:t>
                    </m:r>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 </a:t>
                </a:r>
                <a:endParaRPr lang="es-EC" sz="1600" dirty="0"/>
              </a:p>
            </p:txBody>
          </p:sp>
        </mc:Choice>
        <mc:Fallback xmlns="">
          <p:sp>
            <p:nvSpPr>
              <p:cNvPr id="19" name="CuadroTexto 18">
                <a:extLst>
                  <a:ext uri="{FF2B5EF4-FFF2-40B4-BE49-F238E27FC236}">
                    <a16:creationId xmlns:a16="http://schemas.microsoft.com/office/drawing/2014/main" id="{78EE90FA-9F37-7DB0-1207-27D5842C3E3D}"/>
                  </a:ext>
                </a:extLst>
              </p:cNvPr>
              <p:cNvSpPr txBox="1">
                <a:spLocks noRot="1" noChangeAspect="1" noMove="1" noResize="1" noEditPoints="1" noAdjustHandles="1" noChangeArrowheads="1" noChangeShapeType="1" noTextEdit="1"/>
              </p:cNvSpPr>
              <p:nvPr/>
            </p:nvSpPr>
            <p:spPr>
              <a:xfrm>
                <a:off x="1579545" y="4227720"/>
                <a:ext cx="5209588" cy="400110"/>
              </a:xfrm>
              <a:prstGeom prst="rect">
                <a:avLst/>
              </a:prstGeom>
              <a:blipFill>
                <a:blip r:embed="rId8"/>
                <a:stretch>
                  <a:fillRect t="-9231" b="-27692"/>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14195C66-5AB4-193A-E0BE-228055C0E3A5}"/>
                  </a:ext>
                </a:extLst>
              </p:cNvPr>
              <p:cNvSpPr txBox="1"/>
              <p:nvPr/>
            </p:nvSpPr>
            <p:spPr>
              <a:xfrm>
                <a:off x="1579545" y="4794714"/>
                <a:ext cx="5209588"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5</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1 + 2 + 3 + 4 +  5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16</m:t>
                    </m:r>
                  </m:oMath>
                </a14:m>
                <a:endParaRPr lang="es-EC" sz="1600" dirty="0"/>
              </a:p>
            </p:txBody>
          </p:sp>
        </mc:Choice>
        <mc:Fallback xmlns="">
          <p:sp>
            <p:nvSpPr>
              <p:cNvPr id="20" name="CuadroTexto 19">
                <a:extLst>
                  <a:ext uri="{FF2B5EF4-FFF2-40B4-BE49-F238E27FC236}">
                    <a16:creationId xmlns:a16="http://schemas.microsoft.com/office/drawing/2014/main" id="{14195C66-5AB4-193A-E0BE-228055C0E3A5}"/>
                  </a:ext>
                </a:extLst>
              </p:cNvPr>
              <p:cNvSpPr txBox="1">
                <a:spLocks noRot="1" noChangeAspect="1" noMove="1" noResize="1" noEditPoints="1" noAdjustHandles="1" noChangeArrowheads="1" noChangeShapeType="1" noTextEdit="1"/>
              </p:cNvSpPr>
              <p:nvPr/>
            </p:nvSpPr>
            <p:spPr>
              <a:xfrm>
                <a:off x="1579545" y="4794714"/>
                <a:ext cx="5209588" cy="400110"/>
              </a:xfrm>
              <a:prstGeom prst="rect">
                <a:avLst/>
              </a:prstGeom>
              <a:blipFill>
                <a:blip r:embed="rId9"/>
                <a:stretch>
                  <a:fillRect t="-9231" b="-27692"/>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97BE9941-776B-508B-D452-E715569606E0}"/>
                  </a:ext>
                </a:extLst>
              </p:cNvPr>
              <p:cNvSpPr txBox="1"/>
              <p:nvPr/>
            </p:nvSpPr>
            <p:spPr>
              <a:xfrm>
                <a:off x="1579545" y="5309370"/>
                <a:ext cx="5209588"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6</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1 + 2 + 3 + 4 + 5+6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22</m:t>
                    </m:r>
                  </m:oMath>
                </a14:m>
                <a:endParaRPr lang="es-EC" dirty="0"/>
              </a:p>
            </p:txBody>
          </p:sp>
        </mc:Choice>
        <mc:Fallback xmlns="">
          <p:sp>
            <p:nvSpPr>
              <p:cNvPr id="21" name="CuadroTexto 20">
                <a:extLst>
                  <a:ext uri="{FF2B5EF4-FFF2-40B4-BE49-F238E27FC236}">
                    <a16:creationId xmlns:a16="http://schemas.microsoft.com/office/drawing/2014/main" id="{97BE9941-776B-508B-D452-E715569606E0}"/>
                  </a:ext>
                </a:extLst>
              </p:cNvPr>
              <p:cNvSpPr txBox="1">
                <a:spLocks noRot="1" noChangeAspect="1" noMove="1" noResize="1" noEditPoints="1" noAdjustHandles="1" noChangeArrowheads="1" noChangeShapeType="1" noTextEdit="1"/>
              </p:cNvSpPr>
              <p:nvPr/>
            </p:nvSpPr>
            <p:spPr>
              <a:xfrm>
                <a:off x="1579545" y="5309370"/>
                <a:ext cx="5209588" cy="400110"/>
              </a:xfrm>
              <a:prstGeom prst="rect">
                <a:avLst/>
              </a:prstGeom>
              <a:blipFill>
                <a:blip r:embed="rId10"/>
                <a:stretch>
                  <a:fillRect t="-9091"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7E85CF2-58D5-75B0-A53F-124D37E17593}"/>
                  </a:ext>
                </a:extLst>
              </p:cNvPr>
              <p:cNvSpPr txBox="1"/>
              <p:nvPr/>
            </p:nvSpPr>
            <p:spPr>
              <a:xfrm>
                <a:off x="6651839" y="2608578"/>
                <a:ext cx="5209588"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7</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1 + 2 + 3 + 4 + 5+6</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+7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29</m:t>
                    </m:r>
                  </m:oMath>
                </a14:m>
                <a:endParaRPr lang="es-EC" sz="1600" dirty="0"/>
              </a:p>
            </p:txBody>
          </p:sp>
        </mc:Choice>
        <mc:Fallback xmlns="">
          <p:sp>
            <p:nvSpPr>
              <p:cNvPr id="22" name="CuadroTexto 21">
                <a:extLst>
                  <a:ext uri="{FF2B5EF4-FFF2-40B4-BE49-F238E27FC236}">
                    <a16:creationId xmlns:a16="http://schemas.microsoft.com/office/drawing/2014/main" id="{27E85CF2-58D5-75B0-A53F-124D37E17593}"/>
                  </a:ext>
                </a:extLst>
              </p:cNvPr>
              <p:cNvSpPr txBox="1">
                <a:spLocks noRot="1" noChangeAspect="1" noMove="1" noResize="1" noEditPoints="1" noAdjustHandles="1" noChangeArrowheads="1" noChangeShapeType="1" noTextEdit="1"/>
              </p:cNvSpPr>
              <p:nvPr/>
            </p:nvSpPr>
            <p:spPr>
              <a:xfrm>
                <a:off x="6651839" y="2608578"/>
                <a:ext cx="5209588" cy="400110"/>
              </a:xfrm>
              <a:prstGeom prst="rect">
                <a:avLst/>
              </a:prstGeom>
              <a:blipFill>
                <a:blip r:embed="rId11"/>
                <a:stretch>
                  <a:fillRect t="-9091"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A4DA19F5-2A36-4F83-88E3-9B75E45DDB98}"/>
                  </a:ext>
                </a:extLst>
              </p:cNvPr>
              <p:cNvSpPr txBox="1"/>
              <p:nvPr/>
            </p:nvSpPr>
            <p:spPr>
              <a:xfrm>
                <a:off x="6651839" y="3135452"/>
                <a:ext cx="5209588"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8</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1 + 2 + 3 + 4 + 5+6+7</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+8 </a:t>
                </a:r>
                <a:r>
                  <a:rPr kumimoji="0" lang="es-EC"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36</m:t>
                    </m:r>
                  </m:oMath>
                </a14:m>
                <a:endParaRPr lang="es-EC" sz="1600" dirty="0"/>
              </a:p>
            </p:txBody>
          </p:sp>
        </mc:Choice>
        <mc:Fallback xmlns="">
          <p:sp>
            <p:nvSpPr>
              <p:cNvPr id="23" name="CuadroTexto 22">
                <a:extLst>
                  <a:ext uri="{FF2B5EF4-FFF2-40B4-BE49-F238E27FC236}">
                    <a16:creationId xmlns:a16="http://schemas.microsoft.com/office/drawing/2014/main" id="{A4DA19F5-2A36-4F83-88E3-9B75E45DDB98}"/>
                  </a:ext>
                </a:extLst>
              </p:cNvPr>
              <p:cNvSpPr txBox="1">
                <a:spLocks noRot="1" noChangeAspect="1" noMove="1" noResize="1" noEditPoints="1" noAdjustHandles="1" noChangeArrowheads="1" noChangeShapeType="1" noTextEdit="1"/>
              </p:cNvSpPr>
              <p:nvPr/>
            </p:nvSpPr>
            <p:spPr>
              <a:xfrm>
                <a:off x="6651839" y="3135452"/>
                <a:ext cx="5209588" cy="400110"/>
              </a:xfrm>
              <a:prstGeom prst="rect">
                <a:avLst/>
              </a:prstGeom>
              <a:blipFill>
                <a:blip r:embed="rId12"/>
                <a:stretch>
                  <a:fillRect t="-7576"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AD09177A-E1F4-D083-7831-E434306F7F27}"/>
                  </a:ext>
                </a:extLst>
              </p:cNvPr>
              <p:cNvSpPr txBox="1"/>
              <p:nvPr/>
            </p:nvSpPr>
            <p:spPr>
              <a:xfrm>
                <a:off x="6652053" y="3670119"/>
                <a:ext cx="5209374"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9</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1 + 2 + 3 + 4 + 5+6+7+8</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+9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45</m:t>
                    </m:r>
                  </m:oMath>
                </a14:m>
                <a:endParaRPr lang="es-EC" sz="1600" dirty="0"/>
              </a:p>
            </p:txBody>
          </p:sp>
        </mc:Choice>
        <mc:Fallback xmlns="">
          <p:sp>
            <p:nvSpPr>
              <p:cNvPr id="24" name="CuadroTexto 23">
                <a:extLst>
                  <a:ext uri="{FF2B5EF4-FFF2-40B4-BE49-F238E27FC236}">
                    <a16:creationId xmlns:a16="http://schemas.microsoft.com/office/drawing/2014/main" id="{AD09177A-E1F4-D083-7831-E434306F7F27}"/>
                  </a:ext>
                </a:extLst>
              </p:cNvPr>
              <p:cNvSpPr txBox="1">
                <a:spLocks noRot="1" noChangeAspect="1" noMove="1" noResize="1" noEditPoints="1" noAdjustHandles="1" noChangeArrowheads="1" noChangeShapeType="1" noTextEdit="1"/>
              </p:cNvSpPr>
              <p:nvPr/>
            </p:nvSpPr>
            <p:spPr>
              <a:xfrm>
                <a:off x="6652053" y="3670119"/>
                <a:ext cx="5209374" cy="400110"/>
              </a:xfrm>
              <a:prstGeom prst="rect">
                <a:avLst/>
              </a:prstGeom>
              <a:blipFill>
                <a:blip r:embed="rId13"/>
                <a:stretch>
                  <a:fillRect t="-7576"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21EC6C16-E746-B2CA-5AEE-FA86AD475A6E}"/>
                  </a:ext>
                </a:extLst>
              </p:cNvPr>
              <p:cNvSpPr txBox="1"/>
              <p:nvPr/>
            </p:nvSpPr>
            <p:spPr>
              <a:xfrm>
                <a:off x="6651839" y="4174289"/>
                <a:ext cx="5334752"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10</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1 + 2 + 3 + 4 + 5+6+7+8+9</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+10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55</m:t>
                    </m:r>
                  </m:oMath>
                </a14:m>
                <a:endParaRPr lang="es-EC" sz="1600" dirty="0"/>
              </a:p>
            </p:txBody>
          </p:sp>
        </mc:Choice>
        <mc:Fallback xmlns="">
          <p:sp>
            <p:nvSpPr>
              <p:cNvPr id="25" name="CuadroTexto 24">
                <a:extLst>
                  <a:ext uri="{FF2B5EF4-FFF2-40B4-BE49-F238E27FC236}">
                    <a16:creationId xmlns:a16="http://schemas.microsoft.com/office/drawing/2014/main" id="{21EC6C16-E746-B2CA-5AEE-FA86AD475A6E}"/>
                  </a:ext>
                </a:extLst>
              </p:cNvPr>
              <p:cNvSpPr txBox="1">
                <a:spLocks noRot="1" noChangeAspect="1" noMove="1" noResize="1" noEditPoints="1" noAdjustHandles="1" noChangeArrowheads="1" noChangeShapeType="1" noTextEdit="1"/>
              </p:cNvSpPr>
              <p:nvPr/>
            </p:nvSpPr>
            <p:spPr>
              <a:xfrm>
                <a:off x="6651839" y="4174289"/>
                <a:ext cx="5334752" cy="400110"/>
              </a:xfrm>
              <a:prstGeom prst="rect">
                <a:avLst/>
              </a:prstGeom>
              <a:blipFill>
                <a:blip r:embed="rId14"/>
                <a:stretch>
                  <a:fillRect t="-9231" b="-27692"/>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97A6F797-6A9C-7CCE-A3FD-2084E46DEF5D}"/>
                  </a:ext>
                </a:extLst>
              </p:cNvPr>
              <p:cNvSpPr txBox="1"/>
              <p:nvPr/>
            </p:nvSpPr>
            <p:spPr>
              <a:xfrm>
                <a:off x="6652053" y="4736419"/>
                <a:ext cx="5209374"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11</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1 + 2 + 3 + 4 + 5+6+7+8+9+10</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+11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66</m:t>
                    </m:r>
                  </m:oMath>
                </a14:m>
                <a:endParaRPr lang="es-EC" sz="1600" dirty="0"/>
              </a:p>
            </p:txBody>
          </p:sp>
        </mc:Choice>
        <mc:Fallback xmlns="">
          <p:sp>
            <p:nvSpPr>
              <p:cNvPr id="26" name="CuadroTexto 25">
                <a:extLst>
                  <a:ext uri="{FF2B5EF4-FFF2-40B4-BE49-F238E27FC236}">
                    <a16:creationId xmlns:a16="http://schemas.microsoft.com/office/drawing/2014/main" id="{97A6F797-6A9C-7CCE-A3FD-2084E46DEF5D}"/>
                  </a:ext>
                </a:extLst>
              </p:cNvPr>
              <p:cNvSpPr txBox="1">
                <a:spLocks noRot="1" noChangeAspect="1" noMove="1" noResize="1" noEditPoints="1" noAdjustHandles="1" noChangeArrowheads="1" noChangeShapeType="1" noTextEdit="1"/>
              </p:cNvSpPr>
              <p:nvPr/>
            </p:nvSpPr>
            <p:spPr>
              <a:xfrm>
                <a:off x="6652053" y="4736419"/>
                <a:ext cx="5209374" cy="400110"/>
              </a:xfrm>
              <a:prstGeom prst="rect">
                <a:avLst/>
              </a:prstGeom>
              <a:blipFill>
                <a:blip r:embed="rId15"/>
                <a:stretch>
                  <a:fillRect t="-9091"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D5792AEA-A58A-C550-8E16-9206E937B2CD}"/>
                  </a:ext>
                </a:extLst>
              </p:cNvPr>
              <p:cNvSpPr txBox="1"/>
              <p:nvPr/>
            </p:nvSpPr>
            <p:spPr>
              <a:xfrm>
                <a:off x="6652053" y="5293702"/>
                <a:ext cx="5652590"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12</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1 + 2 + 3 + 4 + 5+6+7+8+9+10+11+12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78</m:t>
                    </m:r>
                  </m:oMath>
                </a14:m>
                <a:endParaRPr lang="es-EC" sz="1600" dirty="0"/>
              </a:p>
            </p:txBody>
          </p:sp>
        </mc:Choice>
        <mc:Fallback xmlns="">
          <p:sp>
            <p:nvSpPr>
              <p:cNvPr id="27" name="CuadroTexto 26">
                <a:extLst>
                  <a:ext uri="{FF2B5EF4-FFF2-40B4-BE49-F238E27FC236}">
                    <a16:creationId xmlns:a16="http://schemas.microsoft.com/office/drawing/2014/main" id="{D5792AEA-A58A-C550-8E16-9206E937B2CD}"/>
                  </a:ext>
                </a:extLst>
              </p:cNvPr>
              <p:cNvSpPr txBox="1">
                <a:spLocks noRot="1" noChangeAspect="1" noMove="1" noResize="1" noEditPoints="1" noAdjustHandles="1" noChangeArrowheads="1" noChangeShapeType="1" noTextEdit="1"/>
              </p:cNvSpPr>
              <p:nvPr/>
            </p:nvSpPr>
            <p:spPr>
              <a:xfrm>
                <a:off x="6652053" y="5293702"/>
                <a:ext cx="5652590" cy="400110"/>
              </a:xfrm>
              <a:prstGeom prst="rect">
                <a:avLst/>
              </a:prstGeom>
              <a:blipFill>
                <a:blip r:embed="rId16"/>
                <a:stretch>
                  <a:fillRect t="-7576"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ABB26ABB-54C8-FBE4-A58F-A1C753ADBA47}"/>
                  </a:ext>
                </a:extLst>
              </p:cNvPr>
              <p:cNvSpPr txBox="1"/>
              <p:nvPr/>
            </p:nvSpPr>
            <p:spPr>
              <a:xfrm>
                <a:off x="1381688" y="5914127"/>
                <a:ext cx="10058400" cy="613886"/>
              </a:xfrm>
              <a:prstGeom prst="rect">
                <a:avLst/>
              </a:prstGeom>
              <a:solidFill>
                <a:schemeClr val="accent1">
                  <a:lumMod val="40000"/>
                  <a:lumOff val="60000"/>
                </a:schemeClr>
              </a:solidFill>
            </p:spPr>
            <p:txBody>
              <a:bodyPr wrap="square">
                <a:spAutoFit/>
              </a:bodyPr>
              <a:lstStyle/>
              <a:p>
                <a:r>
                  <a:rPr lang="es-EC" sz="2400" dirty="0">
                    <a:solidFill>
                      <a:srgbClr val="000099"/>
                    </a:solidFill>
                    <a:cs typeface="Times New Roman" panose="02020603050405020304" pitchFamily="18" charset="0"/>
                    <a:sym typeface="Symbol" panose="05050102010706020507" pitchFamily="18" charset="2"/>
                  </a:rPr>
                  <a:t>   </a:t>
                </a:r>
                <a14:m>
                  <m:oMath xmlns:m="http://schemas.openxmlformats.org/officeDocument/2006/math">
                    <m:sSub>
                      <m:sSubPr>
                        <m:ctrlPr>
                          <a:rPr lang="es-EC" sz="24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𝑘</m:t>
                        </m:r>
                      </m:sub>
                    </m:sSub>
                  </m:oMath>
                </a14:m>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4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1 + 2 + 3 + 4 + 5 + 6 + 7 + 8 + 9 + 10 + 11 + 12 + </a:t>
                </a:r>
                <a14:m>
                  <m:oMath xmlns:m="http://schemas.openxmlformats.org/officeDocument/2006/math">
                    <m:r>
                      <a:rPr lang="es-EC" sz="2400" i="1" smtClean="0">
                        <a:solidFill>
                          <a:srgbClr val="000099"/>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m:t>
                    </m:r>
                  </m:oMath>
                </a14:m>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kumimoji="0" lang="es-EC" sz="24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14:m>
                  <m:oMath xmlns:m="http://schemas.openxmlformats.org/officeDocument/2006/math">
                    <m:r>
                      <a:rPr lang="es-EC"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𝑘</m:t>
                    </m:r>
                  </m:oMath>
                </a14:m>
                <a:r>
                  <a:rPr kumimoji="0" lang="es-EC" sz="24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14:m>
                  <m:oMath xmlns:m="http://schemas.openxmlformats.org/officeDocument/2006/math">
                    <m:f>
                      <m:fPr>
                        <m:ctrlPr>
                          <a:rPr lang="es-ES"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fPr>
                      <m:num>
                        <m:r>
                          <a:rPr lang="es-ES"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num>
                      <m:den>
                        <m:r>
                          <a:rPr lang="es-ES"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2</m:t>
                        </m:r>
                      </m:den>
                    </m:f>
                    <m:r>
                      <a:rPr lang="es-EC"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𝑘</m:t>
                    </m:r>
                    <m:d>
                      <m:dPr>
                        <m:ctrlPr>
                          <a:rPr lang="es-ES"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dPr>
                      <m:e>
                        <m:r>
                          <a:rPr lang="es-EC"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𝑘</m:t>
                        </m:r>
                        <m:r>
                          <a:rPr lang="es-ES"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e>
                    </m:d>
                  </m:oMath>
                </a14:m>
                <a:endParaRPr lang="es-EC" dirty="0"/>
              </a:p>
            </p:txBody>
          </p:sp>
        </mc:Choice>
        <mc:Fallback xmlns="">
          <p:sp>
            <p:nvSpPr>
              <p:cNvPr id="28" name="CuadroTexto 27">
                <a:extLst>
                  <a:ext uri="{FF2B5EF4-FFF2-40B4-BE49-F238E27FC236}">
                    <a16:creationId xmlns:a16="http://schemas.microsoft.com/office/drawing/2014/main" id="{ABB26ABB-54C8-FBE4-A58F-A1C753ADBA47}"/>
                  </a:ext>
                </a:extLst>
              </p:cNvPr>
              <p:cNvSpPr txBox="1">
                <a:spLocks noRot="1" noChangeAspect="1" noMove="1" noResize="1" noEditPoints="1" noAdjustHandles="1" noChangeArrowheads="1" noChangeShapeType="1" noTextEdit="1"/>
              </p:cNvSpPr>
              <p:nvPr/>
            </p:nvSpPr>
            <p:spPr>
              <a:xfrm>
                <a:off x="1381688" y="5914127"/>
                <a:ext cx="10058400" cy="613886"/>
              </a:xfrm>
              <a:prstGeom prst="rect">
                <a:avLst/>
              </a:prstGeom>
              <a:blipFill>
                <a:blip r:embed="rId17"/>
                <a:stretch>
                  <a:fillRect b="-8911"/>
                </a:stretch>
              </a:blipFill>
            </p:spPr>
            <p:txBody>
              <a:bodyPr/>
              <a:lstStyle/>
              <a:p>
                <a:r>
                  <a:rPr lang="es-EC">
                    <a:noFill/>
                  </a:rPr>
                  <a:t> </a:t>
                </a:r>
              </a:p>
            </p:txBody>
          </p:sp>
        </mc:Fallback>
      </mc:AlternateContent>
      <p:sp>
        <p:nvSpPr>
          <p:cNvPr id="4" name="CuadroTexto 3">
            <a:extLst>
              <a:ext uri="{FF2B5EF4-FFF2-40B4-BE49-F238E27FC236}">
                <a16:creationId xmlns:a16="http://schemas.microsoft.com/office/drawing/2014/main" id="{1719A393-2C39-49FB-1E5C-DD7935B95F01}"/>
              </a:ext>
            </a:extLst>
          </p:cNvPr>
          <p:cNvSpPr txBox="1"/>
          <p:nvPr/>
        </p:nvSpPr>
        <p:spPr>
          <a:xfrm>
            <a:off x="6651839" y="2635047"/>
            <a:ext cx="2486578" cy="369332"/>
          </a:xfrm>
          <a:prstGeom prst="rect">
            <a:avLst/>
          </a:prstGeom>
          <a:noFill/>
        </p:spPr>
        <p:txBody>
          <a:bodyPr wrap="none" rtlCol="0">
            <a:spAutoFit/>
          </a:bodyPr>
          <a:lstStyle/>
          <a:p>
            <a:r>
              <a:rPr lang="es-EC" dirty="0"/>
              <a:t>Suma del primer número</a:t>
            </a:r>
          </a:p>
        </p:txBody>
      </p:sp>
      <p:sp>
        <p:nvSpPr>
          <p:cNvPr id="5" name="CuadroTexto 4">
            <a:extLst>
              <a:ext uri="{FF2B5EF4-FFF2-40B4-BE49-F238E27FC236}">
                <a16:creationId xmlns:a16="http://schemas.microsoft.com/office/drawing/2014/main" id="{8CAB531B-EA6D-9200-98A9-D8D3917C1EF0}"/>
              </a:ext>
            </a:extLst>
          </p:cNvPr>
          <p:cNvSpPr txBox="1"/>
          <p:nvPr/>
        </p:nvSpPr>
        <p:spPr>
          <a:xfrm>
            <a:off x="6685723" y="3184856"/>
            <a:ext cx="3486852" cy="369332"/>
          </a:xfrm>
          <a:prstGeom prst="rect">
            <a:avLst/>
          </a:prstGeom>
          <a:noFill/>
        </p:spPr>
        <p:txBody>
          <a:bodyPr wrap="none" rtlCol="0">
            <a:spAutoFit/>
          </a:bodyPr>
          <a:lstStyle/>
          <a:p>
            <a:r>
              <a:rPr lang="es-EC" dirty="0"/>
              <a:t>Suma del los dos primeros números</a:t>
            </a:r>
          </a:p>
        </p:txBody>
      </p:sp>
      <p:sp>
        <p:nvSpPr>
          <p:cNvPr id="6" name="CuadroTexto 5">
            <a:extLst>
              <a:ext uri="{FF2B5EF4-FFF2-40B4-BE49-F238E27FC236}">
                <a16:creationId xmlns:a16="http://schemas.microsoft.com/office/drawing/2014/main" id="{0D4C21DF-8179-0B4D-59D5-BBBE1BE95A02}"/>
              </a:ext>
            </a:extLst>
          </p:cNvPr>
          <p:cNvSpPr txBox="1"/>
          <p:nvPr/>
        </p:nvSpPr>
        <p:spPr>
          <a:xfrm>
            <a:off x="6685723" y="3703679"/>
            <a:ext cx="3499676" cy="369332"/>
          </a:xfrm>
          <a:prstGeom prst="rect">
            <a:avLst/>
          </a:prstGeom>
          <a:noFill/>
        </p:spPr>
        <p:txBody>
          <a:bodyPr wrap="none" rtlCol="0">
            <a:spAutoFit/>
          </a:bodyPr>
          <a:lstStyle/>
          <a:p>
            <a:r>
              <a:rPr lang="es-EC" dirty="0"/>
              <a:t>Suma del los tres primeros números</a:t>
            </a:r>
          </a:p>
        </p:txBody>
      </p:sp>
      <p:sp>
        <p:nvSpPr>
          <p:cNvPr id="7" name="CuadroTexto 6">
            <a:extLst>
              <a:ext uri="{FF2B5EF4-FFF2-40B4-BE49-F238E27FC236}">
                <a16:creationId xmlns:a16="http://schemas.microsoft.com/office/drawing/2014/main" id="{6DC2621F-6628-CA6C-DF6F-3483A174331F}"/>
              </a:ext>
            </a:extLst>
          </p:cNvPr>
          <p:cNvSpPr txBox="1"/>
          <p:nvPr/>
        </p:nvSpPr>
        <p:spPr>
          <a:xfrm>
            <a:off x="6651839" y="4251690"/>
            <a:ext cx="3743332" cy="369332"/>
          </a:xfrm>
          <a:prstGeom prst="rect">
            <a:avLst/>
          </a:prstGeom>
          <a:noFill/>
        </p:spPr>
        <p:txBody>
          <a:bodyPr wrap="none" rtlCol="0">
            <a:spAutoFit/>
          </a:bodyPr>
          <a:lstStyle/>
          <a:p>
            <a:r>
              <a:rPr lang="es-EC" dirty="0"/>
              <a:t>Suma del los cuatro primeros números</a:t>
            </a:r>
          </a:p>
        </p:txBody>
      </p:sp>
      <p:sp>
        <p:nvSpPr>
          <p:cNvPr id="8" name="CuadroTexto 7">
            <a:extLst>
              <a:ext uri="{FF2B5EF4-FFF2-40B4-BE49-F238E27FC236}">
                <a16:creationId xmlns:a16="http://schemas.microsoft.com/office/drawing/2014/main" id="{3118E61A-44CD-FCBC-EE28-7807154B7022}"/>
              </a:ext>
            </a:extLst>
          </p:cNvPr>
          <p:cNvSpPr txBox="1"/>
          <p:nvPr/>
        </p:nvSpPr>
        <p:spPr>
          <a:xfrm>
            <a:off x="6651839" y="4796130"/>
            <a:ext cx="3666388" cy="369332"/>
          </a:xfrm>
          <a:prstGeom prst="rect">
            <a:avLst/>
          </a:prstGeom>
          <a:noFill/>
        </p:spPr>
        <p:txBody>
          <a:bodyPr wrap="none" rtlCol="0">
            <a:spAutoFit/>
          </a:bodyPr>
          <a:lstStyle/>
          <a:p>
            <a:r>
              <a:rPr lang="es-EC" dirty="0"/>
              <a:t>Suma del los cinco primeros números</a:t>
            </a:r>
          </a:p>
        </p:txBody>
      </p:sp>
      <p:sp>
        <p:nvSpPr>
          <p:cNvPr id="9" name="CuadroTexto 8">
            <a:extLst>
              <a:ext uri="{FF2B5EF4-FFF2-40B4-BE49-F238E27FC236}">
                <a16:creationId xmlns:a16="http://schemas.microsoft.com/office/drawing/2014/main" id="{4CE59EC1-0117-9C80-BFD9-5B6DCB2BEDEA}"/>
              </a:ext>
            </a:extLst>
          </p:cNvPr>
          <p:cNvSpPr txBox="1"/>
          <p:nvPr/>
        </p:nvSpPr>
        <p:spPr>
          <a:xfrm>
            <a:off x="6651839" y="5332314"/>
            <a:ext cx="3512500" cy="369332"/>
          </a:xfrm>
          <a:prstGeom prst="rect">
            <a:avLst/>
          </a:prstGeom>
          <a:noFill/>
        </p:spPr>
        <p:txBody>
          <a:bodyPr wrap="none" rtlCol="0">
            <a:spAutoFit/>
          </a:bodyPr>
          <a:lstStyle/>
          <a:p>
            <a:r>
              <a:rPr lang="es-EC" dirty="0"/>
              <a:t>Suma del los seis primeros números</a:t>
            </a:r>
          </a:p>
        </p:txBody>
      </p:sp>
    </p:spTree>
    <p:extLst>
      <p:ext uri="{BB962C8B-B14F-4D97-AF65-F5344CB8AC3E}">
        <p14:creationId xmlns:p14="http://schemas.microsoft.com/office/powerpoint/2010/main" val="34500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down)">
                                      <p:cBhvr>
                                        <p:cTn id="52" dur="500"/>
                                        <p:tgtEl>
                                          <p:spTgt spid="21"/>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7"/>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8"/>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ipe(down)">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down)">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wipe(down)">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down)">
                                      <p:cBhvr>
                                        <p:cTn id="88" dur="500"/>
                                        <p:tgtEl>
                                          <p:spTgt spid="2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down)">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wipe(down)">
                                      <p:cBhvr>
                                        <p:cTn id="10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P spid="13" grpId="0"/>
      <p:bldP spid="16" grpId="0"/>
      <p:bldP spid="19" grpId="0"/>
      <p:bldP spid="20" grpId="0"/>
      <p:bldP spid="21" grpId="0"/>
      <p:bldP spid="22" grpId="0"/>
      <p:bldP spid="23" grpId="0"/>
      <p:bldP spid="24" grpId="0"/>
      <p:bldP spid="25" grpId="0"/>
      <p:bldP spid="26" grpId="0"/>
      <p:bldP spid="27" grpId="0"/>
      <p:bldP spid="28" grpId="0" animBg="1"/>
      <p:bldP spid="4" grpId="0"/>
      <p:bldP spid="4" grpId="1"/>
      <p:bldP spid="5" grpId="0"/>
      <p:bldP spid="5" grpId="1"/>
      <p:bldP spid="6" grpId="0"/>
      <p:bldP spid="6" grpId="1"/>
      <p:bldP spid="7" grpId="0"/>
      <p:bldP spid="7" grpId="1"/>
      <p:bldP spid="8" grpId="0"/>
      <p:bldP spid="8" grpId="1"/>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843" name="Text Box 3"/>
              <p:cNvSpPr txBox="1">
                <a:spLocks noChangeArrowheads="1"/>
              </p:cNvSpPr>
              <p:nvPr/>
            </p:nvSpPr>
            <p:spPr bwMode="auto">
              <a:xfrm>
                <a:off x="608265" y="1120382"/>
                <a:ext cx="10836322" cy="483466"/>
              </a:xfrm>
              <a:prstGeom prst="rect">
                <a:avLst/>
              </a:prstGeom>
              <a:noFill/>
              <a:ln>
                <a:noFill/>
              </a:ln>
              <a:effectLst/>
              <a:extLst>
                <a:ext uri="{909E8E84-426E-40DD-AFC4-6F175D3DCCD1}">
                  <a14:hiddenFill>
                    <a:solidFill>
                      <a:schemeClr val="accent1"/>
                    </a:solidFill>
                  </a14:hiddenFill>
                </a:ext>
                <a:ext uri="{91240B29-F687-4F45-9708-019B960494DF}">
                  <a14:hiddenLine w="2857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lvl="0" indent="-342900">
                  <a:buFont typeface="Wingdings" panose="05000000000000000000" pitchFamily="2" charset="2"/>
                  <a:buChar char=""/>
                </a:pPr>
                <a:r>
                  <a:rPr lang="es-EC" sz="24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Ejemplo 1: </a:t>
                </a:r>
                <a:r>
                  <a:rPr lang="es-EC" dirty="0">
                    <a:latin typeface="Times New Roman" panose="02020603050405020304" pitchFamily="18" charset="0"/>
                    <a:ea typeface="Calibri" panose="020F0502020204030204" pitchFamily="34" charset="0"/>
                    <a:cs typeface="Times New Roman" panose="02020603050405020304" pitchFamily="18" charset="0"/>
                  </a:rPr>
                  <a:t>La suma de los primeros </a:t>
                </a:r>
                <a14:m>
                  <m:oMath xmlns:m="http://schemas.openxmlformats.org/officeDocument/2006/math">
                    <m:r>
                      <a:rPr lang="es-EC" i="1">
                        <a:latin typeface="Cambria Math" panose="02040503050406030204" pitchFamily="18" charset="0"/>
                        <a:ea typeface="Calibri" panose="020F0502020204030204" pitchFamily="34" charset="0"/>
                        <a:cs typeface="Times New Roman" panose="02020603050405020304" pitchFamily="18" charset="0"/>
                      </a:rPr>
                      <m:t>𝑛</m:t>
                    </m:r>
                  </m:oMath>
                </a14:m>
                <a:r>
                  <a:rPr lang="es-EC" dirty="0">
                    <a:latin typeface="Times New Roman" panose="02020603050405020304" pitchFamily="18" charset="0"/>
                    <a:ea typeface="Calibri" panose="020F0502020204030204" pitchFamily="34" charset="0"/>
                    <a:cs typeface="Times New Roman" panose="02020603050405020304" pitchFamily="18" charset="0"/>
                  </a:rPr>
                  <a:t> enteros positivos es  </a:t>
                </a:r>
                <a14:m>
                  <m:oMath xmlns:m="http://schemas.openxmlformats.org/officeDocument/2006/math">
                    <m:f>
                      <m:fPr>
                        <m:ctrlPr>
                          <a:rPr lang="es-EC" i="1">
                            <a:latin typeface="Cambria Math" panose="02040503050406030204" pitchFamily="18" charset="0"/>
                            <a:ea typeface="Calibri" panose="020F0502020204030204" pitchFamily="34" charset="0"/>
                            <a:cs typeface="Times New Roman" panose="02020603050405020304" pitchFamily="18" charset="0"/>
                          </a:rPr>
                        </m:ctrlPr>
                      </m:fPr>
                      <m:num>
                        <m:r>
                          <a:rPr lang="es-EC" i="1">
                            <a:latin typeface="Cambria Math" panose="02040503050406030204" pitchFamily="18" charset="0"/>
                            <a:ea typeface="Calibri" panose="020F0502020204030204" pitchFamily="34" charset="0"/>
                            <a:cs typeface="Times New Roman" panose="02020603050405020304" pitchFamily="18" charset="0"/>
                          </a:rPr>
                          <m:t>1</m:t>
                        </m:r>
                      </m:num>
                      <m:den>
                        <m:r>
                          <a:rPr lang="es-EC" i="1">
                            <a:latin typeface="Cambria Math" panose="02040503050406030204" pitchFamily="18" charset="0"/>
                            <a:ea typeface="Calibri" panose="020F0502020204030204" pitchFamily="34" charset="0"/>
                            <a:cs typeface="Times New Roman" panose="02020603050405020304" pitchFamily="18" charset="0"/>
                          </a:rPr>
                          <m:t>2</m:t>
                        </m:r>
                      </m:den>
                    </m:f>
                    <m:r>
                      <a:rPr lang="es-EC" i="1">
                        <a:latin typeface="Cambria Math" panose="02040503050406030204" pitchFamily="18" charset="0"/>
                        <a:ea typeface="Calibri" panose="020F0502020204030204" pitchFamily="34" charset="0"/>
                        <a:cs typeface="Times New Roman" panose="02020603050405020304" pitchFamily="18" charset="0"/>
                      </a:rPr>
                      <m:t>𝑛</m:t>
                    </m:r>
                    <m:r>
                      <a:rPr lang="es-EC" i="1">
                        <a:latin typeface="Cambria Math" panose="02040503050406030204" pitchFamily="18" charset="0"/>
                        <a:ea typeface="Calibri" panose="020F0502020204030204" pitchFamily="34" charset="0"/>
                        <a:cs typeface="Times New Roman" panose="02020603050405020304" pitchFamily="18" charset="0"/>
                      </a:rPr>
                      <m:t>(</m:t>
                    </m:r>
                    <m:r>
                      <a:rPr lang="es-EC" i="1">
                        <a:latin typeface="Cambria Math" panose="02040503050406030204" pitchFamily="18" charset="0"/>
                        <a:ea typeface="Calibri" panose="020F0502020204030204" pitchFamily="34" charset="0"/>
                        <a:cs typeface="Times New Roman" panose="02020603050405020304" pitchFamily="18" charset="0"/>
                      </a:rPr>
                      <m:t>𝑛</m:t>
                    </m:r>
                    <m:r>
                      <a:rPr lang="es-EC" i="1">
                        <a:latin typeface="Cambria Math" panose="02040503050406030204" pitchFamily="18" charset="0"/>
                        <a:ea typeface="Calibri" panose="020F0502020204030204" pitchFamily="34" charset="0"/>
                        <a:cs typeface="Times New Roman" panose="02020603050405020304" pitchFamily="18" charset="0"/>
                      </a:rPr>
                      <m:t>+1)</m:t>
                    </m:r>
                  </m:oMath>
                </a14:m>
                <a:r>
                  <a:rPr lang="es-EC" dirty="0">
                    <a:latin typeface="Times New Roman" panose="02020603050405020304" pitchFamily="18" charset="0"/>
                    <a:ea typeface="Times New Roman" panose="02020603050405020304" pitchFamily="18" charset="0"/>
                    <a:cs typeface="Times New Roman" panose="02020603050405020304" pitchFamily="18" charset="0"/>
                  </a:rPr>
                  <a:t> para todos los números naturales.</a:t>
                </a:r>
                <a:endParaRPr lang="es-EC"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63843" name="Text Box 3"/>
              <p:cNvSpPr txBox="1">
                <a:spLocks noRot="1" noChangeAspect="1" noMove="1" noResize="1" noEditPoints="1" noAdjustHandles="1" noChangeArrowheads="1" noChangeShapeType="1" noTextEdit="1"/>
              </p:cNvSpPr>
              <p:nvPr/>
            </p:nvSpPr>
            <p:spPr bwMode="auto">
              <a:xfrm>
                <a:off x="608265" y="1120382"/>
                <a:ext cx="10836322" cy="483466"/>
              </a:xfrm>
              <a:prstGeom prst="rect">
                <a:avLst/>
              </a:prstGeom>
              <a:blipFill>
                <a:blip r:embed="rId3"/>
                <a:stretch>
                  <a:fillRect l="-788" t="-12658" b="-215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7C78BF06-E6B5-EE01-CAF8-C85DDEB63B3B}"/>
                  </a:ext>
                </a:extLst>
              </p:cNvPr>
              <p:cNvSpPr txBox="1"/>
              <p:nvPr/>
            </p:nvSpPr>
            <p:spPr>
              <a:xfrm>
                <a:off x="3806094" y="1601440"/>
                <a:ext cx="5209588" cy="526939"/>
              </a:xfrm>
              <a:prstGeom prst="rect">
                <a:avLst/>
              </a:prstGeom>
              <a:noFill/>
            </p:spPr>
            <p:txBody>
              <a:bodyPr wrap="square">
                <a:spAutoFit/>
              </a:bodyPr>
              <a:lstStyle/>
              <a:p>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1 + 2 + 3 + 4 + </a:t>
                </a:r>
                <a:r>
                  <a:rPr kumimoji="0" lang="es-EC" sz="2000" b="0" i="0" u="none" strike="noStrike" kern="1200" cap="none" spc="0" normalizeH="0" baseline="3000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s-EC" sz="2000" b="0" i="1"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14:m>
                  <m:oMath xmlns:m="http://schemas.openxmlformats.org/officeDocument/2006/math">
                    <m:f>
                      <m:fPr>
                        <m:ctrlP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fPr>
                      <m:num>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num>
                      <m:den>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2</m:t>
                        </m:r>
                      </m:den>
                    </m:f>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𝑛</m:t>
                    </m:r>
                    <m:d>
                      <m:dPr>
                        <m:ctrlP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dPr>
                      <m:e>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𝑛</m:t>
                        </m:r>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e>
                    </m:d>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endParaRPr lang="es-EC" sz="1600" dirty="0"/>
              </a:p>
            </p:txBody>
          </p:sp>
        </mc:Choice>
        <mc:Fallback xmlns="">
          <p:sp>
            <p:nvSpPr>
              <p:cNvPr id="11" name="CuadroTexto 10">
                <a:extLst>
                  <a:ext uri="{FF2B5EF4-FFF2-40B4-BE49-F238E27FC236}">
                    <a16:creationId xmlns:a16="http://schemas.microsoft.com/office/drawing/2014/main" id="{7C78BF06-E6B5-EE01-CAF8-C85DDEB63B3B}"/>
                  </a:ext>
                </a:extLst>
              </p:cNvPr>
              <p:cNvSpPr txBox="1">
                <a:spLocks noRot="1" noChangeAspect="1" noMove="1" noResize="1" noEditPoints="1" noAdjustHandles="1" noChangeArrowheads="1" noChangeShapeType="1" noTextEdit="1"/>
              </p:cNvSpPr>
              <p:nvPr/>
            </p:nvSpPr>
            <p:spPr>
              <a:xfrm>
                <a:off x="3806094" y="1601440"/>
                <a:ext cx="5209588" cy="526939"/>
              </a:xfrm>
              <a:prstGeom prst="rect">
                <a:avLst/>
              </a:prstGeom>
              <a:blipFill>
                <a:blip r:embed="rId4"/>
                <a:stretch>
                  <a:fillRect l="-1170" b="-8140"/>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916DBD7D-40C0-6602-85E6-3573ED4E59B9}"/>
                  </a:ext>
                </a:extLst>
              </p:cNvPr>
              <p:cNvSpPr txBox="1"/>
              <p:nvPr/>
            </p:nvSpPr>
            <p:spPr>
              <a:xfrm>
                <a:off x="1255965" y="2673673"/>
                <a:ext cx="1838444" cy="400110"/>
              </a:xfrm>
              <a:prstGeom prst="rect">
                <a:avLst/>
              </a:prstGeom>
              <a:noFill/>
            </p:spPr>
            <p:txBody>
              <a:bodyPr wrap="square">
                <a:spAutoFit/>
              </a:bodyPr>
              <a:lstStyle/>
              <a:p>
                <a14:m>
                  <m:oMath xmlns:m="http://schemas.openxmlformats.org/officeDocument/2006/math">
                    <m:sSub>
                      <m:sSubPr>
                        <m:ctrlP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sSubPr>
                      <m:e>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𝑆</m:t>
                        </m:r>
                      </m:e>
                      <m:sub>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14:m>
                  <m:oMath xmlns:m="http://schemas.openxmlformats.org/officeDocument/2006/math">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m:t>
                    </m:r>
                  </m:oMath>
                </a14:m>
                <a:r>
                  <a:rPr kumimoji="0" lang="es-EC" sz="2000" b="0" i="0" u="none" strike="noStrike" kern="1200" cap="none" spc="0" normalizeH="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1 </a:t>
                </a:r>
                <a14:m>
                  <m:oMath xmlns:m="http://schemas.openxmlformats.org/officeDocument/2006/math">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m:t>
                    </m:r>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oMath>
                </a14:m>
                <a:endParaRPr lang="es-EC" sz="1600" dirty="0"/>
              </a:p>
            </p:txBody>
          </p:sp>
        </mc:Choice>
        <mc:Fallback xmlns="">
          <p:sp>
            <p:nvSpPr>
              <p:cNvPr id="2" name="CuadroTexto 1">
                <a:extLst>
                  <a:ext uri="{FF2B5EF4-FFF2-40B4-BE49-F238E27FC236}">
                    <a16:creationId xmlns:a16="http://schemas.microsoft.com/office/drawing/2014/main" id="{916DBD7D-40C0-6602-85E6-3573ED4E59B9}"/>
                  </a:ext>
                </a:extLst>
              </p:cNvPr>
              <p:cNvSpPr txBox="1">
                <a:spLocks noRot="1" noChangeAspect="1" noMove="1" noResize="1" noEditPoints="1" noAdjustHandles="1" noChangeArrowheads="1" noChangeShapeType="1" noTextEdit="1"/>
              </p:cNvSpPr>
              <p:nvPr/>
            </p:nvSpPr>
            <p:spPr>
              <a:xfrm>
                <a:off x="1255965" y="2673673"/>
                <a:ext cx="1838444" cy="400110"/>
              </a:xfrm>
              <a:prstGeom prst="rect">
                <a:avLst/>
              </a:prstGeom>
              <a:blipFill>
                <a:blip r:embed="rId5"/>
                <a:stretch>
                  <a:fillRect t="-9231" b="-27692"/>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3ACAF1B-BF93-5E3F-5E47-CB399B83A400}"/>
                  </a:ext>
                </a:extLst>
              </p:cNvPr>
              <p:cNvSpPr txBox="1"/>
              <p:nvPr/>
            </p:nvSpPr>
            <p:spPr>
              <a:xfrm>
                <a:off x="1201301" y="3232414"/>
                <a:ext cx="1933378"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2</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ctrlPr>
                      </m:sSubPr>
                      <m:e>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𝑆</m:t>
                        </m:r>
                      </m:e>
                      <m:sub>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1</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 + 2 </a:t>
                </a:r>
                <a14:m>
                  <m:oMath xmlns:m="http://schemas.openxmlformats.org/officeDocument/2006/math">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m:t>
                    </m:r>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 3</a:t>
                </a:r>
                <a:endParaRPr lang="es-EC" sz="1600" dirty="0"/>
              </a:p>
            </p:txBody>
          </p:sp>
        </mc:Choice>
        <mc:Fallback xmlns="">
          <p:sp>
            <p:nvSpPr>
              <p:cNvPr id="3" name="CuadroTexto 2">
                <a:extLst>
                  <a:ext uri="{FF2B5EF4-FFF2-40B4-BE49-F238E27FC236}">
                    <a16:creationId xmlns:a16="http://schemas.microsoft.com/office/drawing/2014/main" id="{F3ACAF1B-BF93-5E3F-5E47-CB399B83A400}"/>
                  </a:ext>
                </a:extLst>
              </p:cNvPr>
              <p:cNvSpPr txBox="1">
                <a:spLocks noRot="1" noChangeAspect="1" noMove="1" noResize="1" noEditPoints="1" noAdjustHandles="1" noChangeArrowheads="1" noChangeShapeType="1" noTextEdit="1"/>
              </p:cNvSpPr>
              <p:nvPr/>
            </p:nvSpPr>
            <p:spPr>
              <a:xfrm>
                <a:off x="1201301" y="3232414"/>
                <a:ext cx="1933378" cy="400110"/>
              </a:xfrm>
              <a:prstGeom prst="rect">
                <a:avLst/>
              </a:prstGeom>
              <a:blipFill>
                <a:blip r:embed="rId6"/>
                <a:stretch>
                  <a:fillRect t="-7576" b="-25758"/>
                </a:stretch>
              </a:blipFill>
            </p:spPr>
            <p:txBody>
              <a:bodyPr/>
              <a:lstStyle/>
              <a:p>
                <a:r>
                  <a:rPr lang="es-EC">
                    <a:noFill/>
                  </a:rPr>
                  <a:t> </a:t>
                </a:r>
              </a:p>
            </p:txBody>
          </p:sp>
        </mc:Fallback>
      </mc:AlternateContent>
      <p:sp>
        <p:nvSpPr>
          <p:cNvPr id="13" name="CuadroTexto 12">
            <a:extLst>
              <a:ext uri="{FF2B5EF4-FFF2-40B4-BE49-F238E27FC236}">
                <a16:creationId xmlns:a16="http://schemas.microsoft.com/office/drawing/2014/main" id="{90D0BAF5-BC3D-A66C-636A-A50CE794AAD7}"/>
              </a:ext>
            </a:extLst>
          </p:cNvPr>
          <p:cNvSpPr txBox="1"/>
          <p:nvPr/>
        </p:nvSpPr>
        <p:spPr>
          <a:xfrm>
            <a:off x="896517" y="2193973"/>
            <a:ext cx="6344686" cy="369332"/>
          </a:xfrm>
          <a:prstGeom prst="rect">
            <a:avLst/>
          </a:prstGeom>
          <a:noFill/>
        </p:spPr>
        <p:txBody>
          <a:bodyPr wrap="none" rtlCol="0">
            <a:spAutoFit/>
          </a:bodyPr>
          <a:lstStyle/>
          <a:p>
            <a:r>
              <a:rPr lang="es-EC" dirty="0"/>
              <a:t>Consideremos la suma termino del lado izquierdo por </a:t>
            </a:r>
            <a:r>
              <a:rPr lang="es-EC" b="1" i="1" dirty="0"/>
              <a:t>recurrencia</a:t>
            </a:r>
          </a:p>
        </p:txBody>
      </p:sp>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D468766D-9F80-A3F7-668E-7AC26C9BCF3E}"/>
                  </a:ext>
                </a:extLst>
              </p:cNvPr>
              <p:cNvSpPr txBox="1"/>
              <p:nvPr/>
            </p:nvSpPr>
            <p:spPr>
              <a:xfrm>
                <a:off x="1201300" y="3779080"/>
                <a:ext cx="2257517"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3</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ctrlPr>
                      </m:sSubPr>
                      <m:e>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𝑆</m:t>
                        </m:r>
                      </m:e>
                      <m:sub>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2</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 + 3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7</a:t>
                </a:r>
                <a:endParaRPr lang="es-EC" dirty="0"/>
              </a:p>
            </p:txBody>
          </p:sp>
        </mc:Choice>
        <mc:Fallback xmlns="">
          <p:sp>
            <p:nvSpPr>
              <p:cNvPr id="16" name="CuadroTexto 15">
                <a:extLst>
                  <a:ext uri="{FF2B5EF4-FFF2-40B4-BE49-F238E27FC236}">
                    <a16:creationId xmlns:a16="http://schemas.microsoft.com/office/drawing/2014/main" id="{D468766D-9F80-A3F7-668E-7AC26C9BCF3E}"/>
                  </a:ext>
                </a:extLst>
              </p:cNvPr>
              <p:cNvSpPr txBox="1">
                <a:spLocks noRot="1" noChangeAspect="1" noMove="1" noResize="1" noEditPoints="1" noAdjustHandles="1" noChangeArrowheads="1" noChangeShapeType="1" noTextEdit="1"/>
              </p:cNvSpPr>
              <p:nvPr/>
            </p:nvSpPr>
            <p:spPr>
              <a:xfrm>
                <a:off x="1201300" y="3779080"/>
                <a:ext cx="2257517" cy="400110"/>
              </a:xfrm>
              <a:prstGeom prst="rect">
                <a:avLst/>
              </a:prstGeom>
              <a:blipFill>
                <a:blip r:embed="rId7"/>
                <a:stretch>
                  <a:fillRect t="-9091"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78EE90FA-9F37-7DB0-1207-27D5842C3E3D}"/>
                  </a:ext>
                </a:extLst>
              </p:cNvPr>
              <p:cNvSpPr txBox="1"/>
              <p:nvPr/>
            </p:nvSpPr>
            <p:spPr>
              <a:xfrm>
                <a:off x="1201300" y="4316103"/>
                <a:ext cx="2257517"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4</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ctrlPr>
                      </m:sSubPr>
                      <m:e>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𝑆</m:t>
                        </m:r>
                      </m:e>
                      <m:sub>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3</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 + 4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11</m:t>
                    </m:r>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 </a:t>
                </a:r>
                <a:endParaRPr lang="es-EC" sz="1600" dirty="0"/>
              </a:p>
            </p:txBody>
          </p:sp>
        </mc:Choice>
        <mc:Fallback xmlns="">
          <p:sp>
            <p:nvSpPr>
              <p:cNvPr id="19" name="CuadroTexto 18">
                <a:extLst>
                  <a:ext uri="{FF2B5EF4-FFF2-40B4-BE49-F238E27FC236}">
                    <a16:creationId xmlns:a16="http://schemas.microsoft.com/office/drawing/2014/main" id="{78EE90FA-9F37-7DB0-1207-27D5842C3E3D}"/>
                  </a:ext>
                </a:extLst>
              </p:cNvPr>
              <p:cNvSpPr txBox="1">
                <a:spLocks noRot="1" noChangeAspect="1" noMove="1" noResize="1" noEditPoints="1" noAdjustHandles="1" noChangeArrowheads="1" noChangeShapeType="1" noTextEdit="1"/>
              </p:cNvSpPr>
              <p:nvPr/>
            </p:nvSpPr>
            <p:spPr>
              <a:xfrm>
                <a:off x="1201300" y="4316103"/>
                <a:ext cx="2257517" cy="400110"/>
              </a:xfrm>
              <a:prstGeom prst="rect">
                <a:avLst/>
              </a:prstGeom>
              <a:blipFill>
                <a:blip r:embed="rId8"/>
                <a:stretch>
                  <a:fillRect t="-7576"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14195C66-5AB4-193A-E0BE-228055C0E3A5}"/>
                  </a:ext>
                </a:extLst>
              </p:cNvPr>
              <p:cNvSpPr txBox="1"/>
              <p:nvPr/>
            </p:nvSpPr>
            <p:spPr>
              <a:xfrm>
                <a:off x="1201300" y="4883097"/>
                <a:ext cx="2257517"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5</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s-EC" sz="2000" b="0" i="1" dirty="0"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b="0" i="1" dirty="0"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dirty="0"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4</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 +  5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16</m:t>
                    </m:r>
                  </m:oMath>
                </a14:m>
                <a:endParaRPr lang="es-EC" sz="1600" dirty="0"/>
              </a:p>
            </p:txBody>
          </p:sp>
        </mc:Choice>
        <mc:Fallback xmlns="">
          <p:sp>
            <p:nvSpPr>
              <p:cNvPr id="20" name="CuadroTexto 19">
                <a:extLst>
                  <a:ext uri="{FF2B5EF4-FFF2-40B4-BE49-F238E27FC236}">
                    <a16:creationId xmlns:a16="http://schemas.microsoft.com/office/drawing/2014/main" id="{14195C66-5AB4-193A-E0BE-228055C0E3A5}"/>
                  </a:ext>
                </a:extLst>
              </p:cNvPr>
              <p:cNvSpPr txBox="1">
                <a:spLocks noRot="1" noChangeAspect="1" noMove="1" noResize="1" noEditPoints="1" noAdjustHandles="1" noChangeArrowheads="1" noChangeShapeType="1" noTextEdit="1"/>
              </p:cNvSpPr>
              <p:nvPr/>
            </p:nvSpPr>
            <p:spPr>
              <a:xfrm>
                <a:off x="1201300" y="4883097"/>
                <a:ext cx="2257517" cy="400110"/>
              </a:xfrm>
              <a:prstGeom prst="rect">
                <a:avLst/>
              </a:prstGeom>
              <a:blipFill>
                <a:blip r:embed="rId9"/>
                <a:stretch>
                  <a:fillRect t="-7576"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97BE9941-776B-508B-D452-E715569606E0}"/>
                  </a:ext>
                </a:extLst>
              </p:cNvPr>
              <p:cNvSpPr txBox="1"/>
              <p:nvPr/>
            </p:nvSpPr>
            <p:spPr>
              <a:xfrm>
                <a:off x="1201300" y="5397753"/>
                <a:ext cx="2257517"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6</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s-EC" sz="2000" b="0" i="1" dirty="0"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b="0" i="1" dirty="0"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dirty="0"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5</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 + 6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22</m:t>
                    </m:r>
                  </m:oMath>
                </a14:m>
                <a:endParaRPr lang="es-EC" dirty="0"/>
              </a:p>
            </p:txBody>
          </p:sp>
        </mc:Choice>
        <mc:Fallback xmlns="">
          <p:sp>
            <p:nvSpPr>
              <p:cNvPr id="21" name="CuadroTexto 20">
                <a:extLst>
                  <a:ext uri="{FF2B5EF4-FFF2-40B4-BE49-F238E27FC236}">
                    <a16:creationId xmlns:a16="http://schemas.microsoft.com/office/drawing/2014/main" id="{97BE9941-776B-508B-D452-E715569606E0}"/>
                  </a:ext>
                </a:extLst>
              </p:cNvPr>
              <p:cNvSpPr txBox="1">
                <a:spLocks noRot="1" noChangeAspect="1" noMove="1" noResize="1" noEditPoints="1" noAdjustHandles="1" noChangeArrowheads="1" noChangeShapeType="1" noTextEdit="1"/>
              </p:cNvSpPr>
              <p:nvPr/>
            </p:nvSpPr>
            <p:spPr>
              <a:xfrm>
                <a:off x="1201300" y="5397753"/>
                <a:ext cx="2257517" cy="400110"/>
              </a:xfrm>
              <a:prstGeom prst="rect">
                <a:avLst/>
              </a:prstGeom>
              <a:blipFill>
                <a:blip r:embed="rId10"/>
                <a:stretch>
                  <a:fillRect t="-7576"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7E85CF2-58D5-75B0-A53F-124D37E17593}"/>
                  </a:ext>
                </a:extLst>
              </p:cNvPr>
              <p:cNvSpPr txBox="1"/>
              <p:nvPr/>
            </p:nvSpPr>
            <p:spPr>
              <a:xfrm>
                <a:off x="8420915" y="2607754"/>
                <a:ext cx="2164170"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7</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ctrlPr>
                      </m:sSubPr>
                      <m:e>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𝑆</m:t>
                        </m:r>
                      </m:e>
                      <m:sub>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6</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+7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29</m:t>
                    </m:r>
                  </m:oMath>
                </a14:m>
                <a:endParaRPr lang="es-EC" sz="1600" dirty="0"/>
              </a:p>
            </p:txBody>
          </p:sp>
        </mc:Choice>
        <mc:Fallback xmlns="">
          <p:sp>
            <p:nvSpPr>
              <p:cNvPr id="22" name="CuadroTexto 21">
                <a:extLst>
                  <a:ext uri="{FF2B5EF4-FFF2-40B4-BE49-F238E27FC236}">
                    <a16:creationId xmlns:a16="http://schemas.microsoft.com/office/drawing/2014/main" id="{27E85CF2-58D5-75B0-A53F-124D37E17593}"/>
                  </a:ext>
                </a:extLst>
              </p:cNvPr>
              <p:cNvSpPr txBox="1">
                <a:spLocks noRot="1" noChangeAspect="1" noMove="1" noResize="1" noEditPoints="1" noAdjustHandles="1" noChangeArrowheads="1" noChangeShapeType="1" noTextEdit="1"/>
              </p:cNvSpPr>
              <p:nvPr/>
            </p:nvSpPr>
            <p:spPr>
              <a:xfrm>
                <a:off x="8420915" y="2607754"/>
                <a:ext cx="2164170" cy="400110"/>
              </a:xfrm>
              <a:prstGeom prst="rect">
                <a:avLst/>
              </a:prstGeom>
              <a:blipFill>
                <a:blip r:embed="rId11"/>
                <a:stretch>
                  <a:fillRect t="-9231" b="-27692"/>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A4DA19F5-2A36-4F83-88E3-9B75E45DDB98}"/>
                  </a:ext>
                </a:extLst>
              </p:cNvPr>
              <p:cNvSpPr txBox="1"/>
              <p:nvPr/>
            </p:nvSpPr>
            <p:spPr>
              <a:xfrm>
                <a:off x="8420915" y="3134628"/>
                <a:ext cx="2164170"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8</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ctrlPr>
                      </m:sSubPr>
                      <m:e>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𝑆</m:t>
                        </m:r>
                      </m:e>
                      <m:sub>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7</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+8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36</m:t>
                    </m:r>
                  </m:oMath>
                </a14:m>
                <a:endParaRPr lang="es-EC" sz="1600" dirty="0"/>
              </a:p>
            </p:txBody>
          </p:sp>
        </mc:Choice>
        <mc:Fallback xmlns="">
          <p:sp>
            <p:nvSpPr>
              <p:cNvPr id="23" name="CuadroTexto 22">
                <a:extLst>
                  <a:ext uri="{FF2B5EF4-FFF2-40B4-BE49-F238E27FC236}">
                    <a16:creationId xmlns:a16="http://schemas.microsoft.com/office/drawing/2014/main" id="{A4DA19F5-2A36-4F83-88E3-9B75E45DDB98}"/>
                  </a:ext>
                </a:extLst>
              </p:cNvPr>
              <p:cNvSpPr txBox="1">
                <a:spLocks noRot="1" noChangeAspect="1" noMove="1" noResize="1" noEditPoints="1" noAdjustHandles="1" noChangeArrowheads="1" noChangeShapeType="1" noTextEdit="1"/>
              </p:cNvSpPr>
              <p:nvPr/>
            </p:nvSpPr>
            <p:spPr>
              <a:xfrm>
                <a:off x="8420915" y="3134628"/>
                <a:ext cx="2164170" cy="400110"/>
              </a:xfrm>
              <a:prstGeom prst="rect">
                <a:avLst/>
              </a:prstGeom>
              <a:blipFill>
                <a:blip r:embed="rId12"/>
                <a:stretch>
                  <a:fillRect t="-7576"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AD09177A-E1F4-D083-7831-E434306F7F27}"/>
                  </a:ext>
                </a:extLst>
              </p:cNvPr>
              <p:cNvSpPr txBox="1"/>
              <p:nvPr/>
            </p:nvSpPr>
            <p:spPr>
              <a:xfrm>
                <a:off x="8421129" y="3669295"/>
                <a:ext cx="2335255"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9</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ctrlPr>
                      </m:sSubPr>
                      <m:e>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𝑆</m:t>
                        </m:r>
                      </m:e>
                      <m:sub>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8</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+9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45</m:t>
                    </m:r>
                  </m:oMath>
                </a14:m>
                <a:endParaRPr lang="es-EC" sz="1600" dirty="0"/>
              </a:p>
            </p:txBody>
          </p:sp>
        </mc:Choice>
        <mc:Fallback xmlns="">
          <p:sp>
            <p:nvSpPr>
              <p:cNvPr id="24" name="CuadroTexto 23">
                <a:extLst>
                  <a:ext uri="{FF2B5EF4-FFF2-40B4-BE49-F238E27FC236}">
                    <a16:creationId xmlns:a16="http://schemas.microsoft.com/office/drawing/2014/main" id="{AD09177A-E1F4-D083-7831-E434306F7F27}"/>
                  </a:ext>
                </a:extLst>
              </p:cNvPr>
              <p:cNvSpPr txBox="1">
                <a:spLocks noRot="1" noChangeAspect="1" noMove="1" noResize="1" noEditPoints="1" noAdjustHandles="1" noChangeArrowheads="1" noChangeShapeType="1" noTextEdit="1"/>
              </p:cNvSpPr>
              <p:nvPr/>
            </p:nvSpPr>
            <p:spPr>
              <a:xfrm>
                <a:off x="8421129" y="3669295"/>
                <a:ext cx="2335255" cy="400110"/>
              </a:xfrm>
              <a:prstGeom prst="rect">
                <a:avLst/>
              </a:prstGeom>
              <a:blipFill>
                <a:blip r:embed="rId13"/>
                <a:stretch>
                  <a:fillRect t="-9091"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21EC6C16-E746-B2CA-5AEE-FA86AD475A6E}"/>
                  </a:ext>
                </a:extLst>
              </p:cNvPr>
              <p:cNvSpPr txBox="1"/>
              <p:nvPr/>
            </p:nvSpPr>
            <p:spPr>
              <a:xfrm>
                <a:off x="8420915" y="4173465"/>
                <a:ext cx="2791113"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10</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ctrlPr>
                      </m:sSubPr>
                      <m:e>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𝑆</m:t>
                        </m:r>
                      </m:e>
                      <m:sub>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9</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+10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55</m:t>
                    </m:r>
                  </m:oMath>
                </a14:m>
                <a:endParaRPr lang="es-EC" sz="1600" dirty="0"/>
              </a:p>
            </p:txBody>
          </p:sp>
        </mc:Choice>
        <mc:Fallback xmlns="">
          <p:sp>
            <p:nvSpPr>
              <p:cNvPr id="25" name="CuadroTexto 24">
                <a:extLst>
                  <a:ext uri="{FF2B5EF4-FFF2-40B4-BE49-F238E27FC236}">
                    <a16:creationId xmlns:a16="http://schemas.microsoft.com/office/drawing/2014/main" id="{21EC6C16-E746-B2CA-5AEE-FA86AD475A6E}"/>
                  </a:ext>
                </a:extLst>
              </p:cNvPr>
              <p:cNvSpPr txBox="1">
                <a:spLocks noRot="1" noChangeAspect="1" noMove="1" noResize="1" noEditPoints="1" noAdjustHandles="1" noChangeArrowheads="1" noChangeShapeType="1" noTextEdit="1"/>
              </p:cNvSpPr>
              <p:nvPr/>
            </p:nvSpPr>
            <p:spPr>
              <a:xfrm>
                <a:off x="8420915" y="4173465"/>
                <a:ext cx="2791113" cy="400110"/>
              </a:xfrm>
              <a:prstGeom prst="rect">
                <a:avLst/>
              </a:prstGeom>
              <a:blipFill>
                <a:blip r:embed="rId14"/>
                <a:stretch>
                  <a:fillRect t="-9231" b="-27692"/>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97A6F797-6A9C-7CCE-A3FD-2084E46DEF5D}"/>
                  </a:ext>
                </a:extLst>
              </p:cNvPr>
              <p:cNvSpPr txBox="1"/>
              <p:nvPr/>
            </p:nvSpPr>
            <p:spPr>
              <a:xfrm>
                <a:off x="8421129" y="4735595"/>
                <a:ext cx="2335255"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11</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ctrlPr>
                      </m:sSubPr>
                      <m:e>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𝑆</m:t>
                        </m:r>
                      </m:e>
                      <m:sub>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10</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+11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66</m:t>
                    </m:r>
                  </m:oMath>
                </a14:m>
                <a:endParaRPr lang="es-EC" sz="1600" dirty="0"/>
              </a:p>
            </p:txBody>
          </p:sp>
        </mc:Choice>
        <mc:Fallback xmlns="">
          <p:sp>
            <p:nvSpPr>
              <p:cNvPr id="26" name="CuadroTexto 25">
                <a:extLst>
                  <a:ext uri="{FF2B5EF4-FFF2-40B4-BE49-F238E27FC236}">
                    <a16:creationId xmlns:a16="http://schemas.microsoft.com/office/drawing/2014/main" id="{97A6F797-6A9C-7CCE-A3FD-2084E46DEF5D}"/>
                  </a:ext>
                </a:extLst>
              </p:cNvPr>
              <p:cNvSpPr txBox="1">
                <a:spLocks noRot="1" noChangeAspect="1" noMove="1" noResize="1" noEditPoints="1" noAdjustHandles="1" noChangeArrowheads="1" noChangeShapeType="1" noTextEdit="1"/>
              </p:cNvSpPr>
              <p:nvPr/>
            </p:nvSpPr>
            <p:spPr>
              <a:xfrm>
                <a:off x="8421129" y="4735595"/>
                <a:ext cx="2335255" cy="400110"/>
              </a:xfrm>
              <a:prstGeom prst="rect">
                <a:avLst/>
              </a:prstGeom>
              <a:blipFill>
                <a:blip r:embed="rId15"/>
                <a:stretch>
                  <a:fillRect t="-9231" b="-27692"/>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D5792AEA-A58A-C550-8E16-9206E937B2CD}"/>
                  </a:ext>
                </a:extLst>
              </p:cNvPr>
              <p:cNvSpPr txBox="1"/>
              <p:nvPr/>
            </p:nvSpPr>
            <p:spPr>
              <a:xfrm>
                <a:off x="8421130" y="5292878"/>
                <a:ext cx="3270126" cy="400110"/>
              </a:xfrm>
              <a:prstGeom prst="rect">
                <a:avLst/>
              </a:prstGeom>
              <a:noFill/>
            </p:spPr>
            <p:txBody>
              <a:bodyPr wrap="square">
                <a:spAutoFit/>
              </a:bodyPr>
              <a:lstStyle/>
              <a:p>
                <a14:m>
                  <m:oMath xmlns:m="http://schemas.openxmlformats.org/officeDocument/2006/math">
                    <m:sSub>
                      <m:sSubPr>
                        <m:ctrlPr>
                          <a:rPr lang="es-EC" sz="20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500</m:t>
                        </m:r>
                      </m:sub>
                    </m:sSub>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ctrlPr>
                      </m:sSubPr>
                      <m:e>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𝑆</m:t>
                        </m:r>
                      </m:e>
                      <m:sub>
                        <m:r>
                          <a:rPr kumimoji="0" lang="es-EC" sz="2000" b="0" i="1" u="none" strike="noStrike" kern="1200" cap="none" spc="0" normalizeH="0" baseline="0" noProof="0" dirty="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459</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+500 = </a:t>
                </a:r>
                <a14:m>
                  <m:oMath xmlns:m="http://schemas.openxmlformats.org/officeDocument/2006/math">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125250</m:t>
                    </m:r>
                  </m:oMath>
                </a14:m>
                <a:endParaRPr lang="es-EC" sz="1600" dirty="0"/>
              </a:p>
            </p:txBody>
          </p:sp>
        </mc:Choice>
        <mc:Fallback xmlns="">
          <p:sp>
            <p:nvSpPr>
              <p:cNvPr id="27" name="CuadroTexto 26">
                <a:extLst>
                  <a:ext uri="{FF2B5EF4-FFF2-40B4-BE49-F238E27FC236}">
                    <a16:creationId xmlns:a16="http://schemas.microsoft.com/office/drawing/2014/main" id="{D5792AEA-A58A-C550-8E16-9206E937B2CD}"/>
                  </a:ext>
                </a:extLst>
              </p:cNvPr>
              <p:cNvSpPr txBox="1">
                <a:spLocks noRot="1" noChangeAspect="1" noMove="1" noResize="1" noEditPoints="1" noAdjustHandles="1" noChangeArrowheads="1" noChangeShapeType="1" noTextEdit="1"/>
              </p:cNvSpPr>
              <p:nvPr/>
            </p:nvSpPr>
            <p:spPr>
              <a:xfrm>
                <a:off x="8421130" y="5292878"/>
                <a:ext cx="3270126" cy="400110"/>
              </a:xfrm>
              <a:prstGeom prst="rect">
                <a:avLst/>
              </a:prstGeom>
              <a:blipFill>
                <a:blip r:embed="rId16"/>
                <a:stretch>
                  <a:fillRect t="-7576"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ABB26ABB-54C8-FBE4-A58F-A1C753ADBA47}"/>
                  </a:ext>
                </a:extLst>
              </p:cNvPr>
              <p:cNvSpPr txBox="1"/>
              <p:nvPr/>
            </p:nvSpPr>
            <p:spPr>
              <a:xfrm>
                <a:off x="3592793" y="5947466"/>
                <a:ext cx="3394416" cy="613886"/>
              </a:xfrm>
              <a:prstGeom prst="rect">
                <a:avLst/>
              </a:prstGeom>
              <a:solidFill>
                <a:schemeClr val="accent1">
                  <a:lumMod val="40000"/>
                  <a:lumOff val="60000"/>
                </a:schemeClr>
              </a:solidFill>
            </p:spPr>
            <p:txBody>
              <a:bodyPr wrap="square">
                <a:spAutoFit/>
              </a:bodyPr>
              <a:lstStyle/>
              <a:p>
                <a14:m>
                  <m:oMath xmlns:m="http://schemas.openxmlformats.org/officeDocument/2006/math">
                    <m:sSub>
                      <m:sSubPr>
                        <m:ctrlPr>
                          <a:rPr lang="es-EC" sz="240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𝑘</m:t>
                        </m:r>
                      </m:sub>
                    </m:sSub>
                  </m:oMath>
                </a14:m>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s-EC" sz="24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m:t>
                    </m:r>
                  </m:oMath>
                </a14:m>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kumimoji="0" lang="es-EC" sz="24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sSubPr>
                      <m:e>
                        <m:r>
                          <a:rPr kumimoji="0" lang="es-EC" sz="24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𝑆</m:t>
                        </m:r>
                      </m:e>
                      <m:sub>
                        <m:r>
                          <a:rPr kumimoji="0" lang="es-EC" sz="24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𝑘</m:t>
                        </m:r>
                        <m:r>
                          <a:rPr kumimoji="0" lang="es-EC" sz="2400" b="0" i="1" u="none" strike="noStrike" kern="1200" cap="none" spc="0" normalizeH="0" baseline="0" noProof="0" dirty="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sub>
                    </m:sSub>
                  </m:oMath>
                </a14:m>
                <a:r>
                  <a:rPr kumimoji="0" lang="es-EC" sz="24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a:t>
                </a:r>
                <a14:m>
                  <m:oMath xmlns:m="http://schemas.openxmlformats.org/officeDocument/2006/math">
                    <m:r>
                      <a:rPr lang="es-EC"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𝑘</m:t>
                    </m:r>
                  </m:oMath>
                </a14:m>
                <a:r>
                  <a:rPr kumimoji="0" lang="es-EC" sz="24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14:m>
                  <m:oMath xmlns:m="http://schemas.openxmlformats.org/officeDocument/2006/math">
                    <m:f>
                      <m:fPr>
                        <m:ctrlPr>
                          <a:rPr lang="es-ES"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fPr>
                      <m:num>
                        <m:r>
                          <a:rPr lang="es-ES"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num>
                      <m:den>
                        <m:r>
                          <a:rPr lang="es-ES"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2</m:t>
                        </m:r>
                      </m:den>
                    </m:f>
                    <m:r>
                      <a:rPr lang="es-EC"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𝑘</m:t>
                    </m:r>
                    <m:d>
                      <m:dPr>
                        <m:ctrlPr>
                          <a:rPr lang="es-ES"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dPr>
                      <m:e>
                        <m:r>
                          <a:rPr lang="es-EC"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𝑘</m:t>
                        </m:r>
                        <m:r>
                          <a:rPr lang="es-ES" sz="24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e>
                    </m:d>
                  </m:oMath>
                </a14:m>
                <a:endParaRPr lang="es-EC" dirty="0"/>
              </a:p>
            </p:txBody>
          </p:sp>
        </mc:Choice>
        <mc:Fallback xmlns="">
          <p:sp>
            <p:nvSpPr>
              <p:cNvPr id="28" name="CuadroTexto 27">
                <a:extLst>
                  <a:ext uri="{FF2B5EF4-FFF2-40B4-BE49-F238E27FC236}">
                    <a16:creationId xmlns:a16="http://schemas.microsoft.com/office/drawing/2014/main" id="{ABB26ABB-54C8-FBE4-A58F-A1C753ADBA47}"/>
                  </a:ext>
                </a:extLst>
              </p:cNvPr>
              <p:cNvSpPr txBox="1">
                <a:spLocks noRot="1" noChangeAspect="1" noMove="1" noResize="1" noEditPoints="1" noAdjustHandles="1" noChangeArrowheads="1" noChangeShapeType="1" noTextEdit="1"/>
              </p:cNvSpPr>
              <p:nvPr/>
            </p:nvSpPr>
            <p:spPr>
              <a:xfrm>
                <a:off x="3592793" y="5947466"/>
                <a:ext cx="3394416" cy="613886"/>
              </a:xfrm>
              <a:prstGeom prst="rect">
                <a:avLst/>
              </a:prstGeom>
              <a:blipFill>
                <a:blip r:embed="rId17"/>
                <a:stretch>
                  <a:fillRect b="-10000"/>
                </a:stretch>
              </a:blipFill>
            </p:spPr>
            <p:txBody>
              <a:bodyPr/>
              <a:lstStyle/>
              <a:p>
                <a:r>
                  <a:rPr lang="es-EC">
                    <a:noFill/>
                  </a:rPr>
                  <a:t> </a:t>
                </a:r>
              </a:p>
            </p:txBody>
          </p:sp>
        </mc:Fallback>
      </mc:AlternateContent>
      <p:sp>
        <p:nvSpPr>
          <p:cNvPr id="4" name="CuadroTexto 3">
            <a:extLst>
              <a:ext uri="{FF2B5EF4-FFF2-40B4-BE49-F238E27FC236}">
                <a16:creationId xmlns:a16="http://schemas.microsoft.com/office/drawing/2014/main" id="{1719A393-2C39-49FB-1E5C-DD7935B95F01}"/>
              </a:ext>
            </a:extLst>
          </p:cNvPr>
          <p:cNvSpPr txBox="1"/>
          <p:nvPr/>
        </p:nvSpPr>
        <p:spPr>
          <a:xfrm>
            <a:off x="4033472" y="2746345"/>
            <a:ext cx="2486578" cy="369332"/>
          </a:xfrm>
          <a:prstGeom prst="rect">
            <a:avLst/>
          </a:prstGeom>
          <a:noFill/>
        </p:spPr>
        <p:txBody>
          <a:bodyPr wrap="none" rtlCol="0">
            <a:spAutoFit/>
          </a:bodyPr>
          <a:lstStyle/>
          <a:p>
            <a:r>
              <a:rPr lang="es-EC" dirty="0"/>
              <a:t>Suma del primer número</a:t>
            </a:r>
          </a:p>
        </p:txBody>
      </p:sp>
      <p:sp>
        <p:nvSpPr>
          <p:cNvPr id="5" name="CuadroTexto 4">
            <a:extLst>
              <a:ext uri="{FF2B5EF4-FFF2-40B4-BE49-F238E27FC236}">
                <a16:creationId xmlns:a16="http://schemas.microsoft.com/office/drawing/2014/main" id="{8CAB531B-EA6D-9200-98A9-D8D3917C1EF0}"/>
              </a:ext>
            </a:extLst>
          </p:cNvPr>
          <p:cNvSpPr txBox="1"/>
          <p:nvPr/>
        </p:nvSpPr>
        <p:spPr>
          <a:xfrm>
            <a:off x="3995000" y="3293088"/>
            <a:ext cx="3486852" cy="369332"/>
          </a:xfrm>
          <a:prstGeom prst="rect">
            <a:avLst/>
          </a:prstGeom>
          <a:noFill/>
        </p:spPr>
        <p:txBody>
          <a:bodyPr wrap="none" rtlCol="0">
            <a:spAutoFit/>
          </a:bodyPr>
          <a:lstStyle/>
          <a:p>
            <a:r>
              <a:rPr lang="es-EC" dirty="0"/>
              <a:t>Suma del los dos primeros números</a:t>
            </a:r>
          </a:p>
        </p:txBody>
      </p:sp>
      <p:sp>
        <p:nvSpPr>
          <p:cNvPr id="6" name="CuadroTexto 5">
            <a:extLst>
              <a:ext uri="{FF2B5EF4-FFF2-40B4-BE49-F238E27FC236}">
                <a16:creationId xmlns:a16="http://schemas.microsoft.com/office/drawing/2014/main" id="{0D4C21DF-8179-0B4D-59D5-BBBE1BE95A02}"/>
              </a:ext>
            </a:extLst>
          </p:cNvPr>
          <p:cNvSpPr txBox="1"/>
          <p:nvPr/>
        </p:nvSpPr>
        <p:spPr>
          <a:xfrm>
            <a:off x="3988588" y="3825959"/>
            <a:ext cx="3499676" cy="369332"/>
          </a:xfrm>
          <a:prstGeom prst="rect">
            <a:avLst/>
          </a:prstGeom>
          <a:noFill/>
        </p:spPr>
        <p:txBody>
          <a:bodyPr wrap="none" rtlCol="0">
            <a:spAutoFit/>
          </a:bodyPr>
          <a:lstStyle/>
          <a:p>
            <a:r>
              <a:rPr lang="es-EC" dirty="0"/>
              <a:t>Suma del los tres primeros números</a:t>
            </a:r>
          </a:p>
        </p:txBody>
      </p:sp>
      <p:sp>
        <p:nvSpPr>
          <p:cNvPr id="7" name="CuadroTexto 6">
            <a:extLst>
              <a:ext uri="{FF2B5EF4-FFF2-40B4-BE49-F238E27FC236}">
                <a16:creationId xmlns:a16="http://schemas.microsoft.com/office/drawing/2014/main" id="{6DC2621F-6628-CA6C-DF6F-3483A174331F}"/>
              </a:ext>
            </a:extLst>
          </p:cNvPr>
          <p:cNvSpPr txBox="1"/>
          <p:nvPr/>
        </p:nvSpPr>
        <p:spPr>
          <a:xfrm>
            <a:off x="3972023" y="4353841"/>
            <a:ext cx="3743332" cy="369332"/>
          </a:xfrm>
          <a:prstGeom prst="rect">
            <a:avLst/>
          </a:prstGeom>
          <a:noFill/>
        </p:spPr>
        <p:txBody>
          <a:bodyPr wrap="none" rtlCol="0">
            <a:spAutoFit/>
          </a:bodyPr>
          <a:lstStyle/>
          <a:p>
            <a:r>
              <a:rPr lang="es-EC" dirty="0"/>
              <a:t>Suma del los cuatro primeros números</a:t>
            </a:r>
          </a:p>
        </p:txBody>
      </p:sp>
      <p:sp>
        <p:nvSpPr>
          <p:cNvPr id="8" name="CuadroTexto 7">
            <a:extLst>
              <a:ext uri="{FF2B5EF4-FFF2-40B4-BE49-F238E27FC236}">
                <a16:creationId xmlns:a16="http://schemas.microsoft.com/office/drawing/2014/main" id="{3118E61A-44CD-FCBC-EE28-7807154B7022}"/>
              </a:ext>
            </a:extLst>
          </p:cNvPr>
          <p:cNvSpPr txBox="1"/>
          <p:nvPr/>
        </p:nvSpPr>
        <p:spPr>
          <a:xfrm>
            <a:off x="3972023" y="4877313"/>
            <a:ext cx="3666388" cy="369332"/>
          </a:xfrm>
          <a:prstGeom prst="rect">
            <a:avLst/>
          </a:prstGeom>
          <a:noFill/>
        </p:spPr>
        <p:txBody>
          <a:bodyPr wrap="none" rtlCol="0">
            <a:spAutoFit/>
          </a:bodyPr>
          <a:lstStyle/>
          <a:p>
            <a:r>
              <a:rPr lang="es-EC" dirty="0"/>
              <a:t>Suma del los cinco primeros números</a:t>
            </a:r>
          </a:p>
        </p:txBody>
      </p:sp>
      <p:sp>
        <p:nvSpPr>
          <p:cNvPr id="9" name="CuadroTexto 8">
            <a:extLst>
              <a:ext uri="{FF2B5EF4-FFF2-40B4-BE49-F238E27FC236}">
                <a16:creationId xmlns:a16="http://schemas.microsoft.com/office/drawing/2014/main" id="{4CE59EC1-0117-9C80-BFD9-5B6DCB2BEDEA}"/>
              </a:ext>
            </a:extLst>
          </p:cNvPr>
          <p:cNvSpPr txBox="1"/>
          <p:nvPr/>
        </p:nvSpPr>
        <p:spPr>
          <a:xfrm>
            <a:off x="3995000" y="5397753"/>
            <a:ext cx="3512500" cy="369332"/>
          </a:xfrm>
          <a:prstGeom prst="rect">
            <a:avLst/>
          </a:prstGeom>
          <a:noFill/>
        </p:spPr>
        <p:txBody>
          <a:bodyPr wrap="none" rtlCol="0">
            <a:spAutoFit/>
          </a:bodyPr>
          <a:lstStyle/>
          <a:p>
            <a:r>
              <a:rPr lang="es-EC" dirty="0"/>
              <a:t>Suma del los seis primeros números</a:t>
            </a:r>
          </a:p>
        </p:txBody>
      </p:sp>
    </p:spTree>
    <p:extLst>
      <p:ext uri="{BB962C8B-B14F-4D97-AF65-F5344CB8AC3E}">
        <p14:creationId xmlns:p14="http://schemas.microsoft.com/office/powerpoint/2010/main" val="377308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down)">
                                      <p:cBhvr>
                                        <p:cTn id="52" dur="500"/>
                                        <p:tgtEl>
                                          <p:spTgt spid="21"/>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7"/>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8"/>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ipe(down)">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down)">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wipe(down)">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down)">
                                      <p:cBhvr>
                                        <p:cTn id="88" dur="500"/>
                                        <p:tgtEl>
                                          <p:spTgt spid="2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down)">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wipe(down)">
                                      <p:cBhvr>
                                        <p:cTn id="10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P spid="3" grpId="0"/>
      <p:bldP spid="13" grpId="0"/>
      <p:bldP spid="16" grpId="0"/>
      <p:bldP spid="19" grpId="0"/>
      <p:bldP spid="20" grpId="0"/>
      <p:bldP spid="21" grpId="0"/>
      <p:bldP spid="22" grpId="0"/>
      <p:bldP spid="23" grpId="0"/>
      <p:bldP spid="24" grpId="0"/>
      <p:bldP spid="25" grpId="0"/>
      <p:bldP spid="26" grpId="0"/>
      <p:bldP spid="27" grpId="0"/>
      <p:bldP spid="28" grpId="0" animBg="1"/>
      <p:bldP spid="4" grpId="0"/>
      <p:bldP spid="4" grpId="1"/>
      <p:bldP spid="5" grpId="0"/>
      <p:bldP spid="5" grpId="1"/>
      <p:bldP spid="6" grpId="0"/>
      <p:bldP spid="6" grpId="1"/>
      <p:bldP spid="7" grpId="0"/>
      <p:bldP spid="7" grpId="1"/>
      <p:bldP spid="8" grpId="0"/>
      <p:bldP spid="8" grpId="1"/>
      <p:bldP spid="9" grpId="0"/>
      <p:bldP spid="9" grpId="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843" name="Text Box 3"/>
              <p:cNvSpPr txBox="1">
                <a:spLocks noChangeArrowheads="1"/>
              </p:cNvSpPr>
              <p:nvPr/>
            </p:nvSpPr>
            <p:spPr bwMode="auto">
              <a:xfrm>
                <a:off x="677839" y="613153"/>
                <a:ext cx="10836322" cy="1072281"/>
              </a:xfrm>
              <a:prstGeom prst="rect">
                <a:avLst/>
              </a:prstGeom>
              <a:noFill/>
              <a:ln>
                <a:noFill/>
              </a:ln>
              <a:effectLst/>
              <a:extLst>
                <a:ext uri="{909E8E84-426E-40DD-AFC4-6F175D3DCCD1}">
                  <a14:hiddenFill>
                    <a:solidFill>
                      <a:schemeClr val="accent1"/>
                    </a:solidFill>
                  </a14:hiddenFill>
                </a:ext>
                <a:ext uri="{91240B29-F687-4F45-9708-019B960494DF}">
                  <a14:hiddenLine w="2857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fontAlgn="base">
                  <a:lnSpc>
                    <a:spcPct val="110000"/>
                  </a:lnSpc>
                  <a:spcBef>
                    <a:spcPct val="10000"/>
                  </a:spcBef>
                  <a:spcAft>
                    <a:spcPct val="0"/>
                  </a:spcAft>
                  <a:defRPr/>
                </a:pPr>
                <a:r>
                  <a:rPr lang="es-EC" sz="24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Ejemplo 1: </a:t>
                </a:r>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Usando inducción matemática probar que la suma de los </a:t>
                </a:r>
                <a14:m>
                  <m:oMath xmlns:m="http://schemas.openxmlformats.org/officeDocument/2006/math">
                    <m:r>
                      <a:rPr lang="es-EC" sz="2400" i="1" dirty="0"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𝑛</m:t>
                    </m:r>
                  </m:oMath>
                </a14:m>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primeros números enteros positivos es </a:t>
                </a:r>
                <a14:m>
                  <m:oMath xmlns:m="http://schemas.openxmlformats.org/officeDocument/2006/math">
                    <m:f>
                      <m:fPr>
                        <m:ctrlP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fPr>
                      <m:num>
                        <m: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num>
                      <m:den>
                        <m: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2</m:t>
                        </m:r>
                      </m:den>
                    </m:f>
                    <m: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𝑛</m:t>
                    </m:r>
                    <m:d>
                      <m:dPr>
                        <m:ctrlP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dPr>
                      <m:e>
                        <m: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𝑛</m:t>
                        </m:r>
                        <m:r>
                          <a:rPr lang="es-ES" sz="24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e>
                    </m:d>
                  </m:oMath>
                </a14:m>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es verdadero para todo entero positivo  de </a:t>
                </a:r>
                <a:r>
                  <a:rPr lang="es-EC" sz="24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endPar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p:txBody>
          </p:sp>
        </mc:Choice>
        <mc:Fallback xmlns="">
          <p:sp>
            <p:nvSpPr>
              <p:cNvPr id="163843" name="Text Box 3"/>
              <p:cNvSpPr txBox="1">
                <a:spLocks noRot="1" noChangeAspect="1" noMove="1" noResize="1" noEditPoints="1" noAdjustHandles="1" noChangeArrowheads="1" noChangeShapeType="1" noTextEdit="1"/>
              </p:cNvSpPr>
              <p:nvPr/>
            </p:nvSpPr>
            <p:spPr bwMode="auto">
              <a:xfrm>
                <a:off x="677839" y="613153"/>
                <a:ext cx="10836322" cy="1072281"/>
              </a:xfrm>
              <a:prstGeom prst="rect">
                <a:avLst/>
              </a:prstGeom>
              <a:blipFill>
                <a:blip r:embed="rId3"/>
                <a:stretch>
                  <a:fillRect l="-844" t="-3429" b="-514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163844" name="Text Box 4"/>
              <p:cNvSpPr txBox="1">
                <a:spLocks noChangeArrowheads="1"/>
              </p:cNvSpPr>
              <p:nvPr/>
            </p:nvSpPr>
            <p:spPr bwMode="auto">
              <a:xfrm>
                <a:off x="729187" y="2436303"/>
                <a:ext cx="3949186"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457200" lvl="1" indent="-457200">
                  <a:lnSpc>
                    <a:spcPct val="90000"/>
                  </a:lnSpc>
                  <a:buAutoNum type="arabicParenR"/>
                </a:pPr>
                <a:r>
                  <a:rPr lang="en-US" sz="2000" b="1" u="sng" dirty="0">
                    <a:latin typeface="+mj-lt"/>
                  </a:rPr>
                  <a:t>Paso </a:t>
                </a:r>
                <a:r>
                  <a:rPr lang="es-EC" sz="2000" b="1" u="sng" dirty="0">
                    <a:latin typeface="+mj-lt"/>
                  </a:rPr>
                  <a:t>Básico</a:t>
                </a:r>
                <a:r>
                  <a:rPr lang="en-US" sz="2000" b="1" u="sng" dirty="0">
                    <a:latin typeface="+mj-lt"/>
                  </a:rPr>
                  <a:t> </a:t>
                </a:r>
                <a:r>
                  <a:rPr lang="en-US" sz="2000" dirty="0">
                    <a:latin typeface="+mj-lt"/>
                  </a:rPr>
                  <a:t>: para </a:t>
                </a:r>
                <a14:m>
                  <m:oMath xmlns:m="http://schemas.openxmlformats.org/officeDocument/2006/math">
                    <m:r>
                      <a:rPr lang="es-EC" sz="2000" b="0" i="1" smtClean="0">
                        <a:latin typeface="Cambria Math" panose="02040503050406030204" pitchFamily="18" charset="0"/>
                      </a:rPr>
                      <m:t>𝑛</m:t>
                    </m:r>
                    <m:r>
                      <a:rPr lang="es-EC" sz="2000" b="0" i="1" smtClean="0">
                        <a:latin typeface="Cambria Math" panose="02040503050406030204" pitchFamily="18" charset="0"/>
                      </a:rPr>
                      <m:t>=1</m:t>
                    </m:r>
                  </m:oMath>
                </a14:m>
                <a:r>
                  <a:rPr lang="es-EC" sz="2000" dirty="0">
                    <a:latin typeface="+mj-lt"/>
                  </a:rPr>
                  <a:t> </a:t>
                </a:r>
              </a:p>
            </p:txBody>
          </p:sp>
        </mc:Choice>
        <mc:Fallback>
          <p:sp>
            <p:nvSpPr>
              <p:cNvPr id="163844" name="Text Box 4"/>
              <p:cNvSpPr txBox="1">
                <a:spLocks noRot="1" noChangeAspect="1" noMove="1" noResize="1" noEditPoints="1" noAdjustHandles="1" noChangeArrowheads="1" noChangeShapeType="1" noTextEdit="1"/>
              </p:cNvSpPr>
              <p:nvPr/>
            </p:nvSpPr>
            <p:spPr bwMode="auto">
              <a:xfrm>
                <a:off x="729187" y="2436303"/>
                <a:ext cx="3949186" cy="369332"/>
              </a:xfrm>
              <a:prstGeom prst="rect">
                <a:avLst/>
              </a:prstGeom>
              <a:blipFill>
                <a:blip r:embed="rId4"/>
                <a:stretch>
                  <a:fillRect l="-1391" t="-18333" b="-30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63845" name="Rectangle 5"/>
              <p:cNvSpPr>
                <a:spLocks noChangeArrowheads="1"/>
              </p:cNvSpPr>
              <p:nvPr/>
            </p:nvSpPr>
            <p:spPr bwMode="auto">
              <a:xfrm>
                <a:off x="1595690" y="2976132"/>
                <a:ext cx="2472152" cy="52693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CA" sz="2000" i="1"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S</a:t>
                </a:r>
                <a:r>
                  <a:rPr lang="en-CA" sz="2000" baseline="-25000"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1 = </a:t>
                </a:r>
                <a14:m>
                  <m:oMath xmlns:m="http://schemas.openxmlformats.org/officeDocument/2006/math">
                    <m:f>
                      <m:fPr>
                        <m:ctrlP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fPr>
                      <m:num>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num>
                      <m:den>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2</m:t>
                        </m:r>
                      </m:den>
                    </m:f>
                  </m:oMath>
                </a14:m>
                <a:r>
                  <a:rPr lang="en-CA"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CA"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+ 1) = 1 </a:t>
                </a:r>
                <a:endParaRPr lang="en-US"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p:txBody>
          </p:sp>
        </mc:Choice>
        <mc:Fallback xmlns="">
          <p:sp>
            <p:nvSpPr>
              <p:cNvPr id="163845" name="Rectangle 5"/>
              <p:cNvSpPr>
                <a:spLocks noRot="1" noChangeAspect="1" noMove="1" noResize="1" noEditPoints="1" noAdjustHandles="1" noChangeArrowheads="1" noChangeShapeType="1" noTextEdit="1"/>
              </p:cNvSpPr>
              <p:nvPr/>
            </p:nvSpPr>
            <p:spPr bwMode="auto">
              <a:xfrm>
                <a:off x="1595690" y="2976132"/>
                <a:ext cx="2472152" cy="526939"/>
              </a:xfrm>
              <a:prstGeom prst="rect">
                <a:avLst/>
              </a:prstGeom>
              <a:blipFill>
                <a:blip r:embed="rId5"/>
                <a:stretch>
                  <a:fillRect l="-2716" r="-1728" b="-689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p:sp>
        <p:nvSpPr>
          <p:cNvPr id="163846" name="Text Box 6"/>
          <p:cNvSpPr txBox="1">
            <a:spLocks noChangeArrowheads="1"/>
          </p:cNvSpPr>
          <p:nvPr/>
        </p:nvSpPr>
        <p:spPr bwMode="auto">
          <a:xfrm>
            <a:off x="4934190" y="3080762"/>
            <a:ext cx="16710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lang="es-EC" sz="2000" dirty="0">
                <a:solidFill>
                  <a:srgbClr val="FF0000"/>
                </a:solidFill>
                <a:latin typeface="Times New Roman" panose="02020603050405020304" pitchFamily="18" charset="0"/>
                <a:cs typeface="Times New Roman" panose="02020603050405020304" pitchFamily="18" charset="0"/>
              </a:rPr>
              <a:t>Verdadero</a:t>
            </a:r>
          </a:p>
        </p:txBody>
      </p:sp>
      <mc:AlternateContent xmlns:mc="http://schemas.openxmlformats.org/markup-compatibility/2006">
        <mc:Choice xmlns:a14="http://schemas.microsoft.com/office/drawing/2010/main" Requires="a14">
          <p:sp>
            <p:nvSpPr>
              <p:cNvPr id="163847" name="Text Box 7"/>
              <p:cNvSpPr txBox="1">
                <a:spLocks noChangeArrowheads="1"/>
              </p:cNvSpPr>
              <p:nvPr/>
            </p:nvSpPr>
            <p:spPr bwMode="auto">
              <a:xfrm>
                <a:off x="719137" y="3651053"/>
                <a:ext cx="607076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457200" lvl="1" indent="-457200">
                  <a:lnSpc>
                    <a:spcPct val="90000"/>
                  </a:lnSpc>
                  <a:buFont typeface="+mj-lt"/>
                  <a:buAutoNum type="arabicParenR" startAt="2"/>
                </a:pPr>
                <a:r>
                  <a:rPr lang="es-EC" sz="2000" b="1" u="sng" dirty="0">
                    <a:solidFill>
                      <a:srgbClr val="000099"/>
                    </a:solidFill>
                    <a:latin typeface="Times New Roman"/>
                  </a:rPr>
                  <a:t>Paso Inductivo</a:t>
                </a:r>
                <a:r>
                  <a:rPr lang="es-EC" sz="2000" dirty="0">
                    <a:solidFill>
                      <a:srgbClr val="000099"/>
                    </a:solidFill>
                    <a:latin typeface="Times New Roman"/>
                  </a:rPr>
                  <a:t>: </a:t>
                </a:r>
                <a:r>
                  <a:rPr lang="es-EC" sz="2000" b="1" dirty="0">
                    <a:solidFill>
                      <a:srgbClr val="000099"/>
                    </a:solidFill>
                    <a:latin typeface="Times New Roman"/>
                  </a:rPr>
                  <a:t>A</a:t>
                </a:r>
                <a:r>
                  <a:rPr lang="es-EC" sz="2000" dirty="0">
                    <a:solidFill>
                      <a:srgbClr val="000099"/>
                    </a:solidFill>
                    <a:latin typeface="Times New Roman"/>
                  </a:rPr>
                  <a:t>sumir que es verdadero para cualquier elemento </a:t>
                </a:r>
                <a14:m>
                  <m:oMath xmlns:m="http://schemas.openxmlformats.org/officeDocument/2006/math">
                    <m:r>
                      <a:rPr lang="es-EC" sz="2000" b="0" i="1" smtClean="0">
                        <a:solidFill>
                          <a:srgbClr val="000099"/>
                        </a:solidFill>
                        <a:latin typeface="Cambria Math" panose="02040503050406030204" pitchFamily="18" charset="0"/>
                      </a:rPr>
                      <m:t>𝑛</m:t>
                    </m:r>
                    <m:r>
                      <a:rPr lang="es-EC" sz="2000" b="0" i="1" smtClean="0">
                        <a:solidFill>
                          <a:srgbClr val="000099"/>
                        </a:solidFill>
                        <a:latin typeface="Cambria Math" panose="02040503050406030204" pitchFamily="18" charset="0"/>
                      </a:rPr>
                      <m:t>=</m:t>
                    </m:r>
                    <m:r>
                      <a:rPr lang="es-EC" sz="2000" b="0" i="1" smtClean="0">
                        <a:solidFill>
                          <a:srgbClr val="000099"/>
                        </a:solidFill>
                        <a:latin typeface="Cambria Math" panose="02040503050406030204" pitchFamily="18" charset="0"/>
                      </a:rPr>
                      <m:t>𝑘</m:t>
                    </m:r>
                  </m:oMath>
                </a14:m>
                <a:r>
                  <a:rPr lang="es-EC" sz="2000" dirty="0">
                    <a:solidFill>
                      <a:srgbClr val="000099"/>
                    </a:solidFill>
                    <a:latin typeface="Times New Roman"/>
                  </a:rPr>
                  <a:t>.</a:t>
                </a:r>
                <a:endParaRPr lang="es-EC" sz="2000" b="1" dirty="0">
                  <a:solidFill>
                    <a:srgbClr val="FF0000"/>
                  </a:solidFill>
                  <a:latin typeface="Times New Roman"/>
                </a:endParaRPr>
              </a:p>
            </p:txBody>
          </p:sp>
        </mc:Choice>
        <mc:Fallback>
          <p:sp>
            <p:nvSpPr>
              <p:cNvPr id="163847" name="Text Box 7"/>
              <p:cNvSpPr txBox="1">
                <a:spLocks noRot="1" noChangeAspect="1" noMove="1" noResize="1" noEditPoints="1" noAdjustHandles="1" noChangeArrowheads="1" noChangeShapeType="1" noTextEdit="1"/>
              </p:cNvSpPr>
              <p:nvPr/>
            </p:nvSpPr>
            <p:spPr bwMode="auto">
              <a:xfrm>
                <a:off x="719137" y="3651053"/>
                <a:ext cx="6070769" cy="646331"/>
              </a:xfrm>
              <a:prstGeom prst="rect">
                <a:avLst/>
              </a:prstGeom>
              <a:blipFill>
                <a:blip r:embed="rId6"/>
                <a:stretch>
                  <a:fillRect l="-904" t="-10377" b="-160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p:sp>
        <p:nvSpPr>
          <p:cNvPr id="163849" name="Text Box 9"/>
          <p:cNvSpPr txBox="1">
            <a:spLocks noChangeArrowheads="1"/>
          </p:cNvSpPr>
          <p:nvPr/>
        </p:nvSpPr>
        <p:spPr bwMode="auto">
          <a:xfrm>
            <a:off x="4925328" y="4280770"/>
            <a:ext cx="1422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lang="es-ES" sz="2000" dirty="0">
                <a:solidFill>
                  <a:srgbClr val="FF0000"/>
                </a:solidFill>
                <a:latin typeface="Times New Roman" panose="02020603050405020304" pitchFamily="18" charset="0"/>
                <a:cs typeface="Times New Roman" panose="02020603050405020304" pitchFamily="18" charset="0"/>
              </a:rPr>
              <a:t>Hipótesis</a:t>
            </a:r>
          </a:p>
        </p:txBody>
      </p:sp>
      <p:sp>
        <p:nvSpPr>
          <p:cNvPr id="2" name="Rectángulo 1"/>
          <p:cNvSpPr/>
          <p:nvPr/>
        </p:nvSpPr>
        <p:spPr>
          <a:xfrm>
            <a:off x="990219" y="4902447"/>
            <a:ext cx="5176407" cy="707886"/>
          </a:xfrm>
          <a:prstGeom prst="rect">
            <a:avLst/>
          </a:prstGeom>
        </p:spPr>
        <p:txBody>
          <a:bodyPr wrap="square">
            <a:spAutoFit/>
          </a:bodyPr>
          <a:lstStyle/>
          <a:p>
            <a:pPr lvl="0" fontAlgn="base">
              <a:spcBef>
                <a:spcPct val="50000"/>
              </a:spcBef>
              <a:spcAft>
                <a:spcPct val="0"/>
              </a:spcAft>
              <a:defRPr/>
            </a:pPr>
            <a:r>
              <a:rPr lang="es-EC" sz="2000" dirty="0">
                <a:solidFill>
                  <a:srgbClr val="000099"/>
                </a:solidFill>
                <a:latin typeface="Times New Roman" panose="02020603050405020304" pitchFamily="18" charset="0"/>
                <a:cs typeface="Times New Roman" panose="02020603050405020304" pitchFamily="18" charset="0"/>
              </a:rPr>
              <a:t>Entonces, se debe demostrar que la fórmula de la suma es verdadera para próximo término</a:t>
            </a:r>
            <a:r>
              <a:rPr lang="en-US" sz="2000" dirty="0">
                <a:solidFill>
                  <a:srgbClr val="000099"/>
                </a:solidFill>
                <a:latin typeface="Times New Roman" panose="02020603050405020304" pitchFamily="18" charset="0"/>
                <a:cs typeface="Times New Roman" panose="02020603050405020304" pitchFamily="18" charset="0"/>
              </a:rPr>
              <a:t>, </a:t>
            </a:r>
            <a:r>
              <a:rPr lang="en-US" sz="2000" i="1" dirty="0">
                <a:solidFill>
                  <a:srgbClr val="000099"/>
                </a:solidFill>
                <a:latin typeface="Times New Roman" panose="02020603050405020304" pitchFamily="18" charset="0"/>
                <a:cs typeface="Times New Roman" panose="02020603050405020304" pitchFamily="18" charset="0"/>
              </a:rPr>
              <a:t>k</a:t>
            </a:r>
            <a:r>
              <a:rPr lang="en-US" sz="2000" dirty="0">
                <a:solidFill>
                  <a:srgbClr val="000099"/>
                </a:solidFill>
                <a:latin typeface="Times New Roman" panose="02020603050405020304" pitchFamily="18" charset="0"/>
                <a:cs typeface="Times New Roman" panose="02020603050405020304" pitchFamily="18" charset="0"/>
              </a:rPr>
              <a:t> +1.</a:t>
            </a:r>
            <a:endParaRPr lang="es-EC" sz="2000" dirty="0">
              <a:solidFill>
                <a:srgbClr val="000099"/>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7C78BF06-E6B5-EE01-CAF8-C85DDEB63B3B}"/>
                  </a:ext>
                </a:extLst>
              </p:cNvPr>
              <p:cNvSpPr txBox="1"/>
              <p:nvPr/>
            </p:nvSpPr>
            <p:spPr>
              <a:xfrm>
                <a:off x="3061068" y="1753925"/>
                <a:ext cx="5209588" cy="526939"/>
              </a:xfrm>
              <a:prstGeom prst="rect">
                <a:avLst/>
              </a:prstGeom>
              <a:noFill/>
            </p:spPr>
            <p:txBody>
              <a:bodyPr wrap="square">
                <a:spAutoFit/>
              </a:bodyPr>
              <a:lstStyle/>
              <a:p>
                <a:r>
                  <a:rPr kumimoji="0" lang="es-EC" sz="2000" b="0" i="1"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S</a:t>
                </a:r>
                <a:r>
                  <a:rPr kumimoji="0" lang="es-EC" sz="2000" b="0" i="1" u="none" strike="noStrike" kern="1200" cap="none" spc="0" normalizeH="0" baseline="-2500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0" lang="es-EC" sz="2000" b="0" i="1"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1 + 2 + 3 + 4 + </a:t>
                </a:r>
                <a:r>
                  <a:rPr kumimoji="0" lang="es-EC" sz="2000" b="0" i="0" u="none" strike="noStrike" kern="1200" cap="none" spc="0" normalizeH="0" baseline="3000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r>
                  <a:rPr kumimoji="0" lang="es-EC" sz="2000" b="0" i="1"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n</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14:m>
                  <m:oMath xmlns:m="http://schemas.openxmlformats.org/officeDocument/2006/math">
                    <m:f>
                      <m:fPr>
                        <m:ctrlP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fPr>
                      <m:num>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num>
                      <m:den>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2</m:t>
                        </m:r>
                      </m:den>
                    </m:f>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𝑛</m:t>
                    </m:r>
                    <m:d>
                      <m:dPr>
                        <m:ctrlP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dPr>
                      <m:e>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𝑛</m:t>
                        </m:r>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e>
                    </m:d>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endParaRPr lang="es-EC" sz="1600" dirty="0"/>
              </a:p>
            </p:txBody>
          </p:sp>
        </mc:Choice>
        <mc:Fallback xmlns="">
          <p:sp>
            <p:nvSpPr>
              <p:cNvPr id="11" name="CuadroTexto 10">
                <a:extLst>
                  <a:ext uri="{FF2B5EF4-FFF2-40B4-BE49-F238E27FC236}">
                    <a16:creationId xmlns:a16="http://schemas.microsoft.com/office/drawing/2014/main" id="{7C78BF06-E6B5-EE01-CAF8-C85DDEB63B3B}"/>
                  </a:ext>
                </a:extLst>
              </p:cNvPr>
              <p:cNvSpPr txBox="1">
                <a:spLocks noRot="1" noChangeAspect="1" noMove="1" noResize="1" noEditPoints="1" noAdjustHandles="1" noChangeArrowheads="1" noChangeShapeType="1" noTextEdit="1"/>
              </p:cNvSpPr>
              <p:nvPr/>
            </p:nvSpPr>
            <p:spPr>
              <a:xfrm>
                <a:off x="3061068" y="1753925"/>
                <a:ext cx="5209588" cy="526939"/>
              </a:xfrm>
              <a:prstGeom prst="rect">
                <a:avLst/>
              </a:prstGeom>
              <a:blipFill>
                <a:blip r:embed="rId7"/>
                <a:stretch>
                  <a:fillRect l="-1170" b="-8140"/>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17" name="CuadroTexto 16">
                <a:extLst>
                  <a:ext uri="{FF2B5EF4-FFF2-40B4-BE49-F238E27FC236}">
                    <a16:creationId xmlns:a16="http://schemas.microsoft.com/office/drawing/2014/main" id="{83755EC6-935C-3531-38FA-4D6C2615EF9E}"/>
                  </a:ext>
                </a:extLst>
              </p:cNvPr>
              <p:cNvSpPr txBox="1"/>
              <p:nvPr/>
            </p:nvSpPr>
            <p:spPr>
              <a:xfrm>
                <a:off x="1310633" y="4304086"/>
                <a:ext cx="3375181" cy="526939"/>
              </a:xfrm>
              <a:prstGeom prst="rect">
                <a:avLst/>
              </a:prstGeom>
              <a:noFill/>
            </p:spPr>
            <p:txBody>
              <a:bodyPr wrap="square">
                <a:spAutoFit/>
              </a:bodyPr>
              <a:lstStyle/>
              <a:p>
                <a:r>
                  <a:rPr kumimoji="0" lang="es-EC" sz="2000" b="0" i="1"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S</a:t>
                </a:r>
                <a:r>
                  <a:rPr kumimoji="0" lang="es-EC" sz="2000" b="0" i="1" u="none" strike="noStrike" kern="1200" cap="none" spc="0" normalizeH="0" baseline="-2500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k</a:t>
                </a:r>
                <a:r>
                  <a:rPr kumimoji="0" lang="es-EC" sz="2000" b="0"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14:m>
                  <m:oMath xmlns:m="http://schemas.openxmlformats.org/officeDocument/2006/math">
                    <m:sSub>
                      <m:sSubPr>
                        <m:ctrlP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sSubPr>
                      <m:e>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𝑆</m:t>
                        </m:r>
                      </m:e>
                      <m:sub>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𝑘</m:t>
                        </m:r>
                        <m: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sub>
                    </m:sSub>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s-EC" sz="2000" b="0"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k</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 </a:t>
                </a:r>
                <a14:m>
                  <m:oMath xmlns:m="http://schemas.openxmlformats.org/officeDocument/2006/math">
                    <m:f>
                      <m:fPr>
                        <m:ctrlP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fPr>
                      <m:num>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num>
                      <m:den>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2</m:t>
                        </m:r>
                      </m:den>
                    </m:f>
                    <m:r>
                      <a:rPr kumimoji="0" lang="es-ES" sz="20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𝑘</m:t>
                    </m:r>
                    <m:d>
                      <m:dPr>
                        <m:ctrlP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ctrlPr>
                      </m:dPr>
                      <m:e>
                        <m:r>
                          <a:rPr kumimoji="0" lang="es-ES" sz="20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𝑘</m:t>
                        </m:r>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Times New Roman" panose="02020603050405020304" pitchFamily="18" charset="0"/>
                            <a:sym typeface="Symbol" panose="05050102010706020507" pitchFamily="18" charset="2"/>
                          </a:rPr>
                          <m:t>+1</m:t>
                        </m:r>
                      </m:e>
                    </m:d>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endParaRPr lang="es-EC" sz="1600" dirty="0"/>
              </a:p>
            </p:txBody>
          </p:sp>
        </mc:Choice>
        <mc:Fallback>
          <p:sp>
            <p:nvSpPr>
              <p:cNvPr id="17" name="CuadroTexto 16">
                <a:extLst>
                  <a:ext uri="{FF2B5EF4-FFF2-40B4-BE49-F238E27FC236}">
                    <a16:creationId xmlns:a16="http://schemas.microsoft.com/office/drawing/2014/main" id="{83755EC6-935C-3531-38FA-4D6C2615EF9E}"/>
                  </a:ext>
                </a:extLst>
              </p:cNvPr>
              <p:cNvSpPr txBox="1">
                <a:spLocks noRot="1" noChangeAspect="1" noMove="1" noResize="1" noEditPoints="1" noAdjustHandles="1" noChangeArrowheads="1" noChangeShapeType="1" noTextEdit="1"/>
              </p:cNvSpPr>
              <p:nvPr/>
            </p:nvSpPr>
            <p:spPr>
              <a:xfrm>
                <a:off x="1310633" y="4304086"/>
                <a:ext cx="3375181" cy="526939"/>
              </a:xfrm>
              <a:prstGeom prst="rect">
                <a:avLst/>
              </a:prstGeom>
              <a:blipFill>
                <a:blip r:embed="rId8"/>
                <a:stretch>
                  <a:fillRect l="-1986" b="-8140"/>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57BDE2F0-6A5F-73C9-BE14-381F1018B772}"/>
                  </a:ext>
                </a:extLst>
              </p:cNvPr>
              <p:cNvSpPr txBox="1"/>
              <p:nvPr/>
            </p:nvSpPr>
            <p:spPr>
              <a:xfrm>
                <a:off x="1185481" y="5610333"/>
                <a:ext cx="5176408" cy="526939"/>
              </a:xfrm>
              <a:prstGeom prst="rect">
                <a:avLst/>
              </a:prstGeom>
              <a:noFill/>
            </p:spPr>
            <p:txBody>
              <a:bodyPr wrap="square">
                <a:spAutoFit/>
              </a:bodyPr>
              <a:lstStyle/>
              <a:p>
                <a:r>
                  <a:rPr kumimoji="0" lang="es-EC" sz="2000" b="0" i="1" u="none" strike="noStrike" kern="1200" cap="none" spc="0" normalizeH="0" baseline="0" noProof="0" dirty="0" err="1">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S</a:t>
                </a:r>
                <a:r>
                  <a:rPr kumimoji="0" lang="es-EC" sz="2000" b="0" i="1" u="none" strike="noStrike" kern="1200" cap="none" spc="0" normalizeH="0" baseline="-25000" noProof="0" dirty="0" err="1">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k+</a:t>
                </a:r>
                <a:r>
                  <a:rPr kumimoji="0" lang="es-EC" sz="2000" b="0" u="none" strike="noStrike" kern="1200" cap="none" spc="0" normalizeH="0" baseline="-25000" noProof="0" dirty="0" err="1">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1</a:t>
                </a:r>
                <a:r>
                  <a:rPr kumimoji="0" lang="es-EC" sz="2000" b="0" i="1"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𝑘</m:t>
                        </m:r>
                      </m:sub>
                    </m:sSub>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 </m:t>
                    </m:r>
                  </m:oMath>
                </a14:m>
                <a:r>
                  <a:rPr kumimoji="0" lang="es-EC" sz="2000" b="0" i="1"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d>
                      <m:dPr>
                        <m:ctrlPr>
                          <a:rPr kumimoji="0" lang="es-EC" sz="2000" b="0"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sym typeface="Symbol" panose="05050102010706020507" pitchFamily="18" charset="2"/>
                          </a:rPr>
                        </m:ctrlPr>
                      </m:dPr>
                      <m:e>
                        <m:r>
                          <a:rPr kumimoji="0" lang="es-ES" sz="2000" b="0"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sym typeface="Symbol" panose="05050102010706020507" pitchFamily="18" charset="2"/>
                          </a:rPr>
                          <m:t>𝑘</m:t>
                        </m:r>
                        <m:r>
                          <a:rPr kumimoji="0" lang="es-ES" sz="2000" b="0"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sym typeface="Symbol" panose="05050102010706020507" pitchFamily="18" charset="2"/>
                          </a:rPr>
                          <m:t>+1</m:t>
                        </m:r>
                      </m:e>
                    </m:d>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f>
                      <m:fPr>
                        <m:ctrlP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ctrlPr>
                      </m:fPr>
                      <m:num>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1</m:t>
                        </m:r>
                      </m:num>
                      <m:den>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2</m:t>
                        </m:r>
                      </m:den>
                    </m:f>
                    <m:d>
                      <m:dPr>
                        <m:ctrlPr>
                          <a:rPr kumimoji="0" lang="es-ES" sz="2000" b="0"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sym typeface="Symbol" panose="05050102010706020507" pitchFamily="18" charset="2"/>
                          </a:rPr>
                        </m:ctrlPr>
                      </m:dPr>
                      <m:e>
                        <m:r>
                          <a:rPr kumimoji="0" lang="es-ES" sz="2000" b="0"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sym typeface="Symbol" panose="05050102010706020507" pitchFamily="18" charset="2"/>
                          </a:rPr>
                          <m:t>𝑘</m:t>
                        </m:r>
                        <m:r>
                          <a:rPr kumimoji="0" lang="es-ES" sz="2000" b="0"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sym typeface="Symbol" panose="05050102010706020507" pitchFamily="18" charset="2"/>
                          </a:rPr>
                          <m:t>+1</m:t>
                        </m:r>
                      </m:e>
                    </m:d>
                    <m:d>
                      <m:dPr>
                        <m:ctrlP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ctrlPr>
                      </m:dPr>
                      <m:e>
                        <m:d>
                          <m:dPr>
                            <m:ctrlPr>
                              <a:rPr kumimoji="0" lang="es-ES" sz="2000" b="0"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sym typeface="Symbol" panose="05050102010706020507" pitchFamily="18" charset="2"/>
                              </a:rPr>
                            </m:ctrlPr>
                          </m:dPr>
                          <m:e>
                            <m:r>
                              <a:rPr kumimoji="0" lang="es-ES" sz="2000" b="0"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sym typeface="Symbol" panose="05050102010706020507" pitchFamily="18" charset="2"/>
                              </a:rPr>
                              <m:t>𝑘</m:t>
                            </m:r>
                            <m:r>
                              <a:rPr kumimoji="0" lang="es-ES" sz="2000" b="0"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sym typeface="Symbol" panose="05050102010706020507" pitchFamily="18" charset="2"/>
                              </a:rPr>
                              <m:t>+1</m:t>
                            </m:r>
                          </m:e>
                        </m:d>
                        <m:r>
                          <a:rPr kumimoji="0" lang="es-ES" sz="2000" b="0" i="1" u="none" strike="noStrike" kern="1200" cap="none" spc="0" normalizeH="0" baseline="0" noProof="0" smtClean="0">
                            <a:ln>
                              <a:noFill/>
                            </a:ln>
                            <a:solidFill>
                              <a:srgbClr val="000099"/>
                            </a:solidFill>
                            <a:effectLst/>
                            <a:uLnTx/>
                            <a:uFillTx/>
                            <a:latin typeface="Cambria Math" panose="02040503050406030204" pitchFamily="18" charset="0"/>
                            <a:cs typeface="Times New Roman" panose="02020603050405020304" pitchFamily="18" charset="0"/>
                            <a:sym typeface="Symbol" panose="05050102010706020507" pitchFamily="18" charset="2"/>
                          </a:rPr>
                          <m:t>+1</m:t>
                        </m:r>
                      </m:e>
                    </m:d>
                  </m:oMath>
                </a14:m>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cs typeface="Times New Roman" panose="02020603050405020304" pitchFamily="18" charset="0"/>
                    <a:sym typeface="Symbol" panose="05050102010706020507" pitchFamily="18" charset="2"/>
                  </a:rPr>
                  <a:t> </a:t>
                </a:r>
                <a:endParaRPr lang="es-EC" sz="1600" dirty="0"/>
              </a:p>
            </p:txBody>
          </p:sp>
        </mc:Choice>
        <mc:Fallback>
          <p:sp>
            <p:nvSpPr>
              <p:cNvPr id="18" name="CuadroTexto 17">
                <a:extLst>
                  <a:ext uri="{FF2B5EF4-FFF2-40B4-BE49-F238E27FC236}">
                    <a16:creationId xmlns:a16="http://schemas.microsoft.com/office/drawing/2014/main" id="{57BDE2F0-6A5F-73C9-BE14-381F1018B772}"/>
                  </a:ext>
                </a:extLst>
              </p:cNvPr>
              <p:cNvSpPr txBox="1">
                <a:spLocks noRot="1" noChangeAspect="1" noMove="1" noResize="1" noEditPoints="1" noAdjustHandles="1" noChangeArrowheads="1" noChangeShapeType="1" noTextEdit="1"/>
              </p:cNvSpPr>
              <p:nvPr/>
            </p:nvSpPr>
            <p:spPr>
              <a:xfrm>
                <a:off x="1185481" y="5610333"/>
                <a:ext cx="5176408" cy="526939"/>
              </a:xfrm>
              <a:prstGeom prst="rect">
                <a:avLst/>
              </a:prstGeom>
              <a:blipFill>
                <a:blip r:embed="rId9"/>
                <a:stretch>
                  <a:fillRect l="-1176" b="-6897"/>
                </a:stretch>
              </a:blipFill>
            </p:spPr>
            <p:txBody>
              <a:bodyPr/>
              <a:lstStyle/>
              <a:p>
                <a:r>
                  <a:rPr lang="es-EC">
                    <a:noFill/>
                  </a:rPr>
                  <a:t> </a:t>
                </a:r>
              </a:p>
            </p:txBody>
          </p:sp>
        </mc:Fallback>
      </mc:AlternateContent>
      <p:grpSp>
        <p:nvGrpSpPr>
          <p:cNvPr id="8" name="Grupo 7">
            <a:extLst>
              <a:ext uri="{FF2B5EF4-FFF2-40B4-BE49-F238E27FC236}">
                <a16:creationId xmlns:a16="http://schemas.microsoft.com/office/drawing/2014/main" id="{1496483B-8C42-D43B-B57F-DDA658D42E84}"/>
              </a:ext>
            </a:extLst>
          </p:cNvPr>
          <p:cNvGrpSpPr/>
          <p:nvPr/>
        </p:nvGrpSpPr>
        <p:grpSpPr>
          <a:xfrm>
            <a:off x="11565985" y="738932"/>
            <a:ext cx="9407060" cy="5181600"/>
            <a:chOff x="11565985" y="738932"/>
            <a:chExt cx="9407060" cy="5181600"/>
          </a:xfrm>
        </p:grpSpPr>
        <p:pic>
          <p:nvPicPr>
            <p:cNvPr id="6" name="Imagen 5">
              <a:extLst>
                <a:ext uri="{FF2B5EF4-FFF2-40B4-BE49-F238E27FC236}">
                  <a16:creationId xmlns:a16="http://schemas.microsoft.com/office/drawing/2014/main" id="{987D49C1-6C32-3008-93C5-BB3ECD07EB51}"/>
                </a:ext>
              </a:extLst>
            </p:cNvPr>
            <p:cNvPicPr>
              <a:picLocks noChangeAspect="1"/>
            </p:cNvPicPr>
            <p:nvPr/>
          </p:nvPicPr>
          <p:blipFill>
            <a:blip r:embed="rId10"/>
            <a:stretch>
              <a:fillRect/>
            </a:stretch>
          </p:blipFill>
          <p:spPr>
            <a:xfrm>
              <a:off x="12229095" y="738932"/>
              <a:ext cx="8743950" cy="5181600"/>
            </a:xfrm>
            <a:prstGeom prst="rect">
              <a:avLst/>
            </a:prstGeom>
          </p:spPr>
        </p:pic>
        <p:sp>
          <p:nvSpPr>
            <p:cNvPr id="7" name="CuadroTexto 6">
              <a:extLst>
                <a:ext uri="{FF2B5EF4-FFF2-40B4-BE49-F238E27FC236}">
                  <a16:creationId xmlns:a16="http://schemas.microsoft.com/office/drawing/2014/main" id="{469E55A5-88ED-7BE1-6EDC-0A4392A45E39}"/>
                </a:ext>
              </a:extLst>
            </p:cNvPr>
            <p:cNvSpPr txBox="1"/>
            <p:nvPr/>
          </p:nvSpPr>
          <p:spPr>
            <a:xfrm rot="16200000">
              <a:off x="11100473" y="1213305"/>
              <a:ext cx="1300356" cy="369332"/>
            </a:xfrm>
            <a:prstGeom prst="rect">
              <a:avLst/>
            </a:prstGeom>
            <a:solidFill>
              <a:schemeClr val="accent1">
                <a:lumMod val="40000"/>
                <a:lumOff val="60000"/>
              </a:schemeClr>
            </a:solidFill>
            <a:ln>
              <a:solidFill>
                <a:schemeClr val="tx1">
                  <a:lumMod val="60000"/>
                  <a:lumOff val="40000"/>
                </a:schemeClr>
              </a:solidFill>
            </a:ln>
          </p:spPr>
          <p:txBody>
            <a:bodyPr wrap="none" rtlCol="0">
              <a:spAutoFit/>
            </a:bodyPr>
            <a:lstStyle/>
            <a:p>
              <a:r>
                <a:rPr lang="es-EC" dirty="0"/>
                <a:t>TEOREMA</a:t>
              </a:r>
            </a:p>
          </p:txBody>
        </p:sp>
      </p:grpSp>
      <p:sp>
        <p:nvSpPr>
          <p:cNvPr id="3" name="CuadroTexto 2">
            <a:extLst>
              <a:ext uri="{FF2B5EF4-FFF2-40B4-BE49-F238E27FC236}">
                <a16:creationId xmlns:a16="http://schemas.microsoft.com/office/drawing/2014/main" id="{A3A1CBB1-FE6D-02A2-35DD-E3A39E1FF5D0}"/>
              </a:ext>
            </a:extLst>
          </p:cNvPr>
          <p:cNvSpPr txBox="1"/>
          <p:nvPr/>
        </p:nvSpPr>
        <p:spPr>
          <a:xfrm>
            <a:off x="6082262" y="5647924"/>
            <a:ext cx="706988" cy="400110"/>
          </a:xfrm>
          <a:prstGeom prst="rect">
            <a:avLst/>
          </a:prstGeom>
          <a:noFill/>
        </p:spPr>
        <p:txBody>
          <a:bodyPr wrap="none" rtlCol="0">
            <a:spAutoFit/>
          </a:bodyPr>
          <a:lstStyle/>
          <a:p>
            <a:r>
              <a:rPr lang="es-ES" sz="2000" dirty="0">
                <a:solidFill>
                  <a:srgbClr val="FF0000"/>
                </a:solidFill>
              </a:rPr>
              <a:t>Tesis</a:t>
            </a:r>
            <a:endParaRPr lang="es-EC" sz="2400" dirty="0">
              <a:solidFill>
                <a:srgbClr val="FF0000"/>
              </a:solidFill>
            </a:endParaRPr>
          </a:p>
        </p:txBody>
      </p:sp>
      <p:sp>
        <p:nvSpPr>
          <p:cNvPr id="10" name="CuadroTexto 9">
            <a:extLst>
              <a:ext uri="{FF2B5EF4-FFF2-40B4-BE49-F238E27FC236}">
                <a16:creationId xmlns:a16="http://schemas.microsoft.com/office/drawing/2014/main" id="{A8033583-64D6-2BE6-60D7-55E23FF73174}"/>
              </a:ext>
            </a:extLst>
          </p:cNvPr>
          <p:cNvSpPr txBox="1"/>
          <p:nvPr/>
        </p:nvSpPr>
        <p:spPr>
          <a:xfrm>
            <a:off x="927632" y="3030225"/>
            <a:ext cx="620683" cy="369332"/>
          </a:xfrm>
          <a:prstGeom prst="rect">
            <a:avLst/>
          </a:prstGeom>
          <a:noFill/>
        </p:spPr>
        <p:txBody>
          <a:bodyPr wrap="none" rtlCol="0">
            <a:spAutoFit/>
          </a:bodyPr>
          <a:lstStyle/>
          <a:p>
            <a:r>
              <a:rPr lang="es-EC" dirty="0" err="1"/>
              <a:t>LHS</a:t>
            </a:r>
            <a:endParaRPr lang="es-EC" dirty="0"/>
          </a:p>
        </p:txBody>
      </p:sp>
      <p:sp>
        <p:nvSpPr>
          <p:cNvPr id="12" name="CuadroTexto 11">
            <a:extLst>
              <a:ext uri="{FF2B5EF4-FFF2-40B4-BE49-F238E27FC236}">
                <a16:creationId xmlns:a16="http://schemas.microsoft.com/office/drawing/2014/main" id="{C25873EF-9F64-767D-FDFF-B0533C956FF5}"/>
              </a:ext>
            </a:extLst>
          </p:cNvPr>
          <p:cNvSpPr txBox="1"/>
          <p:nvPr/>
        </p:nvSpPr>
        <p:spPr>
          <a:xfrm>
            <a:off x="4044866" y="3052691"/>
            <a:ext cx="633507" cy="369332"/>
          </a:xfrm>
          <a:prstGeom prst="rect">
            <a:avLst/>
          </a:prstGeom>
          <a:noFill/>
        </p:spPr>
        <p:txBody>
          <a:bodyPr wrap="none" rtlCol="0">
            <a:spAutoFit/>
          </a:bodyPr>
          <a:lstStyle/>
          <a:p>
            <a:r>
              <a:rPr lang="es-EC" dirty="0" err="1"/>
              <a:t>RHS</a:t>
            </a:r>
            <a:endParaRPr lang="es-EC" dirty="0"/>
          </a:p>
        </p:txBody>
      </p:sp>
      <p:grpSp>
        <p:nvGrpSpPr>
          <p:cNvPr id="13" name="Grupo 12">
            <a:extLst>
              <a:ext uri="{FF2B5EF4-FFF2-40B4-BE49-F238E27FC236}">
                <a16:creationId xmlns:a16="http://schemas.microsoft.com/office/drawing/2014/main" id="{1DBD37B4-E567-095C-D663-4D218090904D}"/>
              </a:ext>
            </a:extLst>
          </p:cNvPr>
          <p:cNvGrpSpPr/>
          <p:nvPr/>
        </p:nvGrpSpPr>
        <p:grpSpPr>
          <a:xfrm>
            <a:off x="-8021935" y="1571098"/>
            <a:ext cx="8399621" cy="4076826"/>
            <a:chOff x="-8021935" y="1571098"/>
            <a:chExt cx="8399621" cy="4076826"/>
          </a:xfrm>
        </p:grpSpPr>
        <p:pic>
          <p:nvPicPr>
            <p:cNvPr id="14" name="Imagen 13">
              <a:extLst>
                <a:ext uri="{FF2B5EF4-FFF2-40B4-BE49-F238E27FC236}">
                  <a16:creationId xmlns:a16="http://schemas.microsoft.com/office/drawing/2014/main" id="{CA5B2B36-430A-C8E7-17F5-1C4EF604501B}"/>
                </a:ext>
              </a:extLst>
            </p:cNvPr>
            <p:cNvPicPr>
              <a:picLocks noChangeAspect="1"/>
            </p:cNvPicPr>
            <p:nvPr/>
          </p:nvPicPr>
          <p:blipFill>
            <a:blip r:embed="rId11"/>
            <a:stretch>
              <a:fillRect/>
            </a:stretch>
          </p:blipFill>
          <p:spPr>
            <a:xfrm>
              <a:off x="-8021935" y="1571098"/>
              <a:ext cx="8021935" cy="4076826"/>
            </a:xfrm>
            <a:prstGeom prst="rect">
              <a:avLst/>
            </a:prstGeom>
          </p:spPr>
        </p:pic>
        <p:sp>
          <p:nvSpPr>
            <p:cNvPr id="15" name="Triángulo isósceles 14">
              <a:extLst>
                <a:ext uri="{FF2B5EF4-FFF2-40B4-BE49-F238E27FC236}">
                  <a16:creationId xmlns:a16="http://schemas.microsoft.com/office/drawing/2014/main" id="{BB025057-4AC9-FCC7-6AFC-D7711B3F3CB8}"/>
                </a:ext>
              </a:extLst>
            </p:cNvPr>
            <p:cNvSpPr/>
            <p:nvPr/>
          </p:nvSpPr>
          <p:spPr bwMode="auto">
            <a:xfrm rot="5400000">
              <a:off x="90834" y="1734676"/>
              <a:ext cx="355454" cy="21825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C"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5" name="Marcador de contenido 7">
                <a:extLst>
                  <a:ext uri="{FF2B5EF4-FFF2-40B4-BE49-F238E27FC236}">
                    <a16:creationId xmlns:a16="http://schemas.microsoft.com/office/drawing/2014/main" id="{43F6B917-4897-C248-5FBE-F0FC598D00D1}"/>
                  </a:ext>
                </a:extLst>
              </p:cNvPr>
              <p:cNvSpPr txBox="1">
                <a:spLocks/>
              </p:cNvSpPr>
              <p:nvPr/>
            </p:nvSpPr>
            <p:spPr>
              <a:xfrm>
                <a:off x="6849699" y="2499688"/>
                <a:ext cx="3558496" cy="3562163"/>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10000"/>
                  </a:spcBef>
                  <a:buFontTx/>
                  <a:buNone/>
                  <a:defRPr/>
                </a:pPr>
                <a:r>
                  <a:rPr lang="es-EC" sz="2000" i="1" u="sng" dirty="0">
                    <a:solidFill>
                      <a:srgbClr val="0000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Demostración</a:t>
                </a:r>
                <a:endParaRPr lang="es-EC"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a:p>
                <a:pPr marL="0" indent="0">
                  <a:lnSpc>
                    <a:spcPct val="110000"/>
                  </a:lnSpc>
                  <a:spcBef>
                    <a:spcPct val="10000"/>
                  </a:spcBef>
                  <a:buFontTx/>
                  <a:buNone/>
                  <a:defRPr/>
                </a:pPr>
                <a:r>
                  <a:rPr lang="es-EC" sz="2000" i="1"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S</a:t>
                </a:r>
                <a:r>
                  <a:rPr lang="es-EC" sz="2000" i="1" baseline="-25000"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k+</a:t>
                </a:r>
                <a:r>
                  <a:rPr lang="es-EC" sz="2000" baseline="-25000" dirty="0" err="1">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s-EC"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s-EC"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s-EC" sz="20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s-EC" sz="200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i="1" smtClean="0">
                            <a:solidFill>
                              <a:srgbClr val="000000"/>
                            </a:solidFill>
                            <a:latin typeface="Cambria Math" panose="02040503050406030204" pitchFamily="18" charset="0"/>
                            <a:cs typeface="Times New Roman" panose="02020603050405020304" pitchFamily="18" charset="0"/>
                            <a:sym typeface="Symbol" panose="05050102010706020507" pitchFamily="18" charset="2"/>
                          </a:rPr>
                          <m:t>𝑘</m:t>
                        </m:r>
                      </m:sub>
                    </m:sSub>
                  </m:oMath>
                </a14:m>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CA"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 </a:t>
                </a:r>
                <a:r>
                  <a:rPr lang="en-CA"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p>
              <a:p>
                <a:pPr marL="447675" indent="0">
                  <a:lnSpc>
                    <a:spcPct val="110000"/>
                  </a:lnSpc>
                  <a:spcBef>
                    <a:spcPct val="10000"/>
                  </a:spcBef>
                  <a:buFontTx/>
                  <a:buNone/>
                  <a:defRPr/>
                </a:pP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f>
                      <m:fPr>
                        <m:ctrlPr>
                          <a:rPr lang="en-CA"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fPr>
                      <m:num>
                        <m:r>
                          <a:rPr lang="en-CA"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num>
                      <m:den>
                        <m:r>
                          <a:rPr lang="en-CA"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2</m:t>
                        </m:r>
                      </m:den>
                    </m:f>
                  </m:oMath>
                </a14:m>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k</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k </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+ 1) + (</a:t>
                </a:r>
                <a:r>
                  <a:rPr lang="en-CA"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 </a:t>
                </a:r>
                <a:r>
                  <a:rPr lang="en-CA"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p>
              <a:p>
                <a:pPr marL="447675" indent="0">
                  <a:lnSpc>
                    <a:spcPct val="110000"/>
                  </a:lnSpc>
                  <a:spcBef>
                    <a:spcPct val="10000"/>
                  </a:spcBef>
                  <a:buFontTx/>
                  <a:buNone/>
                  <a:defRPr/>
                </a:pPr>
                <a:r>
                  <a:rPr lang="en-CA"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sz="2400" dirty="0">
                    <a:solidFill>
                      <a:srgbClr val="000082"/>
                    </a:solidFill>
                    <a:latin typeface="Times New Roman" panose="02020603050405020304" pitchFamily="18" charset="0"/>
                    <a:cs typeface="Times New Roman" panose="02020603050405020304" pitchFamily="18" charset="0"/>
                    <a:sym typeface="Symbol" panose="05050102010706020507" pitchFamily="18" charset="2"/>
                  </a:rPr>
                  <a:t>(</a:t>
                </a:r>
                <a:r>
                  <a:rPr lang="en-US" sz="2400" i="1" dirty="0">
                    <a:solidFill>
                      <a:srgbClr val="000082"/>
                    </a:solidFill>
                    <a:latin typeface="Times New Roman" panose="02020603050405020304" pitchFamily="18" charset="0"/>
                    <a:cs typeface="Times New Roman" panose="02020603050405020304" pitchFamily="18" charset="0"/>
                  </a:rPr>
                  <a:t>k</a:t>
                </a:r>
                <a:r>
                  <a:rPr lang="en-US" sz="2400" dirty="0">
                    <a:solidFill>
                      <a:srgbClr val="000082"/>
                    </a:solidFill>
                    <a:latin typeface="Times New Roman" panose="02020603050405020304" pitchFamily="18" charset="0"/>
                    <a:cs typeface="Times New Roman" panose="02020603050405020304" pitchFamily="18" charset="0"/>
                  </a:rPr>
                  <a:t> + 1)</a:t>
                </a:r>
                <a:r>
                  <a:rPr lang="en-CA" sz="2400" dirty="0">
                    <a:solidFill>
                      <a:srgbClr val="000082"/>
                    </a:solidFill>
                    <a:latin typeface="Times New Roman" panose="02020603050405020304" pitchFamily="18" charset="0"/>
                    <a:cs typeface="Times New Roman" panose="02020603050405020304" pitchFamily="18" charset="0"/>
                    <a:sym typeface="Symbol" panose="05050102010706020507" pitchFamily="18" charset="2"/>
                  </a:rPr>
                  <a:t> </a:t>
                </a:r>
                <a:r>
                  <a:rPr lang="en-CA"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14:m>
                  <m:oMath xmlns:m="http://schemas.openxmlformats.org/officeDocument/2006/math">
                    <m:f>
                      <m:fPr>
                        <m:ctrlPr>
                          <a:rPr lang="en-CA" sz="24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fPr>
                      <m:num>
                        <m:r>
                          <a:rPr lang="en-CA" sz="24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num>
                      <m:den>
                        <m:r>
                          <a:rPr lang="en-CA" sz="24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2</m:t>
                        </m:r>
                      </m:den>
                    </m:f>
                  </m:oMath>
                </a14:m>
                <a:r>
                  <a:rPr lang="en-CA" sz="24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k +</a:t>
                </a:r>
                <a:r>
                  <a:rPr lang="en-CA"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1]</a:t>
                </a:r>
              </a:p>
              <a:p>
                <a:pPr marL="447675" indent="0">
                  <a:lnSpc>
                    <a:spcPct val="110000"/>
                  </a:lnSpc>
                  <a:spcBef>
                    <a:spcPct val="10000"/>
                  </a:spcBef>
                  <a:buFontTx/>
                  <a:buNone/>
                  <a:defRPr/>
                </a:pP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CA" sz="2000" dirty="0">
                    <a:solidFill>
                      <a:srgbClr val="000099"/>
                    </a:solidFill>
                    <a:cs typeface="Times New Roman" panose="02020603050405020304" pitchFamily="18" charset="0"/>
                    <a:sym typeface="Symbol" panose="05050102010706020507" pitchFamily="18" charset="2"/>
                  </a:rPr>
                  <a:t> </a:t>
                </a:r>
                <a14:m>
                  <m:oMath xmlns:m="http://schemas.openxmlformats.org/officeDocument/2006/math">
                    <m:f>
                      <m:fPr>
                        <m:ctrlPr>
                          <a:rPr lang="en-CA"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fPr>
                      <m:num>
                        <m:r>
                          <a:rPr lang="en-CA"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num>
                      <m:den>
                        <m:r>
                          <a:rPr lang="en-CA"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2</m:t>
                        </m:r>
                      </m:den>
                    </m:f>
                  </m:oMath>
                </a14:m>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rgbClr val="000099"/>
                    </a:solidFill>
                    <a:latin typeface="Times New Roman" panose="02020603050405020304" pitchFamily="18" charset="0"/>
                    <a:cs typeface="Times New Roman" panose="02020603050405020304" pitchFamily="18" charset="0"/>
                  </a:rPr>
                  <a:t>k + </a:t>
                </a:r>
                <a:r>
                  <a:rPr lang="en-US" sz="2000" dirty="0">
                    <a:solidFill>
                      <a:srgbClr val="000099"/>
                    </a:solidFill>
                    <a:latin typeface="Times New Roman" panose="02020603050405020304" pitchFamily="18" charset="0"/>
                    <a:cs typeface="Times New Roman" panose="02020603050405020304" pitchFamily="18" charset="0"/>
                  </a:rPr>
                  <a:t>1)(</a:t>
                </a:r>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k </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+ 2)</a:t>
                </a:r>
              </a:p>
              <a:p>
                <a:pPr marL="447675" indent="0">
                  <a:buFontTx/>
                  <a:buNone/>
                </a:pP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rgbClr val="000099"/>
                    </a:solidFill>
                    <a:latin typeface="Times New Roman" panose="02020603050405020304" pitchFamily="18" charset="0"/>
                    <a:cs typeface="Times New Roman" panose="02020603050405020304" pitchFamily="18" charset="0"/>
                  </a:rPr>
                  <a:t>k + </a:t>
                </a:r>
                <a:r>
                  <a:rPr lang="en-US" sz="2000" dirty="0">
                    <a:solidFill>
                      <a:srgbClr val="000099"/>
                    </a:solidFill>
                    <a:latin typeface="Times New Roman" panose="02020603050405020304" pitchFamily="18" charset="0"/>
                    <a:cs typeface="Times New Roman" panose="02020603050405020304" pitchFamily="18" charset="0"/>
                  </a:rPr>
                  <a:t>1)</a:t>
                </a:r>
                <a14:m>
                  <m:oMath xmlns:m="http://schemas.openxmlformats.org/officeDocument/2006/math">
                    <m:d>
                      <m:dPr>
                        <m:ctrlPr>
                          <a:rPr lang="en-US" sz="2000" i="1">
                            <a:solidFill>
                              <a:srgbClr val="000099"/>
                            </a:solidFill>
                            <a:latin typeface="Cambria Math" panose="02040503050406030204" pitchFamily="18" charset="0"/>
                            <a:cs typeface="Times New Roman" panose="02020603050405020304" pitchFamily="18" charset="0"/>
                          </a:rPr>
                        </m:ctrlPr>
                      </m:dPr>
                      <m:e>
                        <m:f>
                          <m:fPr>
                            <m:ctrlPr>
                              <a:rPr lang="en-CA"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fPr>
                          <m:num>
                            <m:r>
                              <m:rPr>
                                <m:nor/>
                              </m:rP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m:t>k</m:t>
                            </m:r>
                            <m:r>
                              <m:rPr>
                                <m:nor/>
                              </m:rP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m:t> </m:t>
                            </m:r>
                            <m:r>
                              <m:rPr>
                                <m:nor/>
                              </m:rP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m:t>+ 2</m:t>
                            </m:r>
                          </m:num>
                          <m:den>
                            <m:r>
                              <a:rPr lang="en-CA"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2</m:t>
                            </m:r>
                          </m:den>
                        </m:f>
                      </m:e>
                    </m:d>
                  </m:oMath>
                </a14:m>
                <a:endPar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a:p>
                <a:pPr marL="447675" indent="0">
                  <a:buFontTx/>
                  <a:buNone/>
                </a:pP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CA" sz="2000" dirty="0">
                    <a:solidFill>
                      <a:srgbClr val="000099"/>
                    </a:solidFill>
                    <a:cs typeface="Times New Roman" panose="02020603050405020304" pitchFamily="18" charset="0"/>
                    <a:sym typeface="Symbol" panose="05050102010706020507" pitchFamily="18" charset="2"/>
                  </a:rPr>
                  <a:t> </a:t>
                </a:r>
                <a14:m>
                  <m:oMath xmlns:m="http://schemas.openxmlformats.org/officeDocument/2006/math">
                    <m:f>
                      <m:fPr>
                        <m:ctrlPr>
                          <a:rPr lang="en-CA"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fPr>
                      <m:num>
                        <m:r>
                          <a:rPr lang="en-CA"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num>
                      <m:den>
                        <m:r>
                          <a:rPr lang="en-CA" sz="2000" i="1" dirty="0">
                            <a:solidFill>
                              <a:srgbClr val="000099"/>
                            </a:solidFill>
                            <a:latin typeface="Cambria Math" panose="02040503050406030204" pitchFamily="18" charset="0"/>
                            <a:cs typeface="Times New Roman" panose="02020603050405020304" pitchFamily="18" charset="0"/>
                            <a:sym typeface="Symbol" panose="05050102010706020507" pitchFamily="18" charset="2"/>
                          </a:rPr>
                          <m:t>2</m:t>
                        </m:r>
                      </m:den>
                    </m:f>
                  </m:oMath>
                </a14:m>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rgbClr val="000099"/>
                    </a:solidFill>
                    <a:latin typeface="Times New Roman" panose="02020603050405020304" pitchFamily="18" charset="0"/>
                    <a:cs typeface="Times New Roman" panose="02020603050405020304" pitchFamily="18" charset="0"/>
                  </a:rPr>
                  <a:t>k + </a:t>
                </a:r>
                <a:r>
                  <a:rPr lang="en-US" sz="2000" dirty="0">
                    <a:solidFill>
                      <a:srgbClr val="000099"/>
                    </a:solidFill>
                    <a:latin typeface="Times New Roman" panose="02020603050405020304" pitchFamily="18" charset="0"/>
                    <a:cs typeface="Times New Roman" panose="02020603050405020304" pitchFamily="18" charset="0"/>
                  </a:rPr>
                  <a:t>1)(</a:t>
                </a:r>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k </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+ 2)</a:t>
                </a:r>
              </a:p>
            </p:txBody>
          </p:sp>
        </mc:Choice>
        <mc:Fallback>
          <p:sp>
            <p:nvSpPr>
              <p:cNvPr id="5" name="Marcador de contenido 7">
                <a:extLst>
                  <a:ext uri="{FF2B5EF4-FFF2-40B4-BE49-F238E27FC236}">
                    <a16:creationId xmlns:a16="http://schemas.microsoft.com/office/drawing/2014/main" id="{43F6B917-4897-C248-5FBE-F0FC598D00D1}"/>
                  </a:ext>
                </a:extLst>
              </p:cNvPr>
              <p:cNvSpPr txBox="1">
                <a:spLocks noRot="1" noChangeAspect="1" noMove="1" noResize="1" noEditPoints="1" noAdjustHandles="1" noChangeArrowheads="1" noChangeShapeType="1" noTextEdit="1"/>
              </p:cNvSpPr>
              <p:nvPr/>
            </p:nvSpPr>
            <p:spPr>
              <a:xfrm>
                <a:off x="6849699" y="2499688"/>
                <a:ext cx="3558496" cy="3562163"/>
              </a:xfrm>
              <a:prstGeom prst="rect">
                <a:avLst/>
              </a:prstGeom>
              <a:blipFill>
                <a:blip r:embed="rId12"/>
                <a:stretch>
                  <a:fillRect l="-2058" t="-856" b="-2568"/>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157728" name="Text Box 32"/>
              <p:cNvSpPr txBox="1">
                <a:spLocks noChangeArrowheads="1"/>
              </p:cNvSpPr>
              <p:nvPr/>
            </p:nvSpPr>
            <p:spPr bwMode="auto">
              <a:xfrm>
                <a:off x="9679016" y="4532757"/>
                <a:ext cx="2137346" cy="1738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just" fontAlgn="base">
                  <a:spcBef>
                    <a:spcPct val="50000"/>
                  </a:spcBef>
                  <a:spcAft>
                    <a:spcPct val="0"/>
                  </a:spcAft>
                  <a:defRPr/>
                </a:pPr>
                <a14:m>
                  <m:oMath xmlns:m="http://schemas.openxmlformats.org/officeDocument/2006/math">
                    <m:r>
                      <a:rPr lang="es-EC" sz="4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EC" sz="2000" dirty="0">
                    <a:solidFill>
                      <a:srgbClr val="FF0000"/>
                    </a:solidFill>
                    <a:latin typeface="Times New Roman" panose="02020603050405020304" pitchFamily="18" charset="0"/>
                    <a:cs typeface="Times New Roman" panose="02020603050405020304" pitchFamily="18" charset="0"/>
                  </a:rPr>
                  <a:t>  </a:t>
                </a:r>
                <a:r>
                  <a:rPr lang="es-EC" sz="1600" dirty="0">
                    <a:solidFill>
                      <a:srgbClr val="000099"/>
                    </a:solidFill>
                    <a:latin typeface="Times New Roman" panose="02020603050405020304" pitchFamily="18" charset="0"/>
                    <a:cs typeface="Times New Roman" panose="02020603050405020304" pitchFamily="18" charset="0"/>
                  </a:rPr>
                  <a:t>Se acepta como valida la expresión planteada para todos los valores enteros positivos de </a:t>
                </a:r>
                <a:r>
                  <a:rPr lang="en-US" sz="1600" i="1" dirty="0">
                    <a:solidFill>
                      <a:srgbClr val="000099"/>
                    </a:solidFill>
                    <a:latin typeface="Times New Roman" panose="02020603050405020304" pitchFamily="18" charset="0"/>
                    <a:cs typeface="Times New Roman" panose="02020603050405020304" pitchFamily="18" charset="0"/>
                  </a:rPr>
                  <a:t>n</a:t>
                </a:r>
                <a:r>
                  <a:rPr lang="en-US" sz="1600" dirty="0">
                    <a:solidFill>
                      <a:srgbClr val="000099"/>
                    </a:solidFill>
                    <a:latin typeface="Times New Roman" panose="02020603050405020304" pitchFamily="18" charset="0"/>
                    <a:cs typeface="Times New Roman" panose="02020603050405020304" pitchFamily="18" charset="0"/>
                  </a:rPr>
                  <a:t>.</a:t>
                </a:r>
                <a:endParaRPr lang="en-US" sz="2000" dirty="0">
                  <a:solidFill>
                    <a:srgbClr val="000099"/>
                  </a:solidFill>
                  <a:latin typeface="Times New Roman" panose="02020603050405020304" pitchFamily="18" charset="0"/>
                  <a:cs typeface="Times New Roman" panose="02020603050405020304" pitchFamily="18" charset="0"/>
                </a:endParaRPr>
              </a:p>
            </p:txBody>
          </p:sp>
        </mc:Choice>
        <mc:Fallback>
          <p:sp>
            <p:nvSpPr>
              <p:cNvPr id="157728" name="Text Box 32"/>
              <p:cNvSpPr txBox="1">
                <a:spLocks noRot="1" noChangeAspect="1" noMove="1" noResize="1" noEditPoints="1" noAdjustHandles="1" noChangeArrowheads="1" noChangeShapeType="1" noTextEdit="1"/>
              </p:cNvSpPr>
              <p:nvPr/>
            </p:nvSpPr>
            <p:spPr bwMode="auto">
              <a:xfrm>
                <a:off x="9679016" y="4532757"/>
                <a:ext cx="2137346" cy="1738746"/>
              </a:xfrm>
              <a:prstGeom prst="rect">
                <a:avLst/>
              </a:prstGeom>
              <a:blipFill>
                <a:blip r:embed="rId13"/>
                <a:stretch>
                  <a:fillRect l="-1714" r="-1714" b="-386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p:spTree>
    <p:extLst>
      <p:ext uri="{BB962C8B-B14F-4D97-AF65-F5344CB8AC3E}">
        <p14:creationId xmlns:p14="http://schemas.microsoft.com/office/powerpoint/2010/main" val="422165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3845"/>
                                        </p:tgtEl>
                                        <p:attrNameLst>
                                          <p:attrName>style.visibility</p:attrName>
                                        </p:attrNameLst>
                                      </p:cBhvr>
                                      <p:to>
                                        <p:strVal val="visible"/>
                                      </p:to>
                                    </p:set>
                                    <p:animEffect transition="in" filter="wipe(left)">
                                      <p:cBhvr>
                                        <p:cTn id="15" dur="500"/>
                                        <p:tgtEl>
                                          <p:spTgt spid="163845"/>
                                        </p:tgtEl>
                                      </p:cBhvr>
                                    </p:animEffect>
                                  </p:childTnLst>
                                </p:cTn>
                              </p:par>
                              <p:par>
                                <p:cTn id="16" presetID="1" presetClass="entr" presetSubtype="0" fill="hold" grpId="0" nodeType="withEffect">
                                  <p:stCondLst>
                                    <p:cond delay="100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6384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6384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6384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right)">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wipe(down)">
                                      <p:cBhvr>
                                        <p:cTn id="52" dur="500"/>
                                        <p:tgtEl>
                                          <p:spTgt spid="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
                                            <p:txEl>
                                              <p:pRg st="1" end="1"/>
                                            </p:txEl>
                                          </p:spTgt>
                                        </p:tgtEl>
                                        <p:attrNameLst>
                                          <p:attrName>style.visibility</p:attrName>
                                        </p:attrNameLst>
                                      </p:cBhvr>
                                      <p:to>
                                        <p:strVal val="visible"/>
                                      </p:to>
                                    </p:set>
                                    <p:animEffect transition="in" filter="wipe(down)">
                                      <p:cBhvr>
                                        <p:cTn id="57" dur="500"/>
                                        <p:tgtEl>
                                          <p:spTgt spid="5">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
                                            <p:txEl>
                                              <p:pRg st="2" end="2"/>
                                            </p:txEl>
                                          </p:spTgt>
                                        </p:tgtEl>
                                        <p:attrNameLst>
                                          <p:attrName>style.visibility</p:attrName>
                                        </p:attrNameLst>
                                      </p:cBhvr>
                                      <p:to>
                                        <p:strVal val="visible"/>
                                      </p:to>
                                    </p:set>
                                    <p:animEffect transition="in" filter="wipe(down)">
                                      <p:cBhvr>
                                        <p:cTn id="62" dur="500"/>
                                        <p:tgtEl>
                                          <p:spTgt spid="5">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animEffect transition="in" filter="wipe(down)">
                                      <p:cBhvr>
                                        <p:cTn id="67" dur="500"/>
                                        <p:tgtEl>
                                          <p:spTgt spid="5">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
                                            <p:txEl>
                                              <p:pRg st="4" end="4"/>
                                            </p:txEl>
                                          </p:spTgt>
                                        </p:tgtEl>
                                        <p:attrNameLst>
                                          <p:attrName>style.visibility</p:attrName>
                                        </p:attrNameLst>
                                      </p:cBhvr>
                                      <p:to>
                                        <p:strVal val="visible"/>
                                      </p:to>
                                    </p:set>
                                    <p:animEffect transition="in" filter="wipe(down)">
                                      <p:cBhvr>
                                        <p:cTn id="72" dur="500"/>
                                        <p:tgtEl>
                                          <p:spTgt spid="5">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
                                            <p:txEl>
                                              <p:pRg st="5" end="5"/>
                                            </p:txEl>
                                          </p:spTgt>
                                        </p:tgtEl>
                                        <p:attrNameLst>
                                          <p:attrName>style.visibility</p:attrName>
                                        </p:attrNameLst>
                                      </p:cBhvr>
                                      <p:to>
                                        <p:strVal val="visible"/>
                                      </p:to>
                                    </p:set>
                                    <p:animEffect transition="in" filter="wipe(down)">
                                      <p:cBhvr>
                                        <p:cTn id="77" dur="500"/>
                                        <p:tgtEl>
                                          <p:spTgt spid="5">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
                                            <p:txEl>
                                              <p:pRg st="6" end="6"/>
                                            </p:txEl>
                                          </p:spTgt>
                                        </p:tgtEl>
                                        <p:attrNameLst>
                                          <p:attrName>style.visibility</p:attrName>
                                        </p:attrNameLst>
                                      </p:cBhvr>
                                      <p:to>
                                        <p:strVal val="visible"/>
                                      </p:to>
                                    </p:set>
                                    <p:animEffect transition="in" filter="wipe(down)">
                                      <p:cBhvr>
                                        <p:cTn id="82" dur="500"/>
                                        <p:tgtEl>
                                          <p:spTgt spid="5">
                                            <p:txEl>
                                              <p:pRg st="6" end="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57728"/>
                                        </p:tgtEl>
                                        <p:attrNameLst>
                                          <p:attrName>style.visibility</p:attrName>
                                        </p:attrNameLst>
                                      </p:cBhvr>
                                      <p:to>
                                        <p:strVal val="visible"/>
                                      </p:to>
                                    </p:set>
                                    <p:animEffect transition="in" filter="wipe(left)">
                                      <p:cBhvr>
                                        <p:cTn id="87" dur="500"/>
                                        <p:tgtEl>
                                          <p:spTgt spid="1577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8" restart="whenNotActive" fill="hold" evtFilter="cancelBubble" nodeType="interactiveSeq">
                <p:stCondLst>
                  <p:cond evt="onClick" delay="0">
                    <p:tgtEl>
                      <p:spTgt spid="8"/>
                    </p:tgtEl>
                  </p:cond>
                </p:stCondLst>
                <p:endSync evt="end" delay="0">
                  <p:rtn val="all"/>
                </p:endSync>
                <p:childTnLst>
                  <p:par>
                    <p:cTn id="89" fill="hold">
                      <p:stCondLst>
                        <p:cond delay="0"/>
                      </p:stCondLst>
                      <p:childTnLst>
                        <p:par>
                          <p:cTn id="90" fill="hold">
                            <p:stCondLst>
                              <p:cond delay="0"/>
                            </p:stCondLst>
                            <p:childTnLst>
                              <p:par>
                                <p:cTn id="91" presetID="35" presetClass="path" presetSubtype="0" accel="50000" decel="50000" fill="hold" nodeType="clickEffect">
                                  <p:stCondLst>
                                    <p:cond delay="0"/>
                                  </p:stCondLst>
                                  <p:childTnLst>
                                    <p:animMotion origin="layout" path="M 5E-6 3.33333E-6 L -0.75066 -0.00301 " pathEditMode="relative" rAng="0" ptsTypes="AA">
                                      <p:cBhvr>
                                        <p:cTn id="92" dur="2000" fill="hold"/>
                                        <p:tgtEl>
                                          <p:spTgt spid="8"/>
                                        </p:tgtEl>
                                        <p:attrNameLst>
                                          <p:attrName>ppt_x</p:attrName>
                                          <p:attrName>ppt_y</p:attrName>
                                        </p:attrNameLst>
                                      </p:cBhvr>
                                      <p:rCtr x="-37539" y="-162"/>
                                    </p:animMotion>
                                  </p:childTnLst>
                                </p:cTn>
                              </p:par>
                            </p:childTnLst>
                          </p:cTn>
                        </p:par>
                      </p:childTnLst>
                    </p:cTn>
                  </p:par>
                  <p:par>
                    <p:cTn id="93" fill="hold">
                      <p:stCondLst>
                        <p:cond delay="indefinite"/>
                      </p:stCondLst>
                      <p:childTnLst>
                        <p:par>
                          <p:cTn id="94" fill="hold">
                            <p:stCondLst>
                              <p:cond delay="0"/>
                            </p:stCondLst>
                            <p:childTnLst>
                              <p:par>
                                <p:cTn id="95" presetID="63" presetClass="path" presetSubtype="0" accel="50000" decel="50000" fill="hold" nodeType="clickEffect">
                                  <p:stCondLst>
                                    <p:cond delay="0"/>
                                  </p:stCondLst>
                                  <p:childTnLst>
                                    <p:animMotion origin="layout" path="M -0.75066 -0.00301 L -4.375E-6 -4.44444E-6 " pathEditMode="relative" rAng="0" ptsTypes="AA">
                                      <p:cBhvr>
                                        <p:cTn id="96" dur="2000" fill="hold"/>
                                        <p:tgtEl>
                                          <p:spTgt spid="8"/>
                                        </p:tgtEl>
                                        <p:attrNameLst>
                                          <p:attrName>ppt_x</p:attrName>
                                          <p:attrName>ppt_y</p:attrName>
                                        </p:attrNameLst>
                                      </p:cBhvr>
                                      <p:rCtr x="37513" y="278"/>
                                    </p:animMotion>
                                  </p:childTnLst>
                                </p:cTn>
                              </p:par>
                            </p:childTnLst>
                          </p:cTn>
                        </p:par>
                      </p:childTnLst>
                    </p:cTn>
                  </p:par>
                </p:childTnLst>
              </p:cTn>
              <p:nextCondLst>
                <p:cond evt="onClick" delay="0">
                  <p:tgtEl>
                    <p:spTgt spid="8"/>
                  </p:tgtEl>
                </p:cond>
              </p:nextCondLst>
            </p:seq>
            <p:seq concurrent="1" nextAc="seek">
              <p:cTn id="97" restart="whenNotActive" fill="hold" evtFilter="cancelBubble" nodeType="interactiveSeq">
                <p:stCondLst>
                  <p:cond evt="onClick" delay="0">
                    <p:tgtEl>
                      <p:spTgt spid="13"/>
                    </p:tgtEl>
                  </p:cond>
                </p:stCondLst>
                <p:endSync evt="end" delay="0">
                  <p:rtn val="all"/>
                </p:endSync>
                <p:childTnLst>
                  <p:par>
                    <p:cTn id="98" fill="hold">
                      <p:stCondLst>
                        <p:cond delay="0"/>
                      </p:stCondLst>
                      <p:childTnLst>
                        <p:par>
                          <p:cTn id="99" fill="hold">
                            <p:stCondLst>
                              <p:cond delay="0"/>
                            </p:stCondLst>
                            <p:childTnLst>
                              <p:par>
                                <p:cTn id="100" presetID="63" presetClass="path" presetSubtype="0" accel="50000" decel="50000" fill="hold" nodeType="clickEffect">
                                  <p:stCondLst>
                                    <p:cond delay="0"/>
                                  </p:stCondLst>
                                  <p:childTnLst>
                                    <p:animMotion origin="layout" path="M 1.45833E-6 1.11111E-6 L 0.91862 1.11111E-6 " pathEditMode="relative" rAng="0" ptsTypes="AA">
                                      <p:cBhvr>
                                        <p:cTn id="101" dur="2000" fill="hold"/>
                                        <p:tgtEl>
                                          <p:spTgt spid="13"/>
                                        </p:tgtEl>
                                        <p:attrNameLst>
                                          <p:attrName>ppt_x</p:attrName>
                                          <p:attrName>ppt_y</p:attrName>
                                        </p:attrNameLst>
                                      </p:cBhvr>
                                      <p:rCtr x="45924" y="0"/>
                                    </p:animMotion>
                                  </p:childTnLst>
                                </p:cTn>
                              </p:par>
                            </p:childTnLst>
                          </p:cTn>
                        </p:par>
                      </p:childTnLst>
                    </p:cTn>
                  </p:par>
                  <p:par>
                    <p:cTn id="102" fill="hold">
                      <p:stCondLst>
                        <p:cond delay="indefinite"/>
                      </p:stCondLst>
                      <p:childTnLst>
                        <p:par>
                          <p:cTn id="103" fill="hold">
                            <p:stCondLst>
                              <p:cond delay="0"/>
                            </p:stCondLst>
                            <p:childTnLst>
                              <p:par>
                                <p:cTn id="104" presetID="35" presetClass="path" presetSubtype="0" accel="50000" decel="50000" fill="hold" nodeType="clickEffect">
                                  <p:stCondLst>
                                    <p:cond delay="0"/>
                                  </p:stCondLst>
                                  <p:childTnLst>
                                    <p:animMotion origin="layout" path="M 0.91862 1.11111E-6 L 6.25E-7 1.11111E-6 " pathEditMode="relative" rAng="0" ptsTypes="AA">
                                      <p:cBhvr>
                                        <p:cTn id="105" dur="2000" fill="hold"/>
                                        <p:tgtEl>
                                          <p:spTgt spid="13"/>
                                        </p:tgtEl>
                                        <p:attrNameLst>
                                          <p:attrName>ppt_x</p:attrName>
                                          <p:attrName>ppt_y</p:attrName>
                                        </p:attrNameLst>
                                      </p:cBhvr>
                                      <p:rCtr x="-45911" y="0"/>
                                    </p:animMotion>
                                  </p:childTnLst>
                                </p:cTn>
                              </p:par>
                            </p:childTnLst>
                          </p:cTn>
                        </p:par>
                      </p:childTnLst>
                    </p:cTn>
                  </p:par>
                </p:childTnLst>
              </p:cTn>
              <p:nextCondLst>
                <p:cond evt="onClick" delay="0">
                  <p:tgtEl>
                    <p:spTgt spid="13"/>
                  </p:tgtEl>
                </p:cond>
              </p:nextCondLst>
            </p:seq>
          </p:childTnLst>
        </p:cTn>
      </p:par>
    </p:tnLst>
    <p:bldLst>
      <p:bldP spid="163844" grpId="0" autoUpdateAnimBg="0"/>
      <p:bldP spid="163845" grpId="0" autoUpdateAnimBg="0"/>
      <p:bldP spid="163846" grpId="0" autoUpdateAnimBg="0"/>
      <p:bldP spid="163847" grpId="0" autoUpdateAnimBg="0"/>
      <p:bldP spid="163849" grpId="0" autoUpdateAnimBg="0"/>
      <p:bldP spid="2" grpId="0"/>
      <p:bldP spid="17" grpId="0"/>
      <p:bldP spid="18" grpId="0"/>
      <p:bldP spid="3" grpId="0"/>
      <p:bldP spid="10" grpId="0"/>
      <p:bldP spid="12" grpId="0"/>
      <p:bldP spid="5" grpId="0" build="p"/>
      <p:bldP spid="15772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748203" y="697134"/>
            <a:ext cx="10836322" cy="131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10000"/>
              </a:lnSpc>
              <a:spcBef>
                <a:spcPct val="10000"/>
              </a:spcBef>
              <a:spcAft>
                <a:spcPct val="0"/>
              </a:spcAft>
              <a:defRPr/>
            </a:pPr>
            <a:r>
              <a:rPr lang="es-EC" sz="24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Ejemplo 2: </a:t>
            </a:r>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Usando inducción matemática probar que la suma de los n primeros números enteros positivos pares es </a:t>
            </a:r>
            <a:r>
              <a:rPr lang="es-EC" sz="24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s-EC" sz="24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+ 1) para todo entero positivo </a:t>
            </a:r>
            <a:r>
              <a:rPr lang="es-EC" sz="24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n-CA"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endPar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a:p>
            <a:pPr algn="ctr" fontAlgn="base">
              <a:lnSpc>
                <a:spcPct val="110000"/>
              </a:lnSpc>
              <a:spcBef>
                <a:spcPct val="10000"/>
              </a:spcBef>
              <a:spcAft>
                <a:spcPct val="0"/>
              </a:spcAft>
              <a:defRPr/>
            </a:pPr>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s-EC" sz="24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S</a:t>
            </a:r>
            <a:r>
              <a:rPr lang="es-EC" sz="2400" i="1" baseline="-25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s-EC" sz="24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2 + 4 + 6 + 8 + </a:t>
            </a:r>
            <a:r>
              <a:rPr lang="es-EC" sz="2400" baseline="30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a:t>
            </a:r>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a:t>
            </a:r>
            <a:r>
              <a:rPr lang="es-EC" sz="2400"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2</a:t>
            </a:r>
            <a:r>
              <a:rPr lang="es-EC" sz="2400" i="1"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a:t>
            </a:r>
            <a:r>
              <a:rPr lang="es-EC" sz="24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s-EC" sz="24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+ 1) </a:t>
            </a:r>
          </a:p>
        </p:txBody>
      </p:sp>
      <mc:AlternateContent xmlns:mc="http://schemas.openxmlformats.org/markup-compatibility/2006">
        <mc:Choice xmlns:a14="http://schemas.microsoft.com/office/drawing/2010/main" Requires="a14">
          <p:sp>
            <p:nvSpPr>
              <p:cNvPr id="163844" name="Text Box 4"/>
              <p:cNvSpPr txBox="1">
                <a:spLocks noChangeArrowheads="1"/>
              </p:cNvSpPr>
              <p:nvPr/>
            </p:nvSpPr>
            <p:spPr bwMode="auto">
              <a:xfrm>
                <a:off x="544039" y="2420917"/>
                <a:ext cx="3412141"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457200" lvl="1" indent="-457200">
                  <a:lnSpc>
                    <a:spcPct val="90000"/>
                  </a:lnSpc>
                  <a:buAutoNum type="arabicParenR"/>
                </a:pPr>
                <a:r>
                  <a:rPr lang="en-US" sz="2000" b="1" u="sng" dirty="0">
                    <a:latin typeface="+mj-lt"/>
                  </a:rPr>
                  <a:t>Paso </a:t>
                </a:r>
                <a:r>
                  <a:rPr lang="es-EC" sz="2000" b="1" u="sng" dirty="0">
                    <a:latin typeface="+mj-lt"/>
                  </a:rPr>
                  <a:t>Básico</a:t>
                </a:r>
                <a:r>
                  <a:rPr lang="en-US" sz="2000" b="1" u="sng" dirty="0">
                    <a:latin typeface="+mj-lt"/>
                  </a:rPr>
                  <a:t> </a:t>
                </a:r>
                <a:r>
                  <a:rPr lang="en-US" sz="2000" dirty="0">
                    <a:latin typeface="+mj-lt"/>
                  </a:rPr>
                  <a:t>: </a:t>
                </a:r>
                <a:r>
                  <a:rPr lang="es-ES" sz="2000" dirty="0">
                    <a:latin typeface="+mj-lt"/>
                  </a:rPr>
                  <a:t>para </a:t>
                </a:r>
                <a14:m>
                  <m:oMath xmlns:m="http://schemas.openxmlformats.org/officeDocument/2006/math">
                    <m:r>
                      <a:rPr lang="es-ES" sz="2000" b="0" i="1" smtClean="0">
                        <a:latin typeface="Cambria Math" panose="02040503050406030204" pitchFamily="18" charset="0"/>
                      </a:rPr>
                      <m:t>𝑛</m:t>
                    </m:r>
                    <m:r>
                      <a:rPr lang="es-ES" sz="2000" b="0" i="1" smtClean="0">
                        <a:latin typeface="Cambria Math" panose="02040503050406030204" pitchFamily="18" charset="0"/>
                      </a:rPr>
                      <m:t>=1</m:t>
                    </m:r>
                  </m:oMath>
                </a14:m>
                <a:endParaRPr lang="es-EC" sz="2000" dirty="0">
                  <a:latin typeface="+mj-lt"/>
                </a:endParaRPr>
              </a:p>
            </p:txBody>
          </p:sp>
        </mc:Choice>
        <mc:Fallback>
          <p:sp>
            <p:nvSpPr>
              <p:cNvPr id="163844" name="Text Box 4"/>
              <p:cNvSpPr txBox="1">
                <a:spLocks noRot="1" noChangeAspect="1" noMove="1" noResize="1" noEditPoints="1" noAdjustHandles="1" noChangeArrowheads="1" noChangeShapeType="1" noTextEdit="1"/>
              </p:cNvSpPr>
              <p:nvPr/>
            </p:nvSpPr>
            <p:spPr bwMode="auto">
              <a:xfrm>
                <a:off x="544039" y="2420917"/>
                <a:ext cx="3412141" cy="369332"/>
              </a:xfrm>
              <a:prstGeom prst="rect">
                <a:avLst/>
              </a:prstGeom>
              <a:blipFill>
                <a:blip r:embed="rId3"/>
                <a:stretch>
                  <a:fillRect l="-1429" t="-16393" b="-278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p:sp>
        <p:nvSpPr>
          <p:cNvPr id="163845" name="Rectangle 5"/>
          <p:cNvSpPr>
            <a:spLocks noChangeArrowheads="1"/>
          </p:cNvSpPr>
          <p:nvPr/>
        </p:nvSpPr>
        <p:spPr bwMode="auto">
          <a:xfrm>
            <a:off x="1420593" y="3078718"/>
            <a:ext cx="23631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defRPr/>
            </a:pPr>
            <a:r>
              <a:rPr lang="en-CA" sz="2000" i="1"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S</a:t>
            </a:r>
            <a:r>
              <a:rPr lang="en-CA" sz="2000" baseline="-25000"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2 = </a:t>
            </a:r>
            <a:r>
              <a:rPr lang="en-CA"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CA"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+ 1) = 2 </a:t>
            </a:r>
            <a:endParaRPr lang="en-US"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163846" name="Text Box 6"/>
          <p:cNvSpPr txBox="1">
            <a:spLocks noChangeArrowheads="1"/>
          </p:cNvSpPr>
          <p:nvPr/>
        </p:nvSpPr>
        <p:spPr bwMode="auto">
          <a:xfrm>
            <a:off x="4520809" y="3063329"/>
            <a:ext cx="16710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lang="es-EC" sz="2000" dirty="0">
                <a:solidFill>
                  <a:srgbClr val="FF0000"/>
                </a:solidFill>
                <a:latin typeface="Times New Roman" panose="02020603050405020304" pitchFamily="18" charset="0"/>
                <a:cs typeface="Times New Roman" panose="02020603050405020304" pitchFamily="18" charset="0"/>
              </a:rPr>
              <a:t>Verdadero</a:t>
            </a:r>
          </a:p>
        </p:txBody>
      </p:sp>
      <mc:AlternateContent xmlns:mc="http://schemas.openxmlformats.org/markup-compatibility/2006">
        <mc:Choice xmlns:a14="http://schemas.microsoft.com/office/drawing/2010/main" Requires="a14">
          <p:sp>
            <p:nvSpPr>
              <p:cNvPr id="163847" name="Text Box 7"/>
              <p:cNvSpPr txBox="1">
                <a:spLocks noChangeArrowheads="1"/>
              </p:cNvSpPr>
              <p:nvPr/>
            </p:nvSpPr>
            <p:spPr bwMode="auto">
              <a:xfrm>
                <a:off x="544039" y="3702500"/>
                <a:ext cx="537156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457200" lvl="1" indent="-457200">
                  <a:lnSpc>
                    <a:spcPct val="90000"/>
                  </a:lnSpc>
                  <a:buFont typeface="+mj-lt"/>
                  <a:buAutoNum type="arabicParenR" startAt="2"/>
                </a:pPr>
                <a:r>
                  <a:rPr lang="es-EC" sz="2000" b="1" u="sng" dirty="0">
                    <a:solidFill>
                      <a:srgbClr val="000099"/>
                    </a:solidFill>
                    <a:latin typeface="Times New Roman"/>
                  </a:rPr>
                  <a:t>Paso Inductivo</a:t>
                </a:r>
                <a:r>
                  <a:rPr lang="es-EC" sz="2000" dirty="0">
                    <a:solidFill>
                      <a:srgbClr val="000099"/>
                    </a:solidFill>
                    <a:latin typeface="Times New Roman"/>
                  </a:rPr>
                  <a:t>: </a:t>
                </a:r>
                <a:r>
                  <a:rPr lang="es-EC" sz="2000" b="1" dirty="0">
                    <a:solidFill>
                      <a:srgbClr val="000099"/>
                    </a:solidFill>
                    <a:latin typeface="Times New Roman"/>
                  </a:rPr>
                  <a:t>A</a:t>
                </a:r>
                <a:r>
                  <a:rPr lang="es-EC" sz="2000" dirty="0">
                    <a:solidFill>
                      <a:srgbClr val="000099"/>
                    </a:solidFill>
                    <a:latin typeface="Times New Roman"/>
                  </a:rPr>
                  <a:t>sumir que es verdadero para cualquier elemento </a:t>
                </a:r>
                <a14:m>
                  <m:oMath xmlns:m="http://schemas.openxmlformats.org/officeDocument/2006/math">
                    <m:r>
                      <a:rPr lang="es-EC" sz="2000" b="0" i="1" smtClean="0">
                        <a:solidFill>
                          <a:srgbClr val="000099"/>
                        </a:solidFill>
                        <a:latin typeface="Cambria Math" panose="02040503050406030204" pitchFamily="18" charset="0"/>
                      </a:rPr>
                      <m:t>𝑛</m:t>
                    </m:r>
                    <m:r>
                      <a:rPr lang="es-EC" sz="2000" b="0" i="1" smtClean="0">
                        <a:solidFill>
                          <a:srgbClr val="000099"/>
                        </a:solidFill>
                        <a:latin typeface="Cambria Math" panose="02040503050406030204" pitchFamily="18" charset="0"/>
                      </a:rPr>
                      <m:t>=</m:t>
                    </m:r>
                    <m:r>
                      <a:rPr lang="es-EC" sz="2000" b="0" i="1" smtClean="0">
                        <a:solidFill>
                          <a:srgbClr val="000099"/>
                        </a:solidFill>
                        <a:latin typeface="Cambria Math" panose="02040503050406030204" pitchFamily="18" charset="0"/>
                      </a:rPr>
                      <m:t>𝑘</m:t>
                    </m:r>
                  </m:oMath>
                </a14:m>
                <a:r>
                  <a:rPr lang="es-EC" sz="2000" dirty="0">
                    <a:solidFill>
                      <a:srgbClr val="000099"/>
                    </a:solidFill>
                    <a:latin typeface="Times New Roman"/>
                  </a:rPr>
                  <a:t>.</a:t>
                </a:r>
                <a:endParaRPr lang="es-EC" sz="2000" b="1" dirty="0">
                  <a:solidFill>
                    <a:srgbClr val="FF0000"/>
                  </a:solidFill>
                  <a:latin typeface="Times New Roman"/>
                </a:endParaRPr>
              </a:p>
            </p:txBody>
          </p:sp>
        </mc:Choice>
        <mc:Fallback>
          <p:sp>
            <p:nvSpPr>
              <p:cNvPr id="163847" name="Text Box 7"/>
              <p:cNvSpPr txBox="1">
                <a:spLocks noRot="1" noChangeAspect="1" noMove="1" noResize="1" noEditPoints="1" noAdjustHandles="1" noChangeArrowheads="1" noChangeShapeType="1" noTextEdit="1"/>
              </p:cNvSpPr>
              <p:nvPr/>
            </p:nvSpPr>
            <p:spPr bwMode="auto">
              <a:xfrm>
                <a:off x="544039" y="3702500"/>
                <a:ext cx="5371569" cy="646331"/>
              </a:xfrm>
              <a:prstGeom prst="rect">
                <a:avLst/>
              </a:prstGeom>
              <a:blipFill>
                <a:blip r:embed="rId4"/>
                <a:stretch>
                  <a:fillRect l="-908" t="-9434" b="-1603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63848" name="Rectangle 8"/>
              <p:cNvSpPr>
                <a:spLocks noChangeArrowheads="1"/>
              </p:cNvSpPr>
              <p:nvPr/>
            </p:nvSpPr>
            <p:spPr bwMode="auto">
              <a:xfrm>
                <a:off x="1382122" y="4309639"/>
                <a:ext cx="2775183" cy="406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fontAlgn="base">
                  <a:lnSpc>
                    <a:spcPct val="110000"/>
                  </a:lnSpc>
                  <a:spcBef>
                    <a:spcPct val="10000"/>
                  </a:spcBef>
                  <a:spcAft>
                    <a:spcPct val="0"/>
                  </a:spcAft>
                  <a:defRPr/>
                </a:pPr>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S</a:t>
                </a:r>
                <a:r>
                  <a:rPr lang="en-CA" sz="2000" i="1" baseline="-25000"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k</a:t>
                </a:r>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𝑘</m:t>
                        </m:r>
                        <m:r>
                          <a:rPr lang="es-EC" sz="2000" b="0" i="1" smtClean="0">
                            <a:solidFill>
                              <a:srgbClr val="000099"/>
                            </a:solidFill>
                            <a:latin typeface="Cambria Math" panose="02040503050406030204" pitchFamily="18" charset="0"/>
                            <a:cs typeface="Times New Roman" panose="02020603050405020304" pitchFamily="18" charset="0"/>
                            <a:sym typeface="Symbol" panose="05050102010706020507" pitchFamily="18" charset="2"/>
                          </a:rPr>
                          <m:t>−1</m:t>
                        </m:r>
                      </m:sub>
                    </m:sSub>
                  </m:oMath>
                </a14:m>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CA" sz="2000"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2</a:t>
                </a:r>
                <a:r>
                  <a:rPr lang="en-CA" sz="2000" i="1"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k</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a:t>
                </a:r>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k</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k</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+ 1) </a:t>
                </a:r>
              </a:p>
            </p:txBody>
          </p:sp>
        </mc:Choice>
        <mc:Fallback xmlns="">
          <p:sp>
            <p:nvSpPr>
              <p:cNvPr id="163848" name="Rectangle 8"/>
              <p:cNvSpPr>
                <a:spLocks noRot="1" noChangeAspect="1" noMove="1" noResize="1" noEditPoints="1" noAdjustHandles="1" noChangeArrowheads="1" noChangeShapeType="1" noTextEdit="1"/>
              </p:cNvSpPr>
              <p:nvPr/>
            </p:nvSpPr>
            <p:spPr bwMode="auto">
              <a:xfrm>
                <a:off x="1382122" y="4309639"/>
                <a:ext cx="2775183" cy="406330"/>
              </a:xfrm>
              <a:prstGeom prst="rect">
                <a:avLst/>
              </a:prstGeom>
              <a:blipFill>
                <a:blip r:embed="rId5"/>
                <a:stretch>
                  <a:fillRect l="-1978" t="-7463" r="-1758" b="-253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p:sp>
        <p:nvSpPr>
          <p:cNvPr id="163849" name="Text Box 9"/>
          <p:cNvSpPr txBox="1">
            <a:spLocks noChangeArrowheads="1"/>
          </p:cNvSpPr>
          <p:nvPr/>
        </p:nvSpPr>
        <p:spPr bwMode="auto">
          <a:xfrm>
            <a:off x="4489193" y="4274626"/>
            <a:ext cx="1422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lang="es-ES" sz="2000" dirty="0">
                <a:solidFill>
                  <a:srgbClr val="FF0000"/>
                </a:solidFill>
                <a:latin typeface="Times New Roman" panose="02020603050405020304" pitchFamily="18" charset="0"/>
                <a:cs typeface="Times New Roman" panose="02020603050405020304" pitchFamily="18" charset="0"/>
              </a:rPr>
              <a:t>Hipótesis</a:t>
            </a:r>
          </a:p>
        </p:txBody>
      </p:sp>
      <p:sp>
        <p:nvSpPr>
          <p:cNvPr id="2" name="Rectángulo 1"/>
          <p:cNvSpPr/>
          <p:nvPr/>
        </p:nvSpPr>
        <p:spPr>
          <a:xfrm>
            <a:off x="869156" y="4743636"/>
            <a:ext cx="5755579" cy="707886"/>
          </a:xfrm>
          <a:prstGeom prst="rect">
            <a:avLst/>
          </a:prstGeom>
        </p:spPr>
        <p:txBody>
          <a:bodyPr wrap="square">
            <a:spAutoFit/>
          </a:bodyPr>
          <a:lstStyle/>
          <a:p>
            <a:pPr lvl="0" fontAlgn="base">
              <a:spcBef>
                <a:spcPct val="50000"/>
              </a:spcBef>
              <a:spcAft>
                <a:spcPct val="0"/>
              </a:spcAft>
              <a:defRPr/>
            </a:pPr>
            <a:r>
              <a:rPr lang="es-EC" sz="2000" dirty="0">
                <a:solidFill>
                  <a:srgbClr val="000099"/>
                </a:solidFill>
                <a:latin typeface="Times New Roman" panose="02020603050405020304" pitchFamily="18" charset="0"/>
                <a:cs typeface="Times New Roman" panose="02020603050405020304" pitchFamily="18" charset="0"/>
              </a:rPr>
              <a:t>Entonces, se debe demostrar que la fórmula  de la suma es verdadera para el próximo término</a:t>
            </a:r>
            <a:r>
              <a:rPr lang="en-US" sz="2000" dirty="0">
                <a:solidFill>
                  <a:srgbClr val="000099"/>
                </a:solidFill>
                <a:latin typeface="Times New Roman" panose="02020603050405020304" pitchFamily="18" charset="0"/>
                <a:cs typeface="Times New Roman" panose="02020603050405020304" pitchFamily="18" charset="0"/>
              </a:rPr>
              <a:t>, </a:t>
            </a:r>
            <a:r>
              <a:rPr lang="en-US" sz="2000" i="1" dirty="0">
                <a:solidFill>
                  <a:srgbClr val="000099"/>
                </a:solidFill>
                <a:latin typeface="Times New Roman" panose="02020603050405020304" pitchFamily="18" charset="0"/>
                <a:cs typeface="Times New Roman" panose="02020603050405020304" pitchFamily="18" charset="0"/>
              </a:rPr>
              <a:t>k</a:t>
            </a:r>
            <a:r>
              <a:rPr lang="en-US" sz="2000" dirty="0">
                <a:solidFill>
                  <a:srgbClr val="000099"/>
                </a:solidFill>
                <a:latin typeface="Times New Roman" panose="02020603050405020304" pitchFamily="18" charset="0"/>
                <a:cs typeface="Times New Roman" panose="02020603050405020304" pitchFamily="18" charset="0"/>
              </a:rPr>
              <a:t> +1.</a:t>
            </a:r>
            <a:endParaRPr lang="es-EC" sz="2000" dirty="0">
              <a:solidFill>
                <a:srgbClr val="000099"/>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Rectangle 22"/>
              <p:cNvSpPr>
                <a:spLocks noChangeArrowheads="1"/>
              </p:cNvSpPr>
              <p:nvPr/>
            </p:nvSpPr>
            <p:spPr bwMode="auto">
              <a:xfrm>
                <a:off x="1016489" y="5671274"/>
                <a:ext cx="4658712" cy="406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lvl="0" algn="ctr" fontAlgn="base">
                  <a:lnSpc>
                    <a:spcPct val="110000"/>
                  </a:lnSpc>
                  <a:spcBef>
                    <a:spcPct val="10000"/>
                  </a:spcBef>
                  <a:spcAft>
                    <a:spcPct val="0"/>
                  </a:spcAft>
                  <a:defRPr/>
                </a:pPr>
                <a:r>
                  <a:rPr lang="en-CA" sz="2000" i="1"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S</a:t>
                </a:r>
                <a:r>
                  <a:rPr lang="en-CA" sz="2000" i="1" baseline="-25000"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k</a:t>
                </a:r>
                <a:r>
                  <a:rPr lang="en-CA" sz="2000" baseline="-25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a:t>
                </a:r>
                <a14:m>
                  <m:oMath xmlns:m="http://schemas.openxmlformats.org/officeDocument/2006/math">
                    <m:sSub>
                      <m:sSubPr>
                        <m:ctrlP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ctrlPr>
                      </m:sSubPr>
                      <m:e>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𝑆</m:t>
                        </m:r>
                      </m:e>
                      <m:sub>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𝑘</m:t>
                        </m:r>
                      </m:sub>
                    </m:sSub>
                    <m:r>
                      <a:rPr lang="es-EC" sz="2000" i="1">
                        <a:solidFill>
                          <a:srgbClr val="000099"/>
                        </a:solidFill>
                        <a:latin typeface="Cambria Math" panose="02040503050406030204" pitchFamily="18" charset="0"/>
                        <a:cs typeface="Times New Roman" panose="02020603050405020304" pitchFamily="18" charset="0"/>
                        <a:sym typeface="Symbol" panose="05050102010706020507" pitchFamily="18" charset="2"/>
                      </a:rPr>
                      <m:t> </m:t>
                    </m:r>
                  </m:oMath>
                </a14:m>
                <a:r>
                  <a:rPr lang="en-CA"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2 (</a:t>
                </a:r>
                <a:r>
                  <a:rPr lang="en-CA"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a:t>
                </a:r>
                <a:r>
                  <a:rPr lang="en-CA"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+ 1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CA"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a:t>
                </a:r>
                <a:r>
                  <a:rPr lang="en-CA"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+ 1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CA"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 + </a:t>
                </a:r>
                <a:r>
                  <a:rPr lang="en-CA"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+ 1).</a:t>
                </a:r>
              </a:p>
            </p:txBody>
          </p:sp>
        </mc:Choice>
        <mc:Fallback>
          <p:sp>
            <p:nvSpPr>
              <p:cNvPr id="14" name="Rectangle 22"/>
              <p:cNvSpPr>
                <a:spLocks noRot="1" noChangeAspect="1" noMove="1" noResize="1" noEditPoints="1" noAdjustHandles="1" noChangeArrowheads="1" noChangeShapeType="1" noTextEdit="1"/>
              </p:cNvSpPr>
              <p:nvPr/>
            </p:nvSpPr>
            <p:spPr bwMode="auto">
              <a:xfrm>
                <a:off x="1016489" y="5671274"/>
                <a:ext cx="4658712" cy="406330"/>
              </a:xfrm>
              <a:prstGeom prst="rect">
                <a:avLst/>
              </a:prstGeom>
              <a:blipFill>
                <a:blip r:embed="rId6"/>
                <a:stretch>
                  <a:fillRect l="-1047" t="-5970" r="-916" b="-253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p:sp>
        <p:nvSpPr>
          <p:cNvPr id="3" name="CuadroTexto 2">
            <a:extLst>
              <a:ext uri="{FF2B5EF4-FFF2-40B4-BE49-F238E27FC236}">
                <a16:creationId xmlns:a16="http://schemas.microsoft.com/office/drawing/2014/main" id="{3AE2E352-DA93-2463-8510-79424650D6A0}"/>
              </a:ext>
            </a:extLst>
          </p:cNvPr>
          <p:cNvSpPr txBox="1"/>
          <p:nvPr/>
        </p:nvSpPr>
        <p:spPr>
          <a:xfrm>
            <a:off x="748129" y="3095361"/>
            <a:ext cx="620683" cy="369332"/>
          </a:xfrm>
          <a:prstGeom prst="rect">
            <a:avLst/>
          </a:prstGeom>
          <a:noFill/>
        </p:spPr>
        <p:txBody>
          <a:bodyPr wrap="none" rtlCol="0">
            <a:spAutoFit/>
          </a:bodyPr>
          <a:lstStyle/>
          <a:p>
            <a:r>
              <a:rPr lang="es-EC" dirty="0" err="1"/>
              <a:t>LHS</a:t>
            </a:r>
            <a:endParaRPr lang="es-EC" dirty="0"/>
          </a:p>
        </p:txBody>
      </p:sp>
      <p:sp>
        <p:nvSpPr>
          <p:cNvPr id="4" name="CuadroTexto 3">
            <a:extLst>
              <a:ext uri="{FF2B5EF4-FFF2-40B4-BE49-F238E27FC236}">
                <a16:creationId xmlns:a16="http://schemas.microsoft.com/office/drawing/2014/main" id="{0294F961-A753-D28C-BF30-D8D9B28892C1}"/>
              </a:ext>
            </a:extLst>
          </p:cNvPr>
          <p:cNvSpPr txBox="1"/>
          <p:nvPr/>
        </p:nvSpPr>
        <p:spPr>
          <a:xfrm>
            <a:off x="3835521" y="3078718"/>
            <a:ext cx="633507" cy="369332"/>
          </a:xfrm>
          <a:prstGeom prst="rect">
            <a:avLst/>
          </a:prstGeom>
          <a:noFill/>
        </p:spPr>
        <p:txBody>
          <a:bodyPr wrap="none" rtlCol="0">
            <a:spAutoFit/>
          </a:bodyPr>
          <a:lstStyle/>
          <a:p>
            <a:r>
              <a:rPr lang="es-EC" dirty="0" err="1"/>
              <a:t>RHS</a:t>
            </a:r>
            <a:endParaRPr lang="es-EC" dirty="0"/>
          </a:p>
        </p:txBody>
      </p:sp>
      <p:sp>
        <p:nvSpPr>
          <p:cNvPr id="5" name="Text Box 9">
            <a:extLst>
              <a:ext uri="{FF2B5EF4-FFF2-40B4-BE49-F238E27FC236}">
                <a16:creationId xmlns:a16="http://schemas.microsoft.com/office/drawing/2014/main" id="{BB3B3F7E-8F58-D67A-70E0-9A7F85E38528}"/>
              </a:ext>
            </a:extLst>
          </p:cNvPr>
          <p:cNvSpPr txBox="1">
            <a:spLocks noChangeArrowheads="1"/>
          </p:cNvSpPr>
          <p:nvPr/>
        </p:nvSpPr>
        <p:spPr bwMode="auto">
          <a:xfrm>
            <a:off x="5675201" y="5677494"/>
            <a:ext cx="1422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lang="es-ES" sz="2000" dirty="0" err="1">
                <a:solidFill>
                  <a:srgbClr val="FF0000"/>
                </a:solidFill>
                <a:latin typeface="Times New Roman" panose="02020603050405020304" pitchFamily="18" charset="0"/>
                <a:cs typeface="Times New Roman" panose="02020603050405020304" pitchFamily="18" charset="0"/>
              </a:rPr>
              <a:t>Tésis</a:t>
            </a:r>
            <a:endParaRPr lang="es-ES" sz="2000" dirty="0">
              <a:solidFill>
                <a:srgbClr val="FF0000"/>
              </a:solidFill>
              <a:latin typeface="Times New Roman" panose="02020603050405020304" pitchFamily="18" charset="0"/>
              <a:cs typeface="Times New Roman" panose="02020603050405020304" pitchFamily="18" charset="0"/>
            </a:endParaRPr>
          </a:p>
        </p:txBody>
      </p:sp>
      <p:sp>
        <p:nvSpPr>
          <p:cNvPr id="9" name="Marcador de contenido 8">
            <a:extLst>
              <a:ext uri="{FF2B5EF4-FFF2-40B4-BE49-F238E27FC236}">
                <a16:creationId xmlns:a16="http://schemas.microsoft.com/office/drawing/2014/main" id="{6E71B2F9-7640-C6C6-4DA3-CD069EDF6277}"/>
              </a:ext>
            </a:extLst>
          </p:cNvPr>
          <p:cNvSpPr txBox="1">
            <a:spLocks/>
          </p:cNvSpPr>
          <p:nvPr/>
        </p:nvSpPr>
        <p:spPr>
          <a:xfrm>
            <a:off x="7097601" y="2617336"/>
            <a:ext cx="3181222" cy="2299897"/>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Tx/>
              <a:buNone/>
            </a:pPr>
            <a:r>
              <a:rPr lang="es-EC" sz="2000" i="1" u="sng" dirty="0">
                <a:solidFill>
                  <a:srgbClr val="0000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Demostración</a:t>
            </a:r>
            <a:endPar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a:p>
            <a:pPr marL="0" indent="0">
              <a:lnSpc>
                <a:spcPct val="150000"/>
              </a:lnSpc>
              <a:buFontTx/>
              <a:buNone/>
            </a:pPr>
            <a:r>
              <a:rPr lang="en-CA" sz="2000" i="1"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S</a:t>
            </a:r>
            <a:r>
              <a:rPr lang="en-CA" sz="2000" i="1" baseline="-25000"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k</a:t>
            </a:r>
            <a:r>
              <a:rPr lang="en-CA" sz="2000" baseline="-25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+ 1</a:t>
            </a:r>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CA" sz="2000" i="1"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S</a:t>
            </a:r>
            <a:r>
              <a:rPr lang="en-CA" sz="2000" i="1" baseline="-25000" dirty="0" err="1">
                <a:solidFill>
                  <a:srgbClr val="000099"/>
                </a:solidFill>
                <a:latin typeface="Times New Roman" panose="02020603050405020304" pitchFamily="18" charset="0"/>
                <a:cs typeface="Times New Roman" panose="02020603050405020304" pitchFamily="18" charset="0"/>
                <a:sym typeface="Symbol" panose="05050102010706020507" pitchFamily="18" charset="2"/>
              </a:rPr>
              <a:t>k</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[2(</a:t>
            </a:r>
            <a:r>
              <a:rPr lang="en-CA"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 </a:t>
            </a:r>
            <a:r>
              <a:rPr lang="en-CA"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p>
          <a:p>
            <a:pPr marL="447675" indent="0">
              <a:lnSpc>
                <a:spcPct val="150000"/>
              </a:lnSpc>
              <a:buFontTx/>
              <a:buNone/>
            </a:pP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rgbClr val="000082"/>
                </a:solidFill>
                <a:latin typeface="Times New Roman" panose="02020603050405020304" pitchFamily="18" charset="0"/>
                <a:cs typeface="Times New Roman" panose="02020603050405020304" pitchFamily="18" charset="0"/>
              </a:rPr>
              <a:t>k</a:t>
            </a:r>
            <a:r>
              <a:rPr lang="en-US" sz="2000" dirty="0">
                <a:solidFill>
                  <a:srgbClr val="000082"/>
                </a:solidFill>
                <a:latin typeface="Times New Roman" panose="02020603050405020304" pitchFamily="18" charset="0"/>
                <a:cs typeface="Times New Roman" panose="02020603050405020304" pitchFamily="18" charset="0"/>
              </a:rPr>
              <a:t>(</a:t>
            </a:r>
            <a:r>
              <a:rPr lang="en-US" sz="2000" i="1" dirty="0">
                <a:solidFill>
                  <a:srgbClr val="000082"/>
                </a:solidFill>
                <a:latin typeface="Times New Roman" panose="02020603050405020304" pitchFamily="18" charset="0"/>
                <a:cs typeface="Times New Roman" panose="02020603050405020304" pitchFamily="18" charset="0"/>
              </a:rPr>
              <a:t>k</a:t>
            </a:r>
            <a:r>
              <a:rPr lang="en-US" sz="2000" dirty="0">
                <a:solidFill>
                  <a:srgbClr val="000082"/>
                </a:solidFill>
                <a:latin typeface="Times New Roman" panose="02020603050405020304" pitchFamily="18" charset="0"/>
                <a:cs typeface="Times New Roman" panose="02020603050405020304" pitchFamily="18" charset="0"/>
              </a:rPr>
              <a:t> + 1)</a:t>
            </a:r>
            <a:r>
              <a:rPr lang="en-CA" sz="2000" dirty="0">
                <a:solidFill>
                  <a:srgbClr val="000082"/>
                </a:solidFill>
                <a:latin typeface="Times New Roman" panose="02020603050405020304" pitchFamily="18" charset="0"/>
                <a:cs typeface="Times New Roman" panose="02020603050405020304" pitchFamily="18" charset="0"/>
                <a:sym typeface="Symbol" panose="05050102010706020507" pitchFamily="18" charset="2"/>
              </a:rPr>
              <a:t> </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CA" sz="20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 </a:t>
            </a:r>
            <a:r>
              <a:rPr lang="en-CA"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+ 1</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p>
          <a:p>
            <a:pPr marL="447675" indent="0">
              <a:lnSpc>
                <a:spcPct val="150000"/>
              </a:lnSpc>
              <a:buFontTx/>
              <a:buNone/>
            </a:pP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CA" sz="2000" dirty="0">
                <a:solidFill>
                  <a:srgbClr val="000099"/>
                </a:solidFill>
                <a:cs typeface="Times New Roman" panose="02020603050405020304" pitchFamily="18" charset="0"/>
                <a:sym typeface="Symbol" panose="05050102010706020507" pitchFamily="18" charset="2"/>
              </a:rPr>
              <a:t> </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r>
              <a:rPr lang="en-US" sz="2000" i="1" dirty="0">
                <a:solidFill>
                  <a:srgbClr val="000099"/>
                </a:solidFill>
                <a:latin typeface="Times New Roman" panose="02020603050405020304" pitchFamily="18" charset="0"/>
                <a:cs typeface="Times New Roman" panose="02020603050405020304" pitchFamily="18" charset="0"/>
              </a:rPr>
              <a:t>k + </a:t>
            </a:r>
            <a:r>
              <a:rPr lang="en-US" sz="2000" dirty="0">
                <a:solidFill>
                  <a:srgbClr val="000099"/>
                </a:solidFill>
                <a:latin typeface="Times New Roman" panose="02020603050405020304" pitchFamily="18" charset="0"/>
                <a:cs typeface="Times New Roman" panose="02020603050405020304" pitchFamily="18" charset="0"/>
              </a:rPr>
              <a:t>1)(</a:t>
            </a:r>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k </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+ 2)</a:t>
            </a:r>
          </a:p>
          <a:p>
            <a:pPr marL="0" indent="0">
              <a:buFontTx/>
              <a:buNone/>
            </a:pPr>
            <a:endParaRPr lang="es-EC" sz="1800" dirty="0"/>
          </a:p>
        </p:txBody>
      </p:sp>
      <mc:AlternateContent xmlns:mc="http://schemas.openxmlformats.org/markup-compatibility/2006">
        <mc:Choice xmlns:a14="http://schemas.microsoft.com/office/drawing/2010/main" Requires="a14">
          <p:sp>
            <p:nvSpPr>
              <p:cNvPr id="157728" name="Text Box 32"/>
              <p:cNvSpPr txBox="1">
                <a:spLocks noChangeArrowheads="1"/>
              </p:cNvSpPr>
              <p:nvPr/>
            </p:nvSpPr>
            <p:spPr bwMode="auto">
              <a:xfrm>
                <a:off x="6992773" y="4842236"/>
                <a:ext cx="4182738" cy="136941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536575" indent="-536575" algn="just" fontAlgn="base">
                  <a:spcBef>
                    <a:spcPct val="50000"/>
                  </a:spcBef>
                  <a:spcAft>
                    <a:spcPct val="0"/>
                  </a:spcAft>
                  <a:defRPr/>
                </a:pPr>
                <a14:m>
                  <m:oMath xmlns:m="http://schemas.openxmlformats.org/officeDocument/2006/math">
                    <m:r>
                      <a:rPr lang="es-EC" sz="4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EC" sz="2000" dirty="0">
                    <a:solidFill>
                      <a:srgbClr val="FF0000"/>
                    </a:solidFill>
                    <a:latin typeface="Times New Roman" panose="02020603050405020304" pitchFamily="18" charset="0"/>
                    <a:cs typeface="Times New Roman" panose="02020603050405020304" pitchFamily="18" charset="0"/>
                  </a:rPr>
                  <a:t>  </a:t>
                </a:r>
                <a:r>
                  <a:rPr lang="es-EC" sz="2000" dirty="0">
                    <a:solidFill>
                      <a:srgbClr val="000099"/>
                    </a:solidFill>
                    <a:latin typeface="Times New Roman" panose="02020603050405020304" pitchFamily="18" charset="0"/>
                    <a:cs typeface="Times New Roman" panose="02020603050405020304" pitchFamily="18" charset="0"/>
                  </a:rPr>
                  <a:t>Se acepta como valida la expresión planteada para todos los valores enteros positivos de </a:t>
                </a:r>
                <a:r>
                  <a:rPr lang="en-US" sz="2000" i="1" dirty="0">
                    <a:solidFill>
                      <a:srgbClr val="000099"/>
                    </a:solidFill>
                    <a:latin typeface="Times New Roman" panose="02020603050405020304" pitchFamily="18" charset="0"/>
                    <a:cs typeface="Times New Roman" panose="02020603050405020304" pitchFamily="18" charset="0"/>
                  </a:rPr>
                  <a:t>n</a:t>
                </a:r>
                <a:r>
                  <a:rPr lang="en-US" sz="2000" dirty="0">
                    <a:solidFill>
                      <a:srgbClr val="000099"/>
                    </a:solidFill>
                    <a:latin typeface="Times New Roman" panose="02020603050405020304" pitchFamily="18" charset="0"/>
                    <a:cs typeface="Times New Roman" panose="02020603050405020304" pitchFamily="18" charset="0"/>
                  </a:rPr>
                  <a:t>.</a:t>
                </a:r>
              </a:p>
            </p:txBody>
          </p:sp>
        </mc:Choice>
        <mc:Fallback>
          <p:sp>
            <p:nvSpPr>
              <p:cNvPr id="157728" name="Text Box 32"/>
              <p:cNvSpPr txBox="1">
                <a:spLocks noRot="1" noChangeAspect="1" noMove="1" noResize="1" noEditPoints="1" noAdjustHandles="1" noChangeArrowheads="1" noChangeShapeType="1" noTextEdit="1"/>
              </p:cNvSpPr>
              <p:nvPr/>
            </p:nvSpPr>
            <p:spPr bwMode="auto">
              <a:xfrm>
                <a:off x="6992773" y="4842236"/>
                <a:ext cx="4182738" cy="1369414"/>
              </a:xfrm>
              <a:prstGeom prst="rect">
                <a:avLst/>
              </a:prstGeom>
              <a:blipFill>
                <a:blip r:embed="rId7"/>
                <a:stretch>
                  <a:fillRect r="-1603" b="-711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p:spTree>
    <p:extLst>
      <p:ext uri="{BB962C8B-B14F-4D97-AF65-F5344CB8AC3E}">
        <p14:creationId xmlns:p14="http://schemas.microsoft.com/office/powerpoint/2010/main" val="3911404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63845"/>
                                        </p:tgtEl>
                                        <p:attrNameLst>
                                          <p:attrName>style.visibility</p:attrName>
                                        </p:attrNameLst>
                                      </p:cBhvr>
                                      <p:to>
                                        <p:strVal val="visible"/>
                                      </p:to>
                                    </p:set>
                                    <p:animEffect transition="in" filter="wipe(left)">
                                      <p:cBhvr>
                                        <p:cTn id="11" dur="500"/>
                                        <p:tgtEl>
                                          <p:spTgt spid="163845"/>
                                        </p:tgtEl>
                                      </p:cBhvr>
                                    </p:animEffect>
                                  </p:childTnLst>
                                </p:cTn>
                              </p:par>
                            </p:childTnLst>
                          </p:cTn>
                        </p:par>
                        <p:par>
                          <p:cTn id="12" fill="hold" nodeType="afterGroup">
                            <p:stCondLst>
                              <p:cond delay="500"/>
                            </p:stCondLst>
                            <p:childTnLst>
                              <p:par>
                                <p:cTn id="13" presetID="1" presetClass="entr" presetSubtype="0" fill="hold" grpId="0" nodeType="afterEffect">
                                  <p:stCondLst>
                                    <p:cond delay="1000"/>
                                  </p:stCondLst>
                                  <p:childTnLst>
                                    <p:set>
                                      <p:cBhvr>
                                        <p:cTn id="14" dur="1" fill="hold">
                                          <p:stCondLst>
                                            <p:cond delay="499"/>
                                          </p:stCondLst>
                                        </p:cTn>
                                        <p:tgtEl>
                                          <p:spTgt spid="1638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4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3848"/>
                                        </p:tgtEl>
                                        <p:attrNameLst>
                                          <p:attrName>style.visibility</p:attrName>
                                        </p:attrNameLst>
                                      </p:cBhvr>
                                      <p:to>
                                        <p:strVal val="visible"/>
                                      </p:to>
                                    </p:set>
                                    <p:animEffect transition="in" filter="wipe(left)">
                                      <p:cBhvr>
                                        <p:cTn id="23" dur="500"/>
                                        <p:tgtEl>
                                          <p:spTgt spid="163848"/>
                                        </p:tgtEl>
                                      </p:cBhvr>
                                    </p:animEffect>
                                  </p:childTnLst>
                                </p:cTn>
                              </p:par>
                            </p:childTnLst>
                          </p:cTn>
                        </p:par>
                        <p:par>
                          <p:cTn id="24" fill="hold" nodeType="afterGroup">
                            <p:stCondLst>
                              <p:cond delay="500"/>
                            </p:stCondLst>
                            <p:childTnLst>
                              <p:par>
                                <p:cTn id="25" presetID="1" presetClass="entr" presetSubtype="0" fill="hold" grpId="0" nodeType="afterEffect">
                                  <p:stCondLst>
                                    <p:cond delay="1000"/>
                                  </p:stCondLst>
                                  <p:childTnLst>
                                    <p:set>
                                      <p:cBhvr>
                                        <p:cTn id="26" dur="1" fill="hold">
                                          <p:stCondLst>
                                            <p:cond delay="499"/>
                                          </p:stCondLst>
                                        </p:cTn>
                                        <p:tgtEl>
                                          <p:spTgt spid="1638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1000"/>
                                  </p:stCondLst>
                                  <p:childTnLst>
                                    <p:set>
                                      <p:cBhvr>
                                        <p:cTn id="40" dur="1" fill="hold">
                                          <p:stCondLst>
                                            <p:cond delay="0"/>
                                          </p:stCondLst>
                                        </p:cTn>
                                        <p:tgtEl>
                                          <p:spTgt spid="4"/>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1000"/>
                                  </p:stCondLst>
                                  <p:childTnLst>
                                    <p:set>
                                      <p:cBhvr>
                                        <p:cTn id="43" dur="1" fill="hold">
                                          <p:stCondLst>
                                            <p:cond delay="499"/>
                                          </p:stCondLst>
                                        </p:cTn>
                                        <p:tgtEl>
                                          <p:spTgt spid="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wipe(down)">
                                      <p:cBhvr>
                                        <p:cTn id="48" dur="500"/>
                                        <p:tgtEl>
                                          <p:spTgt spid="9">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animEffect transition="in" filter="wipe(down)">
                                      <p:cBhvr>
                                        <p:cTn id="53" dur="500"/>
                                        <p:tgtEl>
                                          <p:spTgt spid="9">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9">
                                            <p:txEl>
                                              <p:pRg st="2" end="2"/>
                                            </p:txEl>
                                          </p:spTgt>
                                        </p:tgtEl>
                                        <p:attrNameLst>
                                          <p:attrName>style.visibility</p:attrName>
                                        </p:attrNameLst>
                                      </p:cBhvr>
                                      <p:to>
                                        <p:strVal val="visible"/>
                                      </p:to>
                                    </p:set>
                                    <p:animEffect transition="in" filter="wipe(down)">
                                      <p:cBhvr>
                                        <p:cTn id="58" dur="500"/>
                                        <p:tgtEl>
                                          <p:spTgt spid="9">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9">
                                            <p:txEl>
                                              <p:pRg st="3" end="3"/>
                                            </p:txEl>
                                          </p:spTgt>
                                        </p:tgtEl>
                                        <p:attrNameLst>
                                          <p:attrName>style.visibility</p:attrName>
                                        </p:attrNameLst>
                                      </p:cBhvr>
                                      <p:to>
                                        <p:strVal val="visible"/>
                                      </p:to>
                                    </p:set>
                                    <p:animEffect transition="in" filter="wipe(down)">
                                      <p:cBhvr>
                                        <p:cTn id="63" dur="500"/>
                                        <p:tgtEl>
                                          <p:spTgt spid="9">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57728"/>
                                        </p:tgtEl>
                                        <p:attrNameLst>
                                          <p:attrName>style.visibility</p:attrName>
                                        </p:attrNameLst>
                                      </p:cBhvr>
                                      <p:to>
                                        <p:strVal val="visible"/>
                                      </p:to>
                                    </p:set>
                                    <p:animEffect transition="in" filter="wipe(left)">
                                      <p:cBhvr>
                                        <p:cTn id="68" dur="500"/>
                                        <p:tgtEl>
                                          <p:spTgt spid="157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autoUpdateAnimBg="0"/>
      <p:bldP spid="163845" grpId="0" autoUpdateAnimBg="0"/>
      <p:bldP spid="163846" grpId="0" autoUpdateAnimBg="0"/>
      <p:bldP spid="163847" grpId="0" autoUpdateAnimBg="0"/>
      <p:bldP spid="163848" grpId="0" autoUpdateAnimBg="0"/>
      <p:bldP spid="163849" grpId="0" autoUpdateAnimBg="0"/>
      <p:bldP spid="2" grpId="0"/>
      <p:bldP spid="14" grpId="0" autoUpdateAnimBg="0"/>
      <p:bldP spid="3" grpId="0"/>
      <p:bldP spid="4" grpId="0"/>
      <p:bldP spid="5" grpId="0" autoUpdateAnimBg="0"/>
      <p:bldP spid="9" grpId="0" uiExpand="1" build="p"/>
      <p:bldP spid="15772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8969" name="Text Box 9"/>
              <p:cNvSpPr txBox="1">
                <a:spLocks noChangeArrowheads="1"/>
              </p:cNvSpPr>
              <p:nvPr/>
            </p:nvSpPr>
            <p:spPr bwMode="auto">
              <a:xfrm>
                <a:off x="217789" y="354959"/>
                <a:ext cx="11560229" cy="904863"/>
              </a:xfrm>
              <a:prstGeom prst="rect">
                <a:avLst/>
              </a:prstGeom>
              <a:noFill/>
              <a:ln>
                <a:noFill/>
              </a:ln>
              <a:effectLst/>
              <a:extLst>
                <a:ext uri="{909E8E84-426E-40DD-AFC4-6F175D3DCCD1}">
                  <a14:hiddenFill>
                    <a:solidFill>
                      <a:schemeClr val="accent1"/>
                    </a:solidFill>
                  </a14:hiddenFill>
                </a:ext>
                <a:ext uri="{91240B29-F687-4F45-9708-019B960494DF}">
                  <a14:hiddenLine w="2857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lvl="0" algn="just" fontAlgn="base">
                  <a:lnSpc>
                    <a:spcPct val="110000"/>
                  </a:lnSpc>
                  <a:spcBef>
                    <a:spcPct val="10000"/>
                  </a:spcBef>
                  <a:spcAft>
                    <a:spcPct val="0"/>
                  </a:spcAft>
                  <a:defRPr/>
                </a:pPr>
                <a:r>
                  <a:rPr lang="es-EC" sz="24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Ejemplo: </a:t>
                </a:r>
                <a:r>
                  <a:rPr lang="es-EC" sz="2400" dirty="0">
                    <a:solidFill>
                      <a:srgbClr val="000099"/>
                    </a:solidFill>
                    <a:latin typeface="Times New Roman" panose="02020603050405020304" pitchFamily="18" charset="0"/>
                    <a:cs typeface="Times New Roman" panose="02020603050405020304" pitchFamily="18" charset="0"/>
                  </a:rPr>
                  <a:t>Use inducción para probar que la suma de los </a:t>
                </a:r>
                <a14:m>
                  <m:oMath xmlns:m="http://schemas.openxmlformats.org/officeDocument/2006/math">
                    <m:r>
                      <a:rPr lang="es-EC" sz="2400" i="1" dirty="0">
                        <a:solidFill>
                          <a:srgbClr val="000099"/>
                        </a:solidFill>
                        <a:latin typeface="Cambria Math" panose="02040503050406030204" pitchFamily="18" charset="0"/>
                        <a:cs typeface="Times New Roman" panose="02020603050405020304" pitchFamily="18" charset="0"/>
                      </a:rPr>
                      <m:t>𝑛</m:t>
                    </m:r>
                  </m:oMath>
                </a14:m>
                <a:r>
                  <a:rPr lang="es-EC" sz="2400" dirty="0">
                    <a:solidFill>
                      <a:srgbClr val="000099"/>
                    </a:solidFill>
                    <a:latin typeface="Times New Roman" panose="02020603050405020304" pitchFamily="18" charset="0"/>
                    <a:cs typeface="Times New Roman" panose="02020603050405020304" pitchFamily="18" charset="0"/>
                  </a:rPr>
                  <a:t> primeros números enteros impares es </a:t>
                </a:r>
                <a14:m>
                  <m:oMath xmlns:m="http://schemas.openxmlformats.org/officeDocument/2006/math">
                    <m:r>
                      <a:rPr lang="es-EC" sz="2400" i="1" dirty="0">
                        <a:solidFill>
                          <a:srgbClr val="000099"/>
                        </a:solidFill>
                        <a:latin typeface="Cambria Math" panose="02040503050406030204" pitchFamily="18" charset="0"/>
                        <a:cs typeface="Times New Roman" panose="02020603050405020304" pitchFamily="18" charset="0"/>
                      </a:rPr>
                      <m:t>𝑛</m:t>
                    </m:r>
                    <m:r>
                      <a:rPr lang="es-EC" sz="2400" i="1" baseline="30000" dirty="0">
                        <a:solidFill>
                          <a:srgbClr val="000099"/>
                        </a:solidFill>
                        <a:latin typeface="Cambria Math" panose="02040503050406030204" pitchFamily="18" charset="0"/>
                        <a:cs typeface="Times New Roman" panose="02020603050405020304" pitchFamily="18" charset="0"/>
                      </a:rPr>
                      <m:t>2</m:t>
                    </m:r>
                  </m:oMath>
                </a14:m>
                <a:r>
                  <a:rPr lang="en-US" sz="2400" dirty="0">
                    <a:solidFill>
                      <a:srgbClr val="000099"/>
                    </a:solidFill>
                    <a:latin typeface="Times New Roman" panose="02020603050405020304" pitchFamily="18" charset="0"/>
                    <a:cs typeface="Times New Roman" panose="02020603050405020304" pitchFamily="18" charset="0"/>
                  </a:rPr>
                  <a:t> </a:t>
                </a:r>
                <a:r>
                  <a:rPr lang="es-EC"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para todo entero positivo </a:t>
                </a:r>
                <a:r>
                  <a:rPr lang="es-EC" sz="24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a:t>
                </a:r>
                <a:r>
                  <a:rPr lang="en-US" sz="2400"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p:txBody>
          </p:sp>
        </mc:Choice>
        <mc:Fallback xmlns="">
          <p:sp>
            <p:nvSpPr>
              <p:cNvPr id="168969" name="Text Box 9"/>
              <p:cNvSpPr txBox="1">
                <a:spLocks noRot="1" noChangeAspect="1" noMove="1" noResize="1" noEditPoints="1" noAdjustHandles="1" noChangeArrowheads="1" noChangeShapeType="1" noTextEdit="1"/>
              </p:cNvSpPr>
              <p:nvPr/>
            </p:nvSpPr>
            <p:spPr bwMode="auto">
              <a:xfrm>
                <a:off x="217789" y="354959"/>
                <a:ext cx="11560229" cy="904863"/>
              </a:xfrm>
              <a:prstGeom prst="rect">
                <a:avLst/>
              </a:prstGeom>
              <a:blipFill>
                <a:blip r:embed="rId3"/>
                <a:stretch>
                  <a:fillRect l="-844" t="-4027" r="-791" b="-1140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p:sp>
        <p:nvSpPr>
          <p:cNvPr id="20" name="Text Box 4"/>
          <p:cNvSpPr txBox="1">
            <a:spLocks noChangeArrowheads="1"/>
          </p:cNvSpPr>
          <p:nvPr/>
        </p:nvSpPr>
        <p:spPr bwMode="auto">
          <a:xfrm>
            <a:off x="796441" y="2119920"/>
            <a:ext cx="3242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2000" dirty="0">
                <a:solidFill>
                  <a:srgbClr val="000099"/>
                </a:solidFill>
                <a:latin typeface="Times New Roman" panose="02020603050405020304" pitchFamily="18" charset="0"/>
                <a:cs typeface="Times New Roman" panose="02020603050405020304" pitchFamily="18" charset="0"/>
              </a:rPr>
              <a:t>1. </a:t>
            </a:r>
            <a:r>
              <a:rPr lang="en-US" sz="2000" b="1" u="sng" dirty="0">
                <a:solidFill>
                  <a:srgbClr val="000099"/>
                </a:solidFill>
                <a:latin typeface="Times New Roman"/>
              </a:rPr>
              <a:t>Paso </a:t>
            </a:r>
            <a:r>
              <a:rPr lang="es-EC" sz="2000" b="1" u="sng" dirty="0">
                <a:solidFill>
                  <a:srgbClr val="000099"/>
                </a:solidFill>
                <a:latin typeface="Times New Roman"/>
              </a:rPr>
              <a:t>Básico</a:t>
            </a:r>
            <a:r>
              <a:rPr lang="en-US" sz="2000" b="1" dirty="0">
                <a:solidFill>
                  <a:srgbClr val="000099"/>
                </a:solidFill>
                <a:latin typeface="Times New Roman"/>
              </a:rPr>
              <a:t>: </a:t>
            </a:r>
            <a:r>
              <a:rPr lang="es-EC" sz="2000" dirty="0">
                <a:solidFill>
                  <a:srgbClr val="000099"/>
                </a:solidFill>
                <a:latin typeface="Times New Roman" panose="02020603050405020304" pitchFamily="18" charset="0"/>
                <a:cs typeface="Times New Roman" panose="02020603050405020304" pitchFamily="18" charset="0"/>
              </a:rPr>
              <a:t>para </a:t>
            </a:r>
            <a:r>
              <a:rPr lang="en-US" sz="2000" i="1" dirty="0">
                <a:solidFill>
                  <a:srgbClr val="000099"/>
                </a:solidFill>
                <a:latin typeface="Times New Roman" panose="02020603050405020304" pitchFamily="18" charset="0"/>
                <a:cs typeface="Times New Roman" panose="02020603050405020304" pitchFamily="18" charset="0"/>
              </a:rPr>
              <a:t>n</a:t>
            </a:r>
            <a:r>
              <a:rPr lang="en-US" sz="2000" dirty="0">
                <a:solidFill>
                  <a:srgbClr val="000099"/>
                </a:solidFill>
                <a:latin typeface="Times New Roman" panose="02020603050405020304" pitchFamily="18" charset="0"/>
                <a:cs typeface="Times New Roman" panose="02020603050405020304" pitchFamily="18" charset="0"/>
              </a:rPr>
              <a:t> = 1.</a:t>
            </a:r>
          </a:p>
        </p:txBody>
      </p:sp>
      <p:sp>
        <p:nvSpPr>
          <p:cNvPr id="22" name="Text Box 6"/>
          <p:cNvSpPr txBox="1">
            <a:spLocks noChangeArrowheads="1"/>
          </p:cNvSpPr>
          <p:nvPr/>
        </p:nvSpPr>
        <p:spPr bwMode="auto">
          <a:xfrm>
            <a:off x="4927241" y="2704964"/>
            <a:ext cx="16710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lang="es-EC" dirty="0">
                <a:solidFill>
                  <a:srgbClr val="FF0000"/>
                </a:solidFill>
                <a:latin typeface="Times New Roman" panose="02020603050405020304" pitchFamily="18" charset="0"/>
                <a:cs typeface="Times New Roman" panose="02020603050405020304" pitchFamily="18" charset="0"/>
              </a:rPr>
              <a:t>Verdadero</a:t>
            </a:r>
          </a:p>
        </p:txBody>
      </p:sp>
      <p:sp>
        <p:nvSpPr>
          <p:cNvPr id="23" name="Text Box 7"/>
          <p:cNvSpPr txBox="1">
            <a:spLocks noChangeArrowheads="1"/>
          </p:cNvSpPr>
          <p:nvPr/>
        </p:nvSpPr>
        <p:spPr bwMode="auto">
          <a:xfrm>
            <a:off x="796441" y="3237631"/>
            <a:ext cx="54208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2000" dirty="0">
                <a:solidFill>
                  <a:srgbClr val="000099"/>
                </a:solidFill>
                <a:latin typeface="Times New Roman" panose="02020603050405020304" pitchFamily="18" charset="0"/>
                <a:cs typeface="Times New Roman" panose="02020603050405020304" pitchFamily="18" charset="0"/>
              </a:rPr>
              <a:t>2. </a:t>
            </a:r>
            <a:r>
              <a:rPr lang="es-EC" sz="2000" b="1" u="sng" dirty="0">
                <a:solidFill>
                  <a:srgbClr val="000099"/>
                </a:solidFill>
                <a:latin typeface="Times New Roman"/>
              </a:rPr>
              <a:t>Paso Inductivo </a:t>
            </a:r>
            <a:r>
              <a:rPr lang="es-EC" sz="2000" dirty="0">
                <a:solidFill>
                  <a:srgbClr val="000099"/>
                </a:solidFill>
                <a:latin typeface="Times New Roman" panose="02020603050405020304" pitchFamily="18" charset="0"/>
                <a:cs typeface="Times New Roman" panose="02020603050405020304" pitchFamily="18" charset="0"/>
              </a:rPr>
              <a:t>Asumiendo es verdadera para un entero positivo </a:t>
            </a:r>
            <a:r>
              <a:rPr lang="es-EC" sz="2000" i="1" dirty="0">
                <a:solidFill>
                  <a:srgbClr val="000099"/>
                </a:solidFill>
                <a:latin typeface="Times New Roman" panose="02020603050405020304" pitchFamily="18" charset="0"/>
                <a:cs typeface="Times New Roman" panose="02020603050405020304" pitchFamily="18" charset="0"/>
              </a:rPr>
              <a:t>k</a:t>
            </a:r>
            <a:r>
              <a:rPr lang="es-EC" sz="2000" dirty="0">
                <a:solidFill>
                  <a:srgbClr val="000099"/>
                </a:solidFill>
                <a:latin typeface="Times New Roman" panose="02020603050405020304" pitchFamily="18" charset="0"/>
                <a:cs typeface="Times New Roman" panose="02020603050405020304" pitchFamily="18" charset="0"/>
              </a:rPr>
              <a:t>. </a:t>
            </a:r>
          </a:p>
        </p:txBody>
      </p:sp>
      <p:sp>
        <p:nvSpPr>
          <p:cNvPr id="27" name="Text Box 9"/>
          <p:cNvSpPr txBox="1">
            <a:spLocks noChangeArrowheads="1"/>
          </p:cNvSpPr>
          <p:nvPr/>
        </p:nvSpPr>
        <p:spPr bwMode="auto">
          <a:xfrm>
            <a:off x="5175104" y="3933633"/>
            <a:ext cx="1422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lang="es-EC" dirty="0">
                <a:solidFill>
                  <a:srgbClr val="FF0000"/>
                </a:solidFill>
                <a:latin typeface="Times New Roman" panose="02020603050405020304" pitchFamily="18" charset="0"/>
                <a:cs typeface="Times New Roman" panose="02020603050405020304" pitchFamily="18" charset="0"/>
              </a:rPr>
              <a:t>Hipótesis</a:t>
            </a:r>
          </a:p>
        </p:txBody>
      </p:sp>
      <p:sp>
        <p:nvSpPr>
          <p:cNvPr id="29" name="Rectángulo 28"/>
          <p:cNvSpPr/>
          <p:nvPr/>
        </p:nvSpPr>
        <p:spPr>
          <a:xfrm>
            <a:off x="837694" y="4503612"/>
            <a:ext cx="4925094" cy="707886"/>
          </a:xfrm>
          <a:prstGeom prst="rect">
            <a:avLst/>
          </a:prstGeom>
        </p:spPr>
        <p:txBody>
          <a:bodyPr wrap="square">
            <a:spAutoFit/>
          </a:bodyPr>
          <a:lstStyle/>
          <a:p>
            <a:pPr lvl="0" algn="just" fontAlgn="base">
              <a:spcBef>
                <a:spcPct val="50000"/>
              </a:spcBef>
              <a:spcAft>
                <a:spcPct val="0"/>
              </a:spcAft>
              <a:defRPr/>
            </a:pPr>
            <a:r>
              <a:rPr lang="es-EC" sz="2000" dirty="0">
                <a:solidFill>
                  <a:srgbClr val="000099"/>
                </a:solidFill>
                <a:latin typeface="Times New Roman" panose="02020603050405020304" pitchFamily="18" charset="0"/>
                <a:cs typeface="Times New Roman" panose="02020603050405020304" pitchFamily="18" charset="0"/>
              </a:rPr>
              <a:t>Implica que se debe demostrar la fórmula de la suma  para el próximo número</a:t>
            </a:r>
            <a:r>
              <a:rPr lang="en-US" sz="2000" dirty="0">
                <a:solidFill>
                  <a:srgbClr val="000099"/>
                </a:solidFill>
                <a:latin typeface="Times New Roman" panose="02020603050405020304" pitchFamily="18" charset="0"/>
                <a:cs typeface="Times New Roman" panose="02020603050405020304" pitchFamily="18" charset="0"/>
              </a:rPr>
              <a:t>, </a:t>
            </a:r>
            <a:r>
              <a:rPr lang="en-US" sz="2000" i="1" dirty="0">
                <a:solidFill>
                  <a:srgbClr val="000099"/>
                </a:solidFill>
                <a:latin typeface="Times New Roman" panose="02020603050405020304" pitchFamily="18" charset="0"/>
                <a:cs typeface="Times New Roman" panose="02020603050405020304" pitchFamily="18" charset="0"/>
              </a:rPr>
              <a:t>k</a:t>
            </a:r>
            <a:r>
              <a:rPr lang="en-US" sz="2000" dirty="0">
                <a:solidFill>
                  <a:srgbClr val="000099"/>
                </a:solidFill>
                <a:latin typeface="Times New Roman" panose="02020603050405020304" pitchFamily="18" charset="0"/>
                <a:cs typeface="Times New Roman" panose="02020603050405020304" pitchFamily="18" charset="0"/>
              </a:rPr>
              <a:t> +1.</a:t>
            </a:r>
            <a:endParaRPr lang="es-EC" sz="2000" dirty="0">
              <a:solidFill>
                <a:srgbClr val="000099"/>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Rectángulo 13"/>
              <p:cNvSpPr/>
              <p:nvPr/>
            </p:nvSpPr>
            <p:spPr>
              <a:xfrm>
                <a:off x="2983487" y="1428964"/>
                <a:ext cx="4697351" cy="461665"/>
              </a:xfrm>
              <a:prstGeom prst="rect">
                <a:avLst/>
              </a:prstGeom>
            </p:spPr>
            <p:txBody>
              <a:bodyPr wrap="square">
                <a:spAutoFit/>
              </a:bodyPr>
              <a:lstStyle/>
              <a:p>
                <a:pPr algn="ct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lang="es-ES_tradnl" sz="2400" i="1">
                              <a:solidFill>
                                <a:srgbClr val="000099"/>
                              </a:solidFill>
                              <a:latin typeface="Cambria Math" panose="02040503050406030204" pitchFamily="18" charset="0"/>
                            </a:rPr>
                          </m:ctrlPr>
                        </m:sSubPr>
                        <m:e>
                          <m:r>
                            <a:rPr lang="es-EC" sz="2400" i="1">
                              <a:solidFill>
                                <a:srgbClr val="000099"/>
                              </a:solidFill>
                              <a:latin typeface="Cambria Math" panose="02040503050406030204" pitchFamily="18" charset="0"/>
                            </a:rPr>
                            <m:t>𝑆</m:t>
                          </m:r>
                        </m:e>
                        <m:sub>
                          <m:r>
                            <a:rPr lang="es-EC" sz="2400" i="1">
                              <a:solidFill>
                                <a:srgbClr val="002060"/>
                              </a:solidFill>
                              <a:latin typeface="Cambria Math" panose="02040503050406030204" pitchFamily="18" charset="0"/>
                            </a:rPr>
                            <m:t>𝑛</m:t>
                          </m:r>
                        </m:sub>
                      </m:sSub>
                      <m:r>
                        <a:rPr lang="es-EC" sz="2400" i="1">
                          <a:solidFill>
                            <a:srgbClr val="000099"/>
                          </a:solidFill>
                          <a:latin typeface="Cambria Math" panose="02040503050406030204" pitchFamily="18" charset="0"/>
                        </a:rPr>
                        <m:t>=1+3</m:t>
                      </m:r>
                      <m:r>
                        <a:rPr lang="es-EC" sz="2400" i="1">
                          <a:solidFill>
                            <a:srgbClr val="000099"/>
                          </a:solidFill>
                          <a:latin typeface="Cambria Math" panose="02040503050406030204" pitchFamily="18" charset="0"/>
                          <a:ea typeface="Cambria Math" panose="02040503050406030204" pitchFamily="18" charset="0"/>
                        </a:rPr>
                        <m:t>+⋯+</m:t>
                      </m:r>
                      <m:d>
                        <m:dPr>
                          <m:ctrlPr>
                            <a:rPr lang="es-EC" sz="2400" i="1">
                              <a:solidFill>
                                <a:srgbClr val="000099"/>
                              </a:solidFill>
                              <a:latin typeface="Cambria Math" panose="02040503050406030204" pitchFamily="18" charset="0"/>
                              <a:ea typeface="Cambria Math" panose="02040503050406030204" pitchFamily="18" charset="0"/>
                            </a:rPr>
                          </m:ctrlPr>
                        </m:dPr>
                        <m:e>
                          <m:r>
                            <a:rPr lang="es-EC" sz="2400" i="1">
                              <a:solidFill>
                                <a:srgbClr val="000099"/>
                              </a:solidFill>
                              <a:latin typeface="Cambria Math" panose="02040503050406030204" pitchFamily="18" charset="0"/>
                              <a:ea typeface="Cambria Math" panose="02040503050406030204" pitchFamily="18" charset="0"/>
                            </a:rPr>
                            <m:t>2</m:t>
                          </m:r>
                          <m:r>
                            <a:rPr lang="es-EC" sz="2400" i="1">
                              <a:solidFill>
                                <a:srgbClr val="000099"/>
                              </a:solidFill>
                              <a:latin typeface="Cambria Math" panose="02040503050406030204" pitchFamily="18" charset="0"/>
                              <a:ea typeface="Cambria Math" panose="02040503050406030204" pitchFamily="18" charset="0"/>
                            </a:rPr>
                            <m:t>𝑛</m:t>
                          </m:r>
                          <m:r>
                            <a:rPr lang="es-EC" sz="2400" i="1">
                              <a:solidFill>
                                <a:srgbClr val="000099"/>
                              </a:solidFill>
                              <a:latin typeface="Cambria Math" panose="02040503050406030204" pitchFamily="18" charset="0"/>
                              <a:ea typeface="Cambria Math" panose="02040503050406030204" pitchFamily="18" charset="0"/>
                            </a:rPr>
                            <m:t>−1</m:t>
                          </m:r>
                        </m:e>
                      </m:d>
                      <m:r>
                        <a:rPr lang="es-EC" sz="2400" i="1">
                          <a:solidFill>
                            <a:srgbClr val="000099"/>
                          </a:solidFill>
                          <a:latin typeface="Cambria Math" panose="02040503050406030204" pitchFamily="18" charset="0"/>
                          <a:ea typeface="Cambria Math" panose="02040503050406030204" pitchFamily="18" charset="0"/>
                        </a:rPr>
                        <m:t>=</m:t>
                      </m:r>
                      <m:sSup>
                        <m:sSupPr>
                          <m:ctrlPr>
                            <a:rPr lang="es-EC" sz="2400" i="1">
                              <a:solidFill>
                                <a:srgbClr val="000099"/>
                              </a:solidFill>
                              <a:latin typeface="Cambria Math" panose="02040503050406030204" pitchFamily="18" charset="0"/>
                              <a:ea typeface="Cambria Math" panose="02040503050406030204" pitchFamily="18" charset="0"/>
                            </a:rPr>
                          </m:ctrlPr>
                        </m:sSupPr>
                        <m:e>
                          <m:r>
                            <a:rPr lang="es-EC" sz="2400" i="1">
                              <a:solidFill>
                                <a:srgbClr val="000099"/>
                              </a:solidFill>
                              <a:latin typeface="Cambria Math" panose="02040503050406030204" pitchFamily="18" charset="0"/>
                              <a:ea typeface="Cambria Math" panose="02040503050406030204" pitchFamily="18" charset="0"/>
                            </a:rPr>
                            <m:t>𝑛</m:t>
                          </m:r>
                        </m:e>
                        <m:sup>
                          <m:r>
                            <a:rPr lang="es-EC" sz="2400" i="1">
                              <a:solidFill>
                                <a:srgbClr val="000099"/>
                              </a:solidFill>
                              <a:latin typeface="Cambria Math" panose="02040503050406030204" pitchFamily="18" charset="0"/>
                              <a:ea typeface="Cambria Math" panose="02040503050406030204" pitchFamily="18" charset="0"/>
                            </a:rPr>
                            <m:t>2</m:t>
                          </m:r>
                        </m:sup>
                      </m:sSup>
                    </m:oMath>
                  </m:oMathPara>
                </a14:m>
                <a:endParaRPr lang="es-ES_tradnl" sz="2400" dirty="0">
                  <a:solidFill>
                    <a:srgbClr val="000099"/>
                  </a:solidFill>
                  <a:latin typeface="Times New Roman" panose="02020603050405020304" pitchFamily="18" charset="0"/>
                  <a:cs typeface="Times New Roman" panose="02020603050405020304" pitchFamily="18" charset="0"/>
                </a:endParaRPr>
              </a:p>
            </p:txBody>
          </p:sp>
        </mc:Choice>
        <mc:Fallback>
          <p:sp>
            <p:nvSpPr>
              <p:cNvPr id="14" name="Rectángulo 13"/>
              <p:cNvSpPr>
                <a:spLocks noRot="1" noChangeAspect="1" noMove="1" noResize="1" noEditPoints="1" noAdjustHandles="1" noChangeArrowheads="1" noChangeShapeType="1" noTextEdit="1"/>
              </p:cNvSpPr>
              <p:nvPr/>
            </p:nvSpPr>
            <p:spPr>
              <a:xfrm>
                <a:off x="2983487" y="1428964"/>
                <a:ext cx="4697351" cy="461665"/>
              </a:xfrm>
              <a:prstGeom prst="rect">
                <a:avLst/>
              </a:prstGeom>
              <a:blipFill>
                <a:blip r:embed="rId4"/>
                <a:stretch>
                  <a:fillRect/>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15" name="CuadroTexto 14"/>
              <p:cNvSpPr txBox="1"/>
              <p:nvPr/>
            </p:nvSpPr>
            <p:spPr>
              <a:xfrm>
                <a:off x="1920463" y="2728826"/>
                <a:ext cx="899925" cy="307777"/>
              </a:xfrm>
              <a:prstGeom prst="rect">
                <a:avLst/>
              </a:prstGeom>
              <a:noFill/>
            </p:spPr>
            <p:txBody>
              <a:bodyPr wrap="none" lIns="0" tIns="0" rIns="0" bIns="0" rtlCol="0">
                <a:spAutoFit/>
              </a:bodyPr>
              <a:lstStyle/>
              <a:p>
                <a:pPr algn="ct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lang="es-ES_tradnl" sz="2000" i="1">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𝑆</m:t>
                          </m:r>
                        </m:e>
                        <m:sub>
                          <m:r>
                            <a:rPr lang="es-EC" sz="2000" i="1">
                              <a:solidFill>
                                <a:srgbClr val="FF0000"/>
                              </a:solidFill>
                              <a:latin typeface="Cambria Math" panose="02040503050406030204" pitchFamily="18" charset="0"/>
                            </a:rPr>
                            <m:t>1</m:t>
                          </m:r>
                        </m:sub>
                      </m:sSub>
                      <m:r>
                        <a:rPr lang="es-EC" sz="2000" i="1">
                          <a:solidFill>
                            <a:srgbClr val="000099"/>
                          </a:solidFill>
                          <a:latin typeface="Cambria Math" panose="02040503050406030204" pitchFamily="18" charset="0"/>
                        </a:rPr>
                        <m:t>=</m:t>
                      </m:r>
                      <m:sSup>
                        <m:sSupPr>
                          <m:ctrlPr>
                            <a:rPr lang="es-EC" sz="2000" i="1">
                              <a:solidFill>
                                <a:srgbClr val="000099"/>
                              </a:solidFill>
                              <a:latin typeface="Cambria Math" panose="02040503050406030204" pitchFamily="18" charset="0"/>
                            </a:rPr>
                          </m:ctrlPr>
                        </m:sSupPr>
                        <m:e>
                          <m:r>
                            <a:rPr lang="es-EC" sz="2000" i="1">
                              <a:solidFill>
                                <a:srgbClr val="FF0000"/>
                              </a:solidFill>
                              <a:latin typeface="Cambria Math" panose="02040503050406030204" pitchFamily="18" charset="0"/>
                            </a:rPr>
                            <m:t>1</m:t>
                          </m:r>
                        </m:e>
                        <m:sup>
                          <m:r>
                            <a:rPr lang="es-EC" sz="2000" i="1">
                              <a:solidFill>
                                <a:srgbClr val="000099"/>
                              </a:solidFill>
                              <a:latin typeface="Cambria Math" panose="02040503050406030204" pitchFamily="18" charset="0"/>
                            </a:rPr>
                            <m:t>2</m:t>
                          </m:r>
                        </m:sup>
                      </m:sSup>
                    </m:oMath>
                  </m:oMathPara>
                </a14:m>
                <a:endParaRPr lang="es-ES_tradnl" sz="2400" dirty="0">
                  <a:solidFill>
                    <a:srgbClr val="000099"/>
                  </a:solidFill>
                  <a:latin typeface="Times New Roman" panose="02020603050405020304" pitchFamily="18" charset="0"/>
                  <a:cs typeface="Times New Roman" panose="02020603050405020304" pitchFamily="18" charset="0"/>
                </a:endParaRPr>
              </a:p>
            </p:txBody>
          </p:sp>
        </mc:Choice>
        <mc:Fallback>
          <p:sp>
            <p:nvSpPr>
              <p:cNvPr id="15" name="CuadroTexto 14"/>
              <p:cNvSpPr txBox="1">
                <a:spLocks noRot="1" noChangeAspect="1" noMove="1" noResize="1" noEditPoints="1" noAdjustHandles="1" noChangeArrowheads="1" noChangeShapeType="1" noTextEdit="1"/>
              </p:cNvSpPr>
              <p:nvPr/>
            </p:nvSpPr>
            <p:spPr>
              <a:xfrm>
                <a:off x="1920463" y="2728826"/>
                <a:ext cx="899925" cy="307777"/>
              </a:xfrm>
              <a:prstGeom prst="rect">
                <a:avLst/>
              </a:prstGeom>
              <a:blipFill>
                <a:blip r:embed="rId5"/>
                <a:stretch>
                  <a:fillRect l="-9459" t="-2000" b="-18000"/>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16" name="CuadroTexto 15"/>
              <p:cNvSpPr txBox="1"/>
              <p:nvPr/>
            </p:nvSpPr>
            <p:spPr>
              <a:xfrm>
                <a:off x="1597940" y="4060995"/>
                <a:ext cx="3073277" cy="307777"/>
              </a:xfrm>
              <a:prstGeom prst="rect">
                <a:avLst/>
              </a:prstGeom>
              <a:noFill/>
            </p:spPr>
            <p:txBody>
              <a:bodyPr wrap="none" lIns="0" tIns="0" rIns="0" bIns="0" rtlCol="0">
                <a:spAutoFit/>
              </a:bodyPr>
              <a:lstStyle/>
              <a:p>
                <a:pPr algn="ct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lang="es-ES_tradnl" sz="2000" i="1" smtClean="0">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𝑆</m:t>
                          </m:r>
                        </m:e>
                        <m:sub>
                          <m:r>
                            <a:rPr lang="es-EC" sz="2000" i="1">
                              <a:solidFill>
                                <a:srgbClr val="FF0000"/>
                              </a:solidFill>
                              <a:latin typeface="Cambria Math" panose="02040503050406030204" pitchFamily="18" charset="0"/>
                            </a:rPr>
                            <m:t>𝑘</m:t>
                          </m:r>
                        </m:sub>
                      </m:sSub>
                      <m:r>
                        <a:rPr lang="es-EC" sz="2000" i="1">
                          <a:solidFill>
                            <a:srgbClr val="000099"/>
                          </a:solidFill>
                          <a:latin typeface="Cambria Math" panose="02040503050406030204" pitchFamily="18" charset="0"/>
                        </a:rPr>
                        <m:t>=</m:t>
                      </m:r>
                      <m:sSub>
                        <m:sSubPr>
                          <m:ctrlPr>
                            <a:rPr lang="es-ES" sz="2000" b="0" i="1" smtClean="0">
                              <a:solidFill>
                                <a:srgbClr val="000099"/>
                              </a:solidFill>
                              <a:latin typeface="Cambria Math" panose="02040503050406030204" pitchFamily="18" charset="0"/>
                            </a:rPr>
                          </m:ctrlPr>
                        </m:sSubPr>
                        <m:e>
                          <m:r>
                            <a:rPr lang="es-ES" sz="2000" b="0" i="1" smtClean="0">
                              <a:solidFill>
                                <a:srgbClr val="000099"/>
                              </a:solidFill>
                              <a:latin typeface="Cambria Math" panose="02040503050406030204" pitchFamily="18" charset="0"/>
                            </a:rPr>
                            <m:t>𝑆</m:t>
                          </m:r>
                        </m:e>
                        <m:sub>
                          <m:r>
                            <a:rPr lang="es-ES" sz="2000" b="0" i="1" smtClean="0">
                              <a:solidFill>
                                <a:srgbClr val="000099"/>
                              </a:solidFill>
                              <a:latin typeface="Cambria Math" panose="02040503050406030204" pitchFamily="18" charset="0"/>
                            </a:rPr>
                            <m:t>𝑘</m:t>
                          </m:r>
                          <m:r>
                            <a:rPr lang="es-ES" sz="2000" b="0" i="1" smtClean="0">
                              <a:solidFill>
                                <a:srgbClr val="000099"/>
                              </a:solidFill>
                              <a:latin typeface="Cambria Math" panose="02040503050406030204" pitchFamily="18" charset="0"/>
                            </a:rPr>
                            <m:t>−1</m:t>
                          </m:r>
                        </m:sub>
                      </m:sSub>
                      <m:r>
                        <a:rPr lang="es-EC" sz="2000" i="1">
                          <a:solidFill>
                            <a:srgbClr val="000099"/>
                          </a:solidFill>
                          <a:latin typeface="Cambria Math" panose="02040503050406030204" pitchFamily="18" charset="0"/>
                          <a:ea typeface="Cambria Math" panose="02040503050406030204" pitchFamily="18" charset="0"/>
                        </a:rPr>
                        <m:t>+</m:t>
                      </m:r>
                      <m:d>
                        <m:dPr>
                          <m:ctrlPr>
                            <a:rPr lang="es-EC" sz="2000" i="1">
                              <a:solidFill>
                                <a:srgbClr val="000099"/>
                              </a:solidFill>
                              <a:latin typeface="Cambria Math" panose="02040503050406030204" pitchFamily="18" charset="0"/>
                              <a:ea typeface="Cambria Math" panose="02040503050406030204" pitchFamily="18" charset="0"/>
                            </a:rPr>
                          </m:ctrlPr>
                        </m:dPr>
                        <m:e>
                          <m:r>
                            <a:rPr lang="es-EC" sz="2000" i="1">
                              <a:solidFill>
                                <a:srgbClr val="000099"/>
                              </a:solidFill>
                              <a:latin typeface="Cambria Math" panose="02040503050406030204" pitchFamily="18" charset="0"/>
                              <a:ea typeface="Cambria Math" panose="02040503050406030204" pitchFamily="18" charset="0"/>
                            </a:rPr>
                            <m:t>2</m:t>
                          </m:r>
                          <m:r>
                            <a:rPr lang="es-EC" sz="2000" i="1">
                              <a:solidFill>
                                <a:srgbClr val="FF0000"/>
                              </a:solidFill>
                              <a:latin typeface="Cambria Math" panose="02040503050406030204" pitchFamily="18" charset="0"/>
                              <a:ea typeface="Cambria Math" panose="02040503050406030204" pitchFamily="18" charset="0"/>
                            </a:rPr>
                            <m:t>𝑘</m:t>
                          </m:r>
                          <m:r>
                            <a:rPr lang="es-EC" sz="2000" i="1">
                              <a:solidFill>
                                <a:srgbClr val="000099"/>
                              </a:solidFill>
                              <a:latin typeface="Cambria Math" panose="02040503050406030204" pitchFamily="18" charset="0"/>
                              <a:ea typeface="Cambria Math" panose="02040503050406030204" pitchFamily="18" charset="0"/>
                            </a:rPr>
                            <m:t>−1</m:t>
                          </m:r>
                        </m:e>
                      </m:d>
                      <m:r>
                        <a:rPr lang="es-EC" sz="2000" i="1">
                          <a:solidFill>
                            <a:srgbClr val="000099"/>
                          </a:solidFill>
                          <a:latin typeface="Cambria Math" panose="02040503050406030204" pitchFamily="18" charset="0"/>
                          <a:ea typeface="Cambria Math" panose="02040503050406030204" pitchFamily="18" charset="0"/>
                        </a:rPr>
                        <m:t>=</m:t>
                      </m:r>
                      <m:sSup>
                        <m:sSupPr>
                          <m:ctrlPr>
                            <a:rPr lang="es-EC" sz="2000" i="1">
                              <a:solidFill>
                                <a:srgbClr val="000099"/>
                              </a:solidFill>
                              <a:latin typeface="Cambria Math" panose="02040503050406030204" pitchFamily="18" charset="0"/>
                              <a:ea typeface="Cambria Math" panose="02040503050406030204" pitchFamily="18" charset="0"/>
                            </a:rPr>
                          </m:ctrlPr>
                        </m:sSupPr>
                        <m:e>
                          <m:r>
                            <a:rPr lang="es-EC" sz="2000" i="1">
                              <a:solidFill>
                                <a:srgbClr val="FF0000"/>
                              </a:solidFill>
                              <a:latin typeface="Cambria Math" panose="02040503050406030204" pitchFamily="18" charset="0"/>
                              <a:ea typeface="Cambria Math" panose="02040503050406030204" pitchFamily="18" charset="0"/>
                            </a:rPr>
                            <m:t>𝑘</m:t>
                          </m:r>
                          <m:r>
                            <m:rPr>
                              <m:nor/>
                            </m:rPr>
                            <a:rPr lang="es-ES_tradnl" sz="2000" dirty="0">
                              <a:solidFill>
                                <a:srgbClr val="000099"/>
                              </a:solidFill>
                              <a:latin typeface="Times New Roman" panose="02020603050405020304" pitchFamily="18" charset="0"/>
                              <a:cs typeface="Times New Roman" panose="02020603050405020304" pitchFamily="18" charset="0"/>
                            </a:rPr>
                            <m:t> </m:t>
                          </m:r>
                        </m:e>
                        <m:sup>
                          <m:r>
                            <a:rPr lang="es-EC" sz="2000" i="1">
                              <a:solidFill>
                                <a:srgbClr val="000099"/>
                              </a:solidFill>
                              <a:latin typeface="Cambria Math" panose="02040503050406030204" pitchFamily="18" charset="0"/>
                              <a:ea typeface="Cambria Math" panose="02040503050406030204" pitchFamily="18" charset="0"/>
                            </a:rPr>
                            <m:t>2</m:t>
                          </m:r>
                        </m:sup>
                      </m:sSup>
                    </m:oMath>
                  </m:oMathPara>
                </a14:m>
                <a:endParaRPr lang="es-ES_tradnl" sz="2400" dirty="0">
                  <a:solidFill>
                    <a:srgbClr val="000099"/>
                  </a:solidFill>
                  <a:latin typeface="Times New Roman" panose="02020603050405020304" pitchFamily="18" charset="0"/>
                  <a:cs typeface="Times New Roman" panose="02020603050405020304" pitchFamily="18" charset="0"/>
                </a:endParaRPr>
              </a:p>
            </p:txBody>
          </p:sp>
        </mc:Choice>
        <mc:Fallback>
          <p:sp>
            <p:nvSpPr>
              <p:cNvPr id="16" name="CuadroTexto 15"/>
              <p:cNvSpPr txBox="1">
                <a:spLocks noRot="1" noChangeAspect="1" noMove="1" noResize="1" noEditPoints="1" noAdjustHandles="1" noChangeArrowheads="1" noChangeShapeType="1" noTextEdit="1"/>
              </p:cNvSpPr>
              <p:nvPr/>
            </p:nvSpPr>
            <p:spPr>
              <a:xfrm>
                <a:off x="1597940" y="4060995"/>
                <a:ext cx="3073277" cy="307777"/>
              </a:xfrm>
              <a:prstGeom prst="rect">
                <a:avLst/>
              </a:prstGeom>
              <a:blipFill>
                <a:blip r:embed="rId6"/>
                <a:stretch>
                  <a:fillRect l="-2183" b="-17647"/>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17" name="CuadroTexto 16"/>
              <p:cNvSpPr txBox="1"/>
              <p:nvPr/>
            </p:nvSpPr>
            <p:spPr>
              <a:xfrm>
                <a:off x="1210514" y="5444289"/>
                <a:ext cx="5069500" cy="307777"/>
              </a:xfrm>
              <a:prstGeom prst="rect">
                <a:avLst/>
              </a:prstGeom>
              <a:noFill/>
            </p:spPr>
            <p:txBody>
              <a:bodyPr wrap="square" lIns="0" tIns="0" rIns="0" bIns="0" rtlCol="0">
                <a:spAutoFit/>
              </a:bodyPr>
              <a:lstStyle/>
              <a:p>
                <a:pPr algn="ct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lang="es-ES_tradnl" sz="2000" i="1" smtClean="0">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𝑆</m:t>
                          </m:r>
                        </m:e>
                        <m:sub>
                          <m:r>
                            <a:rPr lang="es-EC" sz="2000" i="1">
                              <a:solidFill>
                                <a:srgbClr val="FF0000"/>
                              </a:solidFill>
                              <a:latin typeface="Cambria Math" panose="02040503050406030204" pitchFamily="18" charset="0"/>
                            </a:rPr>
                            <m:t>𝑘</m:t>
                          </m:r>
                          <m:r>
                            <a:rPr lang="es-EC" sz="2000" i="1">
                              <a:solidFill>
                                <a:srgbClr val="FF0000"/>
                              </a:solidFill>
                              <a:latin typeface="Cambria Math" panose="02040503050406030204" pitchFamily="18" charset="0"/>
                            </a:rPr>
                            <m:t>+1</m:t>
                          </m:r>
                        </m:sub>
                      </m:sSub>
                      <m:r>
                        <a:rPr lang="es-EC" sz="2000" b="0" i="1" smtClean="0">
                          <a:solidFill>
                            <a:srgbClr val="FF0000"/>
                          </a:solidFill>
                          <a:latin typeface="Cambria Math" panose="02040503050406030204" pitchFamily="18" charset="0"/>
                        </a:rPr>
                        <m:t>=</m:t>
                      </m:r>
                      <m:sSub>
                        <m:sSubPr>
                          <m:ctrlPr>
                            <a:rPr lang="es-ES" sz="2000" i="1">
                              <a:solidFill>
                                <a:srgbClr val="000099"/>
                              </a:solidFill>
                              <a:latin typeface="Cambria Math" panose="02040503050406030204" pitchFamily="18" charset="0"/>
                            </a:rPr>
                          </m:ctrlPr>
                        </m:sSubPr>
                        <m:e>
                          <m:r>
                            <a:rPr lang="es-ES" sz="2000" i="1">
                              <a:solidFill>
                                <a:srgbClr val="000099"/>
                              </a:solidFill>
                              <a:latin typeface="Cambria Math" panose="02040503050406030204" pitchFamily="18" charset="0"/>
                            </a:rPr>
                            <m:t>𝑆</m:t>
                          </m:r>
                        </m:e>
                        <m:sub>
                          <m:r>
                            <a:rPr lang="es-ES" sz="2000" i="1">
                              <a:solidFill>
                                <a:srgbClr val="000099"/>
                              </a:solidFill>
                              <a:latin typeface="Cambria Math" panose="02040503050406030204" pitchFamily="18" charset="0"/>
                            </a:rPr>
                            <m:t>𝑘</m:t>
                          </m:r>
                          <m:r>
                            <a:rPr lang="es-ES" sz="2000" i="1">
                              <a:solidFill>
                                <a:srgbClr val="000099"/>
                              </a:solidFill>
                              <a:latin typeface="Cambria Math" panose="02040503050406030204" pitchFamily="18" charset="0"/>
                            </a:rPr>
                            <m:t>−1</m:t>
                          </m:r>
                        </m:sub>
                      </m:sSub>
                      <m:r>
                        <a:rPr lang="es-EC" sz="2000" b="0" i="1" smtClean="0">
                          <a:solidFill>
                            <a:srgbClr val="000099"/>
                          </a:solidFill>
                          <a:latin typeface="Cambria Math" panose="02040503050406030204" pitchFamily="18" charset="0"/>
                          <a:ea typeface="Cambria Math" panose="02040503050406030204" pitchFamily="18" charset="0"/>
                        </a:rPr>
                        <m:t>+</m:t>
                      </m:r>
                      <m:d>
                        <m:dPr>
                          <m:ctrlPr>
                            <a:rPr lang="es-EC" sz="2000" b="0" i="1" smtClean="0">
                              <a:solidFill>
                                <a:srgbClr val="000099"/>
                              </a:solidFill>
                              <a:latin typeface="Cambria Math" panose="02040503050406030204" pitchFamily="18" charset="0"/>
                              <a:ea typeface="Cambria Math" panose="02040503050406030204" pitchFamily="18" charset="0"/>
                            </a:rPr>
                          </m:ctrlPr>
                        </m:dPr>
                        <m:e>
                          <m:r>
                            <a:rPr lang="es-EC" sz="2000" b="0" i="1" smtClean="0">
                              <a:solidFill>
                                <a:srgbClr val="000099"/>
                              </a:solidFill>
                              <a:latin typeface="Cambria Math" panose="02040503050406030204" pitchFamily="18" charset="0"/>
                              <a:ea typeface="Cambria Math" panose="02040503050406030204" pitchFamily="18" charset="0"/>
                            </a:rPr>
                            <m:t>2</m:t>
                          </m:r>
                          <m:d>
                            <m:dPr>
                              <m:ctrlPr>
                                <a:rPr lang="es-EC" sz="2000" b="0" i="1" smtClean="0">
                                  <a:solidFill>
                                    <a:srgbClr val="000099"/>
                                  </a:solidFill>
                                  <a:latin typeface="Cambria Math" panose="02040503050406030204" pitchFamily="18" charset="0"/>
                                  <a:ea typeface="Cambria Math" panose="02040503050406030204" pitchFamily="18" charset="0"/>
                                </a:rPr>
                              </m:ctrlPr>
                            </m:dPr>
                            <m:e>
                              <m:r>
                                <a:rPr lang="es-EC" sz="2000" b="0" i="1" smtClean="0">
                                  <a:solidFill>
                                    <a:srgbClr val="000099"/>
                                  </a:solidFill>
                                  <a:latin typeface="Cambria Math" panose="02040503050406030204" pitchFamily="18" charset="0"/>
                                  <a:ea typeface="Cambria Math" panose="02040503050406030204" pitchFamily="18" charset="0"/>
                                </a:rPr>
                                <m:t>𝑘</m:t>
                              </m:r>
                              <m:r>
                                <a:rPr lang="es-EC" sz="2000" b="0" i="1" smtClean="0">
                                  <a:solidFill>
                                    <a:srgbClr val="000099"/>
                                  </a:solidFill>
                                  <a:latin typeface="Cambria Math" panose="02040503050406030204" pitchFamily="18" charset="0"/>
                                  <a:ea typeface="Cambria Math" panose="02040503050406030204" pitchFamily="18" charset="0"/>
                                </a:rPr>
                                <m:t>+1</m:t>
                              </m:r>
                            </m:e>
                          </m:d>
                          <m:r>
                            <a:rPr lang="es-EC" sz="2000" b="0" i="1" smtClean="0">
                              <a:solidFill>
                                <a:srgbClr val="000099"/>
                              </a:solidFill>
                              <a:latin typeface="Cambria Math" panose="02040503050406030204" pitchFamily="18" charset="0"/>
                              <a:ea typeface="Cambria Math" panose="02040503050406030204" pitchFamily="18" charset="0"/>
                            </a:rPr>
                            <m:t>−1</m:t>
                          </m:r>
                        </m:e>
                      </m:d>
                      <m:r>
                        <a:rPr lang="es-EC" sz="2000" i="1">
                          <a:solidFill>
                            <a:srgbClr val="000099"/>
                          </a:solidFill>
                          <a:latin typeface="Cambria Math" panose="02040503050406030204" pitchFamily="18" charset="0"/>
                        </a:rPr>
                        <m:t>=</m:t>
                      </m:r>
                      <m:sSup>
                        <m:sSupPr>
                          <m:ctrlPr>
                            <a:rPr lang="es-EC" sz="2000" i="1">
                              <a:solidFill>
                                <a:srgbClr val="000099"/>
                              </a:solidFill>
                              <a:latin typeface="Cambria Math" panose="02040503050406030204" pitchFamily="18" charset="0"/>
                            </a:rPr>
                          </m:ctrlPr>
                        </m:sSupPr>
                        <m:e>
                          <m:d>
                            <m:dPr>
                              <m:ctrlPr>
                                <a:rPr lang="es-EC" sz="2000" i="1">
                                  <a:solidFill>
                                    <a:srgbClr val="000099"/>
                                  </a:solidFill>
                                  <a:latin typeface="Cambria Math" panose="02040503050406030204" pitchFamily="18" charset="0"/>
                                </a:rPr>
                              </m:ctrlPr>
                            </m:dPr>
                            <m:e>
                              <m:r>
                                <a:rPr lang="es-EC" sz="2000" i="1">
                                  <a:solidFill>
                                    <a:srgbClr val="000099"/>
                                  </a:solidFill>
                                  <a:latin typeface="Cambria Math" panose="02040503050406030204" pitchFamily="18" charset="0"/>
                                </a:rPr>
                                <m:t>𝑘</m:t>
                              </m:r>
                              <m:r>
                                <a:rPr lang="es-EC" sz="2000" i="1">
                                  <a:solidFill>
                                    <a:srgbClr val="000099"/>
                                  </a:solidFill>
                                  <a:latin typeface="Cambria Math" panose="02040503050406030204" pitchFamily="18" charset="0"/>
                                </a:rPr>
                                <m:t>+1</m:t>
                              </m:r>
                            </m:e>
                          </m:d>
                          <m:r>
                            <m:rPr>
                              <m:nor/>
                            </m:rPr>
                            <a:rPr lang="es-ES_tradnl" sz="2000" dirty="0">
                              <a:solidFill>
                                <a:srgbClr val="000099"/>
                              </a:solidFill>
                              <a:latin typeface="Times New Roman" panose="02020603050405020304" pitchFamily="18" charset="0"/>
                              <a:cs typeface="Times New Roman" panose="02020603050405020304" pitchFamily="18" charset="0"/>
                            </a:rPr>
                            <m:t> </m:t>
                          </m:r>
                        </m:e>
                        <m:sup>
                          <m:r>
                            <a:rPr lang="es-EC" sz="2000" i="1">
                              <a:solidFill>
                                <a:srgbClr val="000099"/>
                              </a:solidFill>
                              <a:latin typeface="Cambria Math" panose="02040503050406030204" pitchFamily="18" charset="0"/>
                            </a:rPr>
                            <m:t>2</m:t>
                          </m:r>
                        </m:sup>
                      </m:sSup>
                    </m:oMath>
                  </m:oMathPara>
                </a14:m>
                <a:endParaRPr lang="es-ES_tradnl" sz="2400" dirty="0">
                  <a:solidFill>
                    <a:srgbClr val="000099"/>
                  </a:solidFill>
                  <a:latin typeface="Times New Roman" panose="02020603050405020304" pitchFamily="18" charset="0"/>
                  <a:cs typeface="Times New Roman" panose="02020603050405020304" pitchFamily="18" charset="0"/>
                </a:endParaRPr>
              </a:p>
            </p:txBody>
          </p:sp>
        </mc:Choice>
        <mc:Fallback>
          <p:sp>
            <p:nvSpPr>
              <p:cNvPr id="17" name="CuadroTexto 16"/>
              <p:cNvSpPr txBox="1">
                <a:spLocks noRot="1" noChangeAspect="1" noMove="1" noResize="1" noEditPoints="1" noAdjustHandles="1" noChangeArrowheads="1" noChangeShapeType="1" noTextEdit="1"/>
              </p:cNvSpPr>
              <p:nvPr/>
            </p:nvSpPr>
            <p:spPr>
              <a:xfrm>
                <a:off x="1210514" y="5444289"/>
                <a:ext cx="5069500" cy="307777"/>
              </a:xfrm>
              <a:prstGeom prst="rect">
                <a:avLst/>
              </a:prstGeom>
              <a:blipFill>
                <a:blip r:embed="rId7"/>
                <a:stretch>
                  <a:fillRect b="-17647"/>
                </a:stretch>
              </a:blipFill>
            </p:spPr>
            <p:txBody>
              <a:bodyPr/>
              <a:lstStyle/>
              <a:p>
                <a:r>
                  <a:rPr lang="es-EC">
                    <a:noFill/>
                  </a:rPr>
                  <a:t> </a:t>
                </a:r>
              </a:p>
            </p:txBody>
          </p:sp>
        </mc:Fallback>
      </mc:AlternateContent>
      <p:sp>
        <p:nvSpPr>
          <p:cNvPr id="2" name="CuadroTexto 1">
            <a:extLst>
              <a:ext uri="{FF2B5EF4-FFF2-40B4-BE49-F238E27FC236}">
                <a16:creationId xmlns:a16="http://schemas.microsoft.com/office/drawing/2014/main" id="{3E59F3F8-6F23-EEA1-ACC1-A1E95707C2E8}"/>
              </a:ext>
            </a:extLst>
          </p:cNvPr>
          <p:cNvSpPr txBox="1"/>
          <p:nvPr/>
        </p:nvSpPr>
        <p:spPr>
          <a:xfrm>
            <a:off x="1107221" y="2752821"/>
            <a:ext cx="620683" cy="369332"/>
          </a:xfrm>
          <a:prstGeom prst="rect">
            <a:avLst/>
          </a:prstGeom>
          <a:noFill/>
        </p:spPr>
        <p:txBody>
          <a:bodyPr wrap="none" rtlCol="0">
            <a:spAutoFit/>
          </a:bodyPr>
          <a:lstStyle/>
          <a:p>
            <a:r>
              <a:rPr lang="es-EC" dirty="0" err="1"/>
              <a:t>LHS</a:t>
            </a:r>
            <a:endParaRPr lang="es-EC" dirty="0"/>
          </a:p>
        </p:txBody>
      </p:sp>
      <p:sp>
        <p:nvSpPr>
          <p:cNvPr id="3" name="CuadroTexto 2">
            <a:extLst>
              <a:ext uri="{FF2B5EF4-FFF2-40B4-BE49-F238E27FC236}">
                <a16:creationId xmlns:a16="http://schemas.microsoft.com/office/drawing/2014/main" id="{B01B2D32-F941-E00B-54DE-A540D254F36E}"/>
              </a:ext>
            </a:extLst>
          </p:cNvPr>
          <p:cNvSpPr txBox="1"/>
          <p:nvPr/>
        </p:nvSpPr>
        <p:spPr>
          <a:xfrm>
            <a:off x="2983487" y="2752821"/>
            <a:ext cx="633507" cy="369332"/>
          </a:xfrm>
          <a:prstGeom prst="rect">
            <a:avLst/>
          </a:prstGeom>
          <a:noFill/>
        </p:spPr>
        <p:txBody>
          <a:bodyPr wrap="none" rtlCol="0">
            <a:spAutoFit/>
          </a:bodyPr>
          <a:lstStyle/>
          <a:p>
            <a:r>
              <a:rPr lang="es-EC" dirty="0" err="1"/>
              <a:t>RHS</a:t>
            </a:r>
            <a:endParaRPr lang="es-EC" dirty="0"/>
          </a:p>
        </p:txBody>
      </p:sp>
      <mc:AlternateContent xmlns:mc="http://schemas.openxmlformats.org/markup-compatibility/2006">
        <mc:Choice xmlns:a14="http://schemas.microsoft.com/office/drawing/2010/main" Requires="a14">
          <p:sp>
            <p:nvSpPr>
              <p:cNvPr id="157728" name="Text Box 32"/>
              <p:cNvSpPr txBox="1">
                <a:spLocks noChangeArrowheads="1"/>
              </p:cNvSpPr>
              <p:nvPr/>
            </p:nvSpPr>
            <p:spPr bwMode="auto">
              <a:xfrm>
                <a:off x="8097555" y="4249639"/>
                <a:ext cx="3539556" cy="100431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536575" indent="-536575" algn="just" fontAlgn="base">
                  <a:spcBef>
                    <a:spcPct val="50000"/>
                  </a:spcBef>
                  <a:spcAft>
                    <a:spcPct val="0"/>
                  </a:spcAft>
                  <a:defRPr/>
                </a:pPr>
                <a14:m>
                  <m:oMath xmlns:m="http://schemas.openxmlformats.org/officeDocument/2006/math">
                    <m:r>
                      <a:rPr lang="es-EC" sz="32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EC" sz="1400" dirty="0">
                    <a:solidFill>
                      <a:srgbClr val="FF0000"/>
                    </a:solidFill>
                    <a:latin typeface="Times New Roman" panose="02020603050405020304" pitchFamily="18" charset="0"/>
                    <a:cs typeface="Times New Roman" panose="02020603050405020304" pitchFamily="18" charset="0"/>
                  </a:rPr>
                  <a:t>  </a:t>
                </a:r>
                <a:r>
                  <a:rPr lang="es-EC" sz="1400" dirty="0">
                    <a:solidFill>
                      <a:srgbClr val="000099"/>
                    </a:solidFill>
                    <a:latin typeface="Times New Roman" panose="02020603050405020304" pitchFamily="18" charset="0"/>
                    <a:cs typeface="Times New Roman" panose="02020603050405020304" pitchFamily="18" charset="0"/>
                  </a:rPr>
                  <a:t>Se acepta como valida la expresión planteada para todos los valores enteros positivos de </a:t>
                </a:r>
                <a:r>
                  <a:rPr lang="en-US" sz="1400" i="1" dirty="0">
                    <a:solidFill>
                      <a:srgbClr val="000099"/>
                    </a:solidFill>
                    <a:latin typeface="Times New Roman" panose="02020603050405020304" pitchFamily="18" charset="0"/>
                    <a:cs typeface="Times New Roman" panose="02020603050405020304" pitchFamily="18" charset="0"/>
                  </a:rPr>
                  <a:t>n</a:t>
                </a:r>
                <a:r>
                  <a:rPr lang="en-US" sz="1400" dirty="0">
                    <a:solidFill>
                      <a:srgbClr val="000099"/>
                    </a:solidFill>
                    <a:latin typeface="Times New Roman" panose="02020603050405020304" pitchFamily="18" charset="0"/>
                    <a:cs typeface="Times New Roman" panose="02020603050405020304" pitchFamily="18" charset="0"/>
                  </a:rPr>
                  <a:t>.</a:t>
                </a:r>
              </a:p>
            </p:txBody>
          </p:sp>
        </mc:Choice>
        <mc:Fallback>
          <p:sp>
            <p:nvSpPr>
              <p:cNvPr id="157728" name="Text Box 32"/>
              <p:cNvSpPr txBox="1">
                <a:spLocks noRot="1" noChangeAspect="1" noMove="1" noResize="1" noEditPoints="1" noAdjustHandles="1" noChangeArrowheads="1" noChangeShapeType="1" noTextEdit="1"/>
              </p:cNvSpPr>
              <p:nvPr/>
            </p:nvSpPr>
            <p:spPr bwMode="auto">
              <a:xfrm>
                <a:off x="8097555" y="4249639"/>
                <a:ext cx="3539556" cy="1004314"/>
              </a:xfrm>
              <a:prstGeom prst="rect">
                <a:avLst/>
              </a:prstGeom>
              <a:blipFill>
                <a:blip r:embed="rId8"/>
                <a:stretch>
                  <a:fillRect r="-516" b="-54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9" name="Marcador de contenido 8">
                <a:extLst>
                  <a:ext uri="{FF2B5EF4-FFF2-40B4-BE49-F238E27FC236}">
                    <a16:creationId xmlns:a16="http://schemas.microsoft.com/office/drawing/2014/main" id="{6E71B2F9-7640-C6C6-4DA3-CD069EDF6277}"/>
                  </a:ext>
                </a:extLst>
              </p:cNvPr>
              <p:cNvSpPr txBox="1">
                <a:spLocks/>
              </p:cNvSpPr>
              <p:nvPr/>
            </p:nvSpPr>
            <p:spPr>
              <a:xfrm>
                <a:off x="8221900" y="1988405"/>
                <a:ext cx="3840716" cy="2763391"/>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Tx/>
                  <a:buNone/>
                </a:pPr>
                <a:r>
                  <a:rPr lang="es-EC" sz="1800" i="1" u="sng" dirty="0">
                    <a:solidFill>
                      <a:srgbClr val="0000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Demostración</a:t>
                </a:r>
                <a:endParaRPr lang="es-ES_tradnl" sz="1800" i="1" dirty="0">
                  <a:solidFill>
                    <a:srgbClr val="000099"/>
                  </a:solidFill>
                  <a:latin typeface="Cambria Math" panose="02040503050406030204" pitchFamily="18" charset="0"/>
                </a:endParaRPr>
              </a:p>
              <a:p>
                <a:pPr marL="447675" indent="0">
                  <a:lnSpc>
                    <a:spcPct val="150000"/>
                  </a:lnSpc>
                  <a:buFontTx/>
                  <a:buNone/>
                </a:pPr>
                <a14:m>
                  <m:oMathPara xmlns:m="http://schemas.openxmlformats.org/officeDocument/2006/math">
                    <m:oMathParaPr>
                      <m:jc m:val="left"/>
                    </m:oMathParaPr>
                    <m:oMath xmlns:m="http://schemas.openxmlformats.org/officeDocument/2006/math">
                      <m:sSub>
                        <m:sSubPr>
                          <m:ctrlPr>
                            <a:rPr lang="es-ES_tradnl" sz="1800" i="1">
                              <a:solidFill>
                                <a:srgbClr val="000099"/>
                              </a:solidFill>
                              <a:latin typeface="Cambria Math" panose="02040503050406030204" pitchFamily="18" charset="0"/>
                            </a:rPr>
                          </m:ctrlPr>
                        </m:sSubPr>
                        <m:e>
                          <m:r>
                            <a:rPr lang="es-EC" sz="1800" i="1">
                              <a:solidFill>
                                <a:srgbClr val="000099"/>
                              </a:solidFill>
                              <a:latin typeface="Cambria Math" panose="02040503050406030204" pitchFamily="18" charset="0"/>
                            </a:rPr>
                            <m:t>𝑆</m:t>
                          </m:r>
                        </m:e>
                        <m:sub>
                          <m:r>
                            <a:rPr lang="es-EC" sz="1800" i="1">
                              <a:solidFill>
                                <a:srgbClr val="FF0000"/>
                              </a:solidFill>
                              <a:latin typeface="Cambria Math" panose="02040503050406030204" pitchFamily="18" charset="0"/>
                            </a:rPr>
                            <m:t>𝑘</m:t>
                          </m:r>
                          <m:r>
                            <a:rPr lang="es-EC" sz="1800" i="1">
                              <a:solidFill>
                                <a:srgbClr val="FF0000"/>
                              </a:solidFill>
                              <a:latin typeface="Cambria Math" panose="02040503050406030204" pitchFamily="18" charset="0"/>
                            </a:rPr>
                            <m:t>+1</m:t>
                          </m:r>
                        </m:sub>
                      </m:sSub>
                      <m:sSub>
                        <m:sSubPr>
                          <m:ctrlPr>
                            <a:rPr lang="es-EC" sz="1800" i="1">
                              <a:solidFill>
                                <a:srgbClr val="000099"/>
                              </a:solidFill>
                              <a:latin typeface="Cambria Math" panose="02040503050406030204" pitchFamily="18" charset="0"/>
                            </a:rPr>
                          </m:ctrlPr>
                        </m:sSubPr>
                        <m:e>
                          <m:r>
                            <a:rPr lang="es-EC" sz="1800" i="1">
                              <a:solidFill>
                                <a:srgbClr val="000099"/>
                              </a:solidFill>
                              <a:latin typeface="Cambria Math" panose="02040503050406030204" pitchFamily="18" charset="0"/>
                            </a:rPr>
                            <m:t>=</m:t>
                          </m:r>
                          <m:r>
                            <a:rPr lang="es-EC" sz="1800" i="1">
                              <a:solidFill>
                                <a:srgbClr val="000099"/>
                              </a:solidFill>
                              <a:latin typeface="Cambria Math" panose="02040503050406030204" pitchFamily="18" charset="0"/>
                            </a:rPr>
                            <m:t>𝑆</m:t>
                          </m:r>
                        </m:e>
                        <m:sub>
                          <m:r>
                            <a:rPr lang="es-EC" sz="1800" i="1">
                              <a:solidFill>
                                <a:srgbClr val="000099"/>
                              </a:solidFill>
                              <a:latin typeface="Cambria Math" panose="02040503050406030204" pitchFamily="18" charset="0"/>
                            </a:rPr>
                            <m:t>𝑘</m:t>
                          </m:r>
                        </m:sub>
                      </m:sSub>
                      <m:r>
                        <a:rPr lang="es-EC" sz="1800" i="1">
                          <a:solidFill>
                            <a:srgbClr val="000099"/>
                          </a:solidFill>
                          <a:latin typeface="Cambria Math" panose="02040503050406030204" pitchFamily="18" charset="0"/>
                        </a:rPr>
                        <m:t>+</m:t>
                      </m:r>
                      <m:d>
                        <m:dPr>
                          <m:ctrlPr>
                            <a:rPr lang="es-EC" sz="1800" i="1">
                              <a:solidFill>
                                <a:srgbClr val="000099"/>
                              </a:solidFill>
                              <a:latin typeface="Cambria Math" panose="02040503050406030204" pitchFamily="18" charset="0"/>
                            </a:rPr>
                          </m:ctrlPr>
                        </m:dPr>
                        <m:e>
                          <m:r>
                            <a:rPr lang="es-EC" sz="1800" i="1">
                              <a:solidFill>
                                <a:srgbClr val="000099"/>
                              </a:solidFill>
                              <a:latin typeface="Cambria Math" panose="02040503050406030204" pitchFamily="18" charset="0"/>
                            </a:rPr>
                            <m:t>2</m:t>
                          </m:r>
                          <m:r>
                            <a:rPr lang="es-EC" sz="1800" i="1">
                              <a:solidFill>
                                <a:srgbClr val="000099"/>
                              </a:solidFill>
                              <a:latin typeface="Cambria Math" panose="02040503050406030204" pitchFamily="18" charset="0"/>
                            </a:rPr>
                            <m:t>𝑘</m:t>
                          </m:r>
                          <m:r>
                            <a:rPr lang="es-EC" sz="1800" i="1">
                              <a:solidFill>
                                <a:srgbClr val="000099"/>
                              </a:solidFill>
                              <a:latin typeface="Cambria Math" panose="02040503050406030204" pitchFamily="18" charset="0"/>
                            </a:rPr>
                            <m:t>+1</m:t>
                          </m:r>
                        </m:e>
                      </m:d>
                      <m:r>
                        <a:rPr lang="es-EC" sz="1800" i="1">
                          <a:solidFill>
                            <a:srgbClr val="000099"/>
                          </a:solidFill>
                          <a:latin typeface="Cambria Math" panose="02040503050406030204" pitchFamily="18" charset="0"/>
                        </a:rPr>
                        <m:t> </m:t>
                      </m:r>
                    </m:oMath>
                  </m:oMathPara>
                </a14:m>
                <a:endParaRPr lang="en-CA" sz="18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a:p>
                <a:pPr marL="982663" indent="0" algn="ctr">
                  <a:lnSpc>
                    <a:spcPct val="150000"/>
                  </a:lnSpc>
                  <a:spcBef>
                    <a:spcPct val="0"/>
                  </a:spcBef>
                  <a:buFontTx/>
                  <a:buNone/>
                  <a:defRPr/>
                </a:pPr>
                <a14:m>
                  <m:oMathPara xmlns:m="http://schemas.openxmlformats.org/officeDocument/2006/math">
                    <m:oMathParaPr>
                      <m:jc m:val="left"/>
                    </m:oMathParaPr>
                    <m:oMath xmlns:m="http://schemas.openxmlformats.org/officeDocument/2006/math">
                      <m:r>
                        <a:rPr lang="es-EC" sz="1800" i="1">
                          <a:solidFill>
                            <a:srgbClr val="000099"/>
                          </a:solidFill>
                          <a:latin typeface="Cambria Math" panose="02040503050406030204" pitchFamily="18" charset="0"/>
                        </a:rPr>
                        <m:t>=</m:t>
                      </m:r>
                      <m:sSup>
                        <m:sSupPr>
                          <m:ctrlPr>
                            <a:rPr lang="es-EC" sz="1800" i="1">
                              <a:solidFill>
                                <a:srgbClr val="000099"/>
                              </a:solidFill>
                              <a:latin typeface="Cambria Math" panose="02040503050406030204" pitchFamily="18" charset="0"/>
                            </a:rPr>
                          </m:ctrlPr>
                        </m:sSupPr>
                        <m:e>
                          <m:r>
                            <a:rPr lang="es-EC" sz="1800" i="1">
                              <a:solidFill>
                                <a:srgbClr val="000099"/>
                              </a:solidFill>
                              <a:latin typeface="Cambria Math" panose="02040503050406030204" pitchFamily="18" charset="0"/>
                            </a:rPr>
                            <m:t>𝑘</m:t>
                          </m:r>
                        </m:e>
                        <m:sup>
                          <m:r>
                            <a:rPr lang="es-EC" sz="1800" i="1">
                              <a:solidFill>
                                <a:srgbClr val="000099"/>
                              </a:solidFill>
                              <a:latin typeface="Cambria Math" panose="02040503050406030204" pitchFamily="18" charset="0"/>
                            </a:rPr>
                            <m:t>2</m:t>
                          </m:r>
                        </m:sup>
                      </m:sSup>
                      <m:r>
                        <a:rPr lang="es-EC" sz="1800" i="1">
                          <a:solidFill>
                            <a:srgbClr val="000099"/>
                          </a:solidFill>
                          <a:latin typeface="Cambria Math" panose="02040503050406030204" pitchFamily="18" charset="0"/>
                        </a:rPr>
                        <m:t>+</m:t>
                      </m:r>
                      <m:d>
                        <m:dPr>
                          <m:ctrlPr>
                            <a:rPr lang="es-EC" sz="1800" i="1">
                              <a:solidFill>
                                <a:srgbClr val="000099"/>
                              </a:solidFill>
                              <a:latin typeface="Cambria Math" panose="02040503050406030204" pitchFamily="18" charset="0"/>
                            </a:rPr>
                          </m:ctrlPr>
                        </m:dPr>
                        <m:e>
                          <m:r>
                            <a:rPr lang="es-EC" sz="1800" i="1">
                              <a:solidFill>
                                <a:srgbClr val="000099"/>
                              </a:solidFill>
                              <a:latin typeface="Cambria Math" panose="02040503050406030204" pitchFamily="18" charset="0"/>
                            </a:rPr>
                            <m:t>2</m:t>
                          </m:r>
                          <m:r>
                            <a:rPr lang="es-EC" sz="1800" i="1">
                              <a:solidFill>
                                <a:srgbClr val="000099"/>
                              </a:solidFill>
                              <a:latin typeface="Cambria Math" panose="02040503050406030204" pitchFamily="18" charset="0"/>
                            </a:rPr>
                            <m:t>𝑘</m:t>
                          </m:r>
                          <m:r>
                            <a:rPr lang="es-EC" sz="1800" i="1">
                              <a:solidFill>
                                <a:srgbClr val="000099"/>
                              </a:solidFill>
                              <a:latin typeface="Cambria Math" panose="02040503050406030204" pitchFamily="18" charset="0"/>
                            </a:rPr>
                            <m:t>+1</m:t>
                          </m:r>
                        </m:e>
                      </m:d>
                    </m:oMath>
                  </m:oMathPara>
                </a14:m>
                <a:endParaRPr lang="es-ES_tradnl" sz="1800" dirty="0">
                  <a:solidFill>
                    <a:srgbClr val="000099"/>
                  </a:solidFill>
                  <a:latin typeface="Times New Roman" panose="02020603050405020304" pitchFamily="18" charset="0"/>
                  <a:cs typeface="Times New Roman" panose="02020603050405020304" pitchFamily="18" charset="0"/>
                </a:endParaRPr>
              </a:p>
              <a:p>
                <a:pPr marL="982663" indent="0" algn="ctr">
                  <a:lnSpc>
                    <a:spcPct val="150000"/>
                  </a:lnSpc>
                  <a:spcBef>
                    <a:spcPct val="0"/>
                  </a:spcBef>
                  <a:buFontTx/>
                  <a:buNone/>
                  <a:defRPr/>
                </a:pPr>
                <a14:m>
                  <m:oMathPara xmlns:m="http://schemas.openxmlformats.org/officeDocument/2006/math">
                    <m:oMathParaPr>
                      <m:jc m:val="left"/>
                    </m:oMathParaPr>
                    <m:oMath xmlns:m="http://schemas.openxmlformats.org/officeDocument/2006/math">
                      <m:r>
                        <a:rPr lang="es-EC" sz="1800" i="1">
                          <a:solidFill>
                            <a:srgbClr val="000099"/>
                          </a:solidFill>
                          <a:latin typeface="Cambria Math" panose="02040503050406030204" pitchFamily="18" charset="0"/>
                          <a:ea typeface="Cambria Math" panose="02040503050406030204" pitchFamily="18" charset="0"/>
                        </a:rPr>
                        <m:t>=</m:t>
                      </m:r>
                      <m:sSup>
                        <m:sSupPr>
                          <m:ctrlPr>
                            <a:rPr lang="es-EC" sz="1800" i="1">
                              <a:solidFill>
                                <a:srgbClr val="000099"/>
                              </a:solidFill>
                              <a:latin typeface="Cambria Math" panose="02040503050406030204" pitchFamily="18" charset="0"/>
                              <a:ea typeface="Cambria Math" panose="02040503050406030204" pitchFamily="18" charset="0"/>
                            </a:rPr>
                          </m:ctrlPr>
                        </m:sSupPr>
                        <m:e>
                          <m:r>
                            <a:rPr lang="es-EC" sz="1800" i="1">
                              <a:solidFill>
                                <a:srgbClr val="000099"/>
                              </a:solidFill>
                              <a:latin typeface="Cambria Math" panose="02040503050406030204" pitchFamily="18" charset="0"/>
                              <a:ea typeface="Cambria Math" panose="02040503050406030204" pitchFamily="18" charset="0"/>
                            </a:rPr>
                            <m:t>𝑘</m:t>
                          </m:r>
                        </m:e>
                        <m:sup>
                          <m:r>
                            <a:rPr lang="es-EC" sz="1800" i="1">
                              <a:solidFill>
                                <a:srgbClr val="000099"/>
                              </a:solidFill>
                              <a:latin typeface="Cambria Math" panose="02040503050406030204" pitchFamily="18" charset="0"/>
                              <a:ea typeface="Cambria Math" panose="02040503050406030204" pitchFamily="18" charset="0"/>
                            </a:rPr>
                            <m:t>2</m:t>
                          </m:r>
                        </m:sup>
                      </m:sSup>
                      <m:r>
                        <a:rPr lang="es-EC" sz="1800" i="1">
                          <a:solidFill>
                            <a:srgbClr val="000099"/>
                          </a:solidFill>
                          <a:latin typeface="Cambria Math" panose="02040503050406030204" pitchFamily="18" charset="0"/>
                          <a:ea typeface="Cambria Math" panose="02040503050406030204" pitchFamily="18" charset="0"/>
                        </a:rPr>
                        <m:t>+2</m:t>
                      </m:r>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+1</m:t>
                      </m:r>
                    </m:oMath>
                  </m:oMathPara>
                </a14:m>
                <a:endParaRPr lang="es-ES_tradnl" sz="1800" dirty="0">
                  <a:solidFill>
                    <a:srgbClr val="000099"/>
                  </a:solidFill>
                  <a:latin typeface="Times New Roman" panose="02020603050405020304" pitchFamily="18" charset="0"/>
                  <a:cs typeface="Times New Roman" panose="02020603050405020304" pitchFamily="18" charset="0"/>
                </a:endParaRPr>
              </a:p>
              <a:p>
                <a:pPr marL="982663" indent="0">
                  <a:lnSpc>
                    <a:spcPct val="150000"/>
                  </a:lnSpc>
                  <a:buFontTx/>
                  <a:buNone/>
                </a:pPr>
                <a14:m>
                  <m:oMathPara xmlns:m="http://schemas.openxmlformats.org/officeDocument/2006/math">
                    <m:oMathParaPr>
                      <m:jc m:val="left"/>
                    </m:oMathParaPr>
                    <m:oMath xmlns:m="http://schemas.openxmlformats.org/officeDocument/2006/math">
                      <m:r>
                        <a:rPr lang="es-EC" sz="1800" i="1">
                          <a:solidFill>
                            <a:srgbClr val="000099"/>
                          </a:solidFill>
                          <a:latin typeface="Cambria Math" panose="02040503050406030204" pitchFamily="18" charset="0"/>
                          <a:ea typeface="Cambria Math" panose="02040503050406030204" pitchFamily="18" charset="0"/>
                        </a:rPr>
                        <m:t>=</m:t>
                      </m:r>
                      <m:sSup>
                        <m:sSupPr>
                          <m:ctrlPr>
                            <a:rPr lang="es-EC" sz="1800" i="1">
                              <a:solidFill>
                                <a:srgbClr val="000099"/>
                              </a:solidFill>
                              <a:latin typeface="Cambria Math" panose="02040503050406030204" pitchFamily="18" charset="0"/>
                              <a:ea typeface="Cambria Math" panose="02040503050406030204" pitchFamily="18" charset="0"/>
                            </a:rPr>
                          </m:ctrlPr>
                        </m:sSupPr>
                        <m:e>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+1</m:t>
                              </m:r>
                            </m:e>
                          </m:d>
                        </m:e>
                        <m:sup>
                          <m:r>
                            <a:rPr lang="es-EC" sz="1800" i="1">
                              <a:solidFill>
                                <a:srgbClr val="000099"/>
                              </a:solidFill>
                              <a:latin typeface="Cambria Math" panose="02040503050406030204" pitchFamily="18" charset="0"/>
                              <a:ea typeface="Cambria Math" panose="02040503050406030204" pitchFamily="18" charset="0"/>
                            </a:rPr>
                            <m:t>2</m:t>
                          </m:r>
                        </m:sup>
                      </m:sSup>
                    </m:oMath>
                  </m:oMathPara>
                </a14:m>
                <a:endParaRPr lang="es-EC" sz="1800" dirty="0"/>
              </a:p>
            </p:txBody>
          </p:sp>
        </mc:Choice>
        <mc:Fallback>
          <p:sp>
            <p:nvSpPr>
              <p:cNvPr id="9" name="Marcador de contenido 8">
                <a:extLst>
                  <a:ext uri="{FF2B5EF4-FFF2-40B4-BE49-F238E27FC236}">
                    <a16:creationId xmlns:a16="http://schemas.microsoft.com/office/drawing/2014/main" id="{6E71B2F9-7640-C6C6-4DA3-CD069EDF6277}"/>
                  </a:ext>
                </a:extLst>
              </p:cNvPr>
              <p:cNvSpPr txBox="1">
                <a:spLocks noRot="1" noChangeAspect="1" noMove="1" noResize="1" noEditPoints="1" noAdjustHandles="1" noChangeArrowheads="1" noChangeShapeType="1" noTextEdit="1"/>
              </p:cNvSpPr>
              <p:nvPr/>
            </p:nvSpPr>
            <p:spPr>
              <a:xfrm>
                <a:off x="8221900" y="1988405"/>
                <a:ext cx="3840716" cy="2763391"/>
              </a:xfrm>
              <a:prstGeom prst="rect">
                <a:avLst/>
              </a:prstGeom>
              <a:blipFill>
                <a:blip r:embed="rId9"/>
                <a:stretch>
                  <a:fillRect l="-1587"/>
                </a:stretch>
              </a:blipFill>
            </p:spPr>
            <p:txBody>
              <a:bodyPr/>
              <a:lstStyle/>
              <a:p>
                <a:r>
                  <a:rPr lang="es-EC">
                    <a:noFill/>
                  </a:rPr>
                  <a:t> </a:t>
                </a:r>
              </a:p>
            </p:txBody>
          </p:sp>
        </mc:Fallback>
      </mc:AlternateContent>
    </p:spTree>
    <p:extLst>
      <p:ext uri="{BB962C8B-B14F-4D97-AF65-F5344CB8AC3E}">
        <p14:creationId xmlns:p14="http://schemas.microsoft.com/office/powerpoint/2010/main" val="50035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499"/>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499"/>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wipe(down)">
                                      <p:cBhvr>
                                        <p:cTn id="41" dur="500"/>
                                        <p:tgtEl>
                                          <p:spTgt spid="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
                                            <p:txEl>
                                              <p:pRg st="1" end="1"/>
                                            </p:txEl>
                                          </p:spTgt>
                                        </p:tgtEl>
                                        <p:attrNameLst>
                                          <p:attrName>style.visibility</p:attrName>
                                        </p:attrNameLst>
                                      </p:cBhvr>
                                      <p:to>
                                        <p:strVal val="visible"/>
                                      </p:to>
                                    </p:set>
                                    <p:animEffect transition="in" filter="wipe(down)">
                                      <p:cBhvr>
                                        <p:cTn id="46" dur="500"/>
                                        <p:tgtEl>
                                          <p:spTgt spid="9">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9">
                                            <p:txEl>
                                              <p:pRg st="2" end="2"/>
                                            </p:txEl>
                                          </p:spTgt>
                                        </p:tgtEl>
                                        <p:attrNameLst>
                                          <p:attrName>style.visibility</p:attrName>
                                        </p:attrNameLst>
                                      </p:cBhvr>
                                      <p:to>
                                        <p:strVal val="visible"/>
                                      </p:to>
                                    </p:set>
                                    <p:animEffect transition="in" filter="wipe(down)">
                                      <p:cBhvr>
                                        <p:cTn id="51" dur="500"/>
                                        <p:tgtEl>
                                          <p:spTgt spid="9">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9">
                                            <p:txEl>
                                              <p:pRg st="3" end="3"/>
                                            </p:txEl>
                                          </p:spTgt>
                                        </p:tgtEl>
                                        <p:attrNameLst>
                                          <p:attrName>style.visibility</p:attrName>
                                        </p:attrNameLst>
                                      </p:cBhvr>
                                      <p:to>
                                        <p:strVal val="visible"/>
                                      </p:to>
                                    </p:set>
                                    <p:animEffect transition="in" filter="wipe(down)">
                                      <p:cBhvr>
                                        <p:cTn id="56" dur="500"/>
                                        <p:tgtEl>
                                          <p:spTgt spid="9">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9">
                                            <p:txEl>
                                              <p:pRg st="4" end="4"/>
                                            </p:txEl>
                                          </p:spTgt>
                                        </p:tgtEl>
                                        <p:attrNameLst>
                                          <p:attrName>style.visibility</p:attrName>
                                        </p:attrNameLst>
                                      </p:cBhvr>
                                      <p:to>
                                        <p:strVal val="visible"/>
                                      </p:to>
                                    </p:set>
                                    <p:animEffect transition="in" filter="wipe(down)">
                                      <p:cBhvr>
                                        <p:cTn id="61" dur="500"/>
                                        <p:tgtEl>
                                          <p:spTgt spid="9">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57728"/>
                                        </p:tgtEl>
                                        <p:attrNameLst>
                                          <p:attrName>style.visibility</p:attrName>
                                        </p:attrNameLst>
                                      </p:cBhvr>
                                      <p:to>
                                        <p:strVal val="visible"/>
                                      </p:to>
                                    </p:set>
                                    <p:animEffect transition="in" filter="wipe(left)">
                                      <p:cBhvr>
                                        <p:cTn id="66" dur="500"/>
                                        <p:tgtEl>
                                          <p:spTgt spid="157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autoUpdateAnimBg="0"/>
      <p:bldP spid="23" grpId="0" autoUpdateAnimBg="0"/>
      <p:bldP spid="27" grpId="0" autoUpdateAnimBg="0"/>
      <p:bldP spid="29" grpId="0"/>
      <p:bldP spid="15" grpId="0"/>
      <p:bldP spid="16" grpId="0"/>
      <p:bldP spid="17" grpId="0"/>
      <p:bldP spid="2" grpId="0"/>
      <p:bldP spid="3" grpId="0"/>
      <p:bldP spid="157728" grpId="0" autoUpdateAnimBg="0"/>
      <p:bldP spid="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9" name="Text Box 9"/>
          <p:cNvSpPr txBox="1">
            <a:spLocks noChangeArrowheads="1"/>
          </p:cNvSpPr>
          <p:nvPr/>
        </p:nvSpPr>
        <p:spPr bwMode="auto">
          <a:xfrm>
            <a:off x="566334" y="693014"/>
            <a:ext cx="11218460" cy="406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10000"/>
              </a:lnSpc>
              <a:spcBef>
                <a:spcPct val="10000"/>
              </a:spcBef>
              <a:spcAft>
                <a:spcPct val="0"/>
              </a:spcAft>
              <a:defRPr/>
            </a:pPr>
            <a:r>
              <a:rPr lang="es-EC" sz="20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Ejemplo: </a:t>
            </a:r>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Use la inducción  matemática para probar que para todos los enteros positivos de</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r>
              <a:rPr lang="en-CA" sz="2000" i="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n </a:t>
            </a:r>
            <a:r>
              <a:rPr lang="en-CA"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se </a:t>
            </a:r>
            <a:r>
              <a:rPr lang="es-EC"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cumple:</a:t>
            </a:r>
            <a:endParaRPr lang="en-US"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p:txBody>
      </p:sp>
      <mc:AlternateContent xmlns:mc="http://schemas.openxmlformats.org/markup-compatibility/2006">
        <mc:Choice xmlns:a14="http://schemas.microsoft.com/office/drawing/2010/main" Requires="a14">
          <p:sp>
            <p:nvSpPr>
              <p:cNvPr id="6" name="Rectángulo 5"/>
              <p:cNvSpPr/>
              <p:nvPr/>
            </p:nvSpPr>
            <p:spPr>
              <a:xfrm>
                <a:off x="2433776" y="1197655"/>
                <a:ext cx="5906497" cy="651973"/>
              </a:xfrm>
              <a:prstGeom prst="rect">
                <a:avLst/>
              </a:prstGeom>
            </p:spPr>
            <p:txBody>
              <a:bodyPr wrap="square">
                <a:spAutoFit/>
              </a:bodyPr>
              <a:lstStyle/>
              <a:p>
                <a:pPr algn="ct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lang="es-ES_tradnl" i="1">
                              <a:solidFill>
                                <a:srgbClr val="000099"/>
                              </a:solidFill>
                              <a:latin typeface="Cambria Math" panose="02040503050406030204" pitchFamily="18" charset="0"/>
                            </a:rPr>
                          </m:ctrlPr>
                        </m:sSubPr>
                        <m:e>
                          <m:r>
                            <a:rPr lang="es-EC" i="1">
                              <a:solidFill>
                                <a:srgbClr val="000099"/>
                              </a:solidFill>
                              <a:latin typeface="Cambria Math" panose="02040503050406030204" pitchFamily="18" charset="0"/>
                            </a:rPr>
                            <m:t>𝑆</m:t>
                          </m:r>
                        </m:e>
                        <m:sub>
                          <m:r>
                            <a:rPr lang="es-EC" i="1">
                              <a:solidFill>
                                <a:srgbClr val="002060"/>
                              </a:solidFill>
                              <a:latin typeface="Cambria Math" panose="02040503050406030204" pitchFamily="18" charset="0"/>
                            </a:rPr>
                            <m:t>𝑛</m:t>
                          </m:r>
                        </m:sub>
                      </m:sSub>
                      <m:r>
                        <a:rPr lang="es-EC" i="1">
                          <a:solidFill>
                            <a:srgbClr val="000099"/>
                          </a:solidFill>
                          <a:latin typeface="Cambria Math" panose="02040503050406030204" pitchFamily="18" charset="0"/>
                        </a:rPr>
                        <m:t>=</m:t>
                      </m:r>
                      <m:f>
                        <m:fPr>
                          <m:ctrlPr>
                            <a:rPr lang="es-EC" i="1">
                              <a:solidFill>
                                <a:srgbClr val="000099"/>
                              </a:solidFill>
                              <a:latin typeface="Cambria Math" panose="02040503050406030204" pitchFamily="18" charset="0"/>
                            </a:rPr>
                          </m:ctrlPr>
                        </m:fPr>
                        <m:num>
                          <m:r>
                            <a:rPr lang="es-EC" i="1">
                              <a:solidFill>
                                <a:srgbClr val="000099"/>
                              </a:solidFill>
                              <a:latin typeface="Cambria Math" panose="02040503050406030204" pitchFamily="18" charset="0"/>
                            </a:rPr>
                            <m:t>1</m:t>
                          </m:r>
                        </m:num>
                        <m:den>
                          <m:r>
                            <a:rPr lang="es-EC" i="1">
                              <a:solidFill>
                                <a:srgbClr val="000099"/>
                              </a:solidFill>
                              <a:latin typeface="Cambria Math" panose="02040503050406030204" pitchFamily="18" charset="0"/>
                            </a:rPr>
                            <m:t>2</m:t>
                          </m:r>
                          <m:r>
                            <a:rPr lang="es-EC" i="1">
                              <a:solidFill>
                                <a:srgbClr val="000099"/>
                              </a:solidFill>
                              <a:latin typeface="Cambria Math" panose="02040503050406030204" pitchFamily="18" charset="0"/>
                              <a:ea typeface="Cambria Math" panose="02040503050406030204" pitchFamily="18" charset="0"/>
                            </a:rPr>
                            <m:t>∙3</m:t>
                          </m:r>
                        </m:den>
                      </m:f>
                      <m:r>
                        <a:rPr lang="es-EC" i="1">
                          <a:solidFill>
                            <a:srgbClr val="000099"/>
                          </a:solidFill>
                          <a:latin typeface="Cambria Math" panose="02040503050406030204" pitchFamily="18" charset="0"/>
                        </a:rPr>
                        <m:t>+</m:t>
                      </m:r>
                      <m:f>
                        <m:fPr>
                          <m:ctrlPr>
                            <a:rPr lang="es-EC" i="1">
                              <a:solidFill>
                                <a:srgbClr val="000099"/>
                              </a:solidFill>
                              <a:latin typeface="Cambria Math" panose="02040503050406030204" pitchFamily="18" charset="0"/>
                            </a:rPr>
                          </m:ctrlPr>
                        </m:fPr>
                        <m:num>
                          <m:r>
                            <a:rPr lang="es-EC" i="1">
                              <a:solidFill>
                                <a:srgbClr val="000099"/>
                              </a:solidFill>
                              <a:latin typeface="Cambria Math" panose="02040503050406030204" pitchFamily="18" charset="0"/>
                            </a:rPr>
                            <m:t>1</m:t>
                          </m:r>
                        </m:num>
                        <m:den>
                          <m:r>
                            <a:rPr lang="es-EC" i="1">
                              <a:solidFill>
                                <a:srgbClr val="000099"/>
                              </a:solidFill>
                              <a:latin typeface="Cambria Math" panose="02040503050406030204" pitchFamily="18" charset="0"/>
                            </a:rPr>
                            <m:t>3</m:t>
                          </m:r>
                          <m:r>
                            <a:rPr lang="es-EC" i="1">
                              <a:solidFill>
                                <a:srgbClr val="000099"/>
                              </a:solidFill>
                              <a:latin typeface="Cambria Math" panose="02040503050406030204" pitchFamily="18" charset="0"/>
                              <a:ea typeface="Cambria Math" panose="02040503050406030204" pitchFamily="18" charset="0"/>
                            </a:rPr>
                            <m:t>∙4</m:t>
                          </m:r>
                        </m:den>
                      </m:f>
                      <m:r>
                        <a:rPr lang="es-EC" i="1">
                          <a:solidFill>
                            <a:srgbClr val="000099"/>
                          </a:solidFill>
                          <a:latin typeface="Cambria Math" panose="02040503050406030204" pitchFamily="18" charset="0"/>
                          <a:ea typeface="Cambria Math" panose="02040503050406030204" pitchFamily="18" charset="0"/>
                        </a:rPr>
                        <m:t>+⋯+</m:t>
                      </m:r>
                      <m:f>
                        <m:fPr>
                          <m:ctrlPr>
                            <a:rPr lang="es-EC" i="1">
                              <a:solidFill>
                                <a:srgbClr val="000099"/>
                              </a:solidFill>
                              <a:latin typeface="Cambria Math" panose="02040503050406030204" pitchFamily="18" charset="0"/>
                            </a:rPr>
                          </m:ctrlPr>
                        </m:fPr>
                        <m:num>
                          <m:r>
                            <a:rPr lang="es-EC" i="1">
                              <a:solidFill>
                                <a:srgbClr val="000099"/>
                              </a:solidFill>
                              <a:latin typeface="Cambria Math" panose="02040503050406030204" pitchFamily="18" charset="0"/>
                            </a:rPr>
                            <m:t>1</m:t>
                          </m:r>
                        </m:num>
                        <m:den>
                          <m:d>
                            <m:dPr>
                              <m:ctrlPr>
                                <a:rPr lang="es-EC" i="1">
                                  <a:solidFill>
                                    <a:srgbClr val="000099"/>
                                  </a:solidFill>
                                  <a:latin typeface="Cambria Math" panose="02040503050406030204" pitchFamily="18" charset="0"/>
                                </a:rPr>
                              </m:ctrlPr>
                            </m:dPr>
                            <m:e>
                              <m:r>
                                <a:rPr lang="es-EC" i="1">
                                  <a:solidFill>
                                    <a:srgbClr val="002060"/>
                                  </a:solidFill>
                                  <a:latin typeface="Cambria Math" panose="02040503050406030204" pitchFamily="18" charset="0"/>
                                </a:rPr>
                                <m:t>𝑛</m:t>
                              </m:r>
                              <m:r>
                                <a:rPr lang="es-EC" i="1">
                                  <a:solidFill>
                                    <a:srgbClr val="000099"/>
                                  </a:solidFill>
                                  <a:latin typeface="Cambria Math" panose="02040503050406030204" pitchFamily="18" charset="0"/>
                                </a:rPr>
                                <m:t>+1</m:t>
                              </m:r>
                            </m:e>
                          </m:d>
                          <m:r>
                            <a:rPr lang="es-EC" i="1">
                              <a:solidFill>
                                <a:srgbClr val="000099"/>
                              </a:solidFill>
                              <a:latin typeface="Cambria Math" panose="02040503050406030204" pitchFamily="18" charset="0"/>
                              <a:ea typeface="Cambria Math" panose="02040503050406030204" pitchFamily="18" charset="0"/>
                            </a:rPr>
                            <m:t>∙</m:t>
                          </m:r>
                          <m:d>
                            <m:dPr>
                              <m:ctrlPr>
                                <a:rPr lang="es-EC" i="1">
                                  <a:solidFill>
                                    <a:srgbClr val="000099"/>
                                  </a:solidFill>
                                  <a:latin typeface="Cambria Math" panose="02040503050406030204" pitchFamily="18" charset="0"/>
                                  <a:ea typeface="Cambria Math" panose="02040503050406030204" pitchFamily="18" charset="0"/>
                                </a:rPr>
                              </m:ctrlPr>
                            </m:dPr>
                            <m:e>
                              <m:r>
                                <a:rPr lang="es-EC" i="1">
                                  <a:solidFill>
                                    <a:srgbClr val="002060"/>
                                  </a:solidFill>
                                  <a:latin typeface="Cambria Math" panose="02040503050406030204" pitchFamily="18" charset="0"/>
                                  <a:ea typeface="Cambria Math" panose="02040503050406030204" pitchFamily="18" charset="0"/>
                                </a:rPr>
                                <m:t>𝑛</m:t>
                              </m:r>
                              <m:r>
                                <a:rPr lang="es-EC" i="1">
                                  <a:solidFill>
                                    <a:srgbClr val="000099"/>
                                  </a:solidFill>
                                  <a:latin typeface="Cambria Math" panose="02040503050406030204" pitchFamily="18" charset="0"/>
                                  <a:ea typeface="Cambria Math" panose="02040503050406030204" pitchFamily="18" charset="0"/>
                                </a:rPr>
                                <m:t>+2</m:t>
                              </m:r>
                            </m:e>
                          </m:d>
                        </m:den>
                      </m:f>
                      <m:r>
                        <a:rPr lang="es-EC" i="1">
                          <a:solidFill>
                            <a:srgbClr val="000099"/>
                          </a:solidFill>
                          <a:latin typeface="Cambria Math" panose="02040503050406030204" pitchFamily="18" charset="0"/>
                          <a:ea typeface="Cambria Math" panose="02040503050406030204" pitchFamily="18" charset="0"/>
                        </a:rPr>
                        <m:t>=</m:t>
                      </m:r>
                      <m:f>
                        <m:fPr>
                          <m:ctrlPr>
                            <a:rPr lang="es-EC" i="1">
                              <a:solidFill>
                                <a:srgbClr val="000099"/>
                              </a:solidFill>
                              <a:latin typeface="Cambria Math" panose="02040503050406030204" pitchFamily="18" charset="0"/>
                              <a:ea typeface="Cambria Math" panose="02040503050406030204" pitchFamily="18" charset="0"/>
                            </a:rPr>
                          </m:ctrlPr>
                        </m:fPr>
                        <m:num>
                          <m:r>
                            <a:rPr lang="es-EC" i="1">
                              <a:solidFill>
                                <a:srgbClr val="000099"/>
                              </a:solidFill>
                              <a:latin typeface="Cambria Math" panose="02040503050406030204" pitchFamily="18" charset="0"/>
                              <a:ea typeface="Cambria Math" panose="02040503050406030204" pitchFamily="18" charset="0"/>
                            </a:rPr>
                            <m:t>𝑛</m:t>
                          </m:r>
                        </m:num>
                        <m:den>
                          <m:r>
                            <a:rPr lang="es-EC" i="1">
                              <a:solidFill>
                                <a:srgbClr val="000099"/>
                              </a:solidFill>
                              <a:latin typeface="Cambria Math" panose="02040503050406030204" pitchFamily="18" charset="0"/>
                              <a:ea typeface="Cambria Math" panose="02040503050406030204" pitchFamily="18" charset="0"/>
                            </a:rPr>
                            <m:t>2</m:t>
                          </m:r>
                          <m:r>
                            <a:rPr lang="es-EC" i="1">
                              <a:solidFill>
                                <a:srgbClr val="000099"/>
                              </a:solidFill>
                              <a:latin typeface="Cambria Math" panose="02040503050406030204" pitchFamily="18" charset="0"/>
                              <a:ea typeface="Cambria Math" panose="02040503050406030204" pitchFamily="18" charset="0"/>
                            </a:rPr>
                            <m:t>𝑛</m:t>
                          </m:r>
                          <m:r>
                            <a:rPr lang="es-EC" i="1">
                              <a:solidFill>
                                <a:srgbClr val="000099"/>
                              </a:solidFill>
                              <a:latin typeface="Cambria Math" panose="02040503050406030204" pitchFamily="18" charset="0"/>
                              <a:ea typeface="Cambria Math" panose="02040503050406030204" pitchFamily="18" charset="0"/>
                            </a:rPr>
                            <m:t>+4</m:t>
                          </m:r>
                        </m:den>
                      </m:f>
                    </m:oMath>
                  </m:oMathPara>
                </a14:m>
                <a:endParaRPr lang="es-ES_tradnl" dirty="0">
                  <a:solidFill>
                    <a:srgbClr val="000099"/>
                  </a:solidFill>
                  <a:latin typeface="Times New Roman" panose="02020603050405020304" pitchFamily="18" charset="0"/>
                  <a:cs typeface="Times New Roman" panose="02020603050405020304" pitchFamily="18" charset="0"/>
                </a:endParaRPr>
              </a:p>
            </p:txBody>
          </p:sp>
        </mc:Choice>
        <mc:Fallback>
          <p:sp>
            <p:nvSpPr>
              <p:cNvPr id="6" name="Rectángulo 5"/>
              <p:cNvSpPr>
                <a:spLocks noRot="1" noChangeAspect="1" noMove="1" noResize="1" noEditPoints="1" noAdjustHandles="1" noChangeArrowheads="1" noChangeShapeType="1" noTextEdit="1"/>
              </p:cNvSpPr>
              <p:nvPr/>
            </p:nvSpPr>
            <p:spPr>
              <a:xfrm>
                <a:off x="2433776" y="1197655"/>
                <a:ext cx="5906497" cy="651973"/>
              </a:xfrm>
              <a:prstGeom prst="rect">
                <a:avLst/>
              </a:prstGeom>
              <a:blipFill>
                <a:blip r:embed="rId3"/>
                <a:stretch>
                  <a:fillRect/>
                </a:stretch>
              </a:blipFill>
            </p:spPr>
            <p:txBody>
              <a:bodyPr/>
              <a:lstStyle/>
              <a:p>
                <a:r>
                  <a:rPr lang="es-EC">
                    <a:noFill/>
                  </a:rPr>
                  <a:t> </a:t>
                </a:r>
              </a:p>
            </p:txBody>
          </p:sp>
        </mc:Fallback>
      </mc:AlternateContent>
      <p:sp>
        <p:nvSpPr>
          <p:cNvPr id="20" name="Text Box 4"/>
          <p:cNvSpPr txBox="1">
            <a:spLocks noChangeArrowheads="1"/>
          </p:cNvSpPr>
          <p:nvPr/>
        </p:nvSpPr>
        <p:spPr bwMode="auto">
          <a:xfrm>
            <a:off x="566334" y="2125711"/>
            <a:ext cx="33660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2000" dirty="0">
                <a:solidFill>
                  <a:srgbClr val="000099"/>
                </a:solidFill>
                <a:latin typeface="Times New Roman" panose="02020603050405020304" pitchFamily="18" charset="0"/>
                <a:cs typeface="Times New Roman" panose="02020603050405020304" pitchFamily="18" charset="0"/>
              </a:rPr>
              <a:t>1. </a:t>
            </a:r>
            <a:r>
              <a:rPr lang="en-US" sz="2000" b="1" u="sng" dirty="0">
                <a:solidFill>
                  <a:srgbClr val="000099"/>
                </a:solidFill>
                <a:latin typeface="Times New Roman"/>
              </a:rPr>
              <a:t>Paso </a:t>
            </a:r>
            <a:r>
              <a:rPr lang="es-EC" sz="2000" b="1" u="sng" dirty="0">
                <a:solidFill>
                  <a:srgbClr val="000099"/>
                </a:solidFill>
                <a:latin typeface="Times New Roman"/>
              </a:rPr>
              <a:t>Básico</a:t>
            </a:r>
            <a:r>
              <a:rPr lang="en-US" sz="2000" b="1" dirty="0">
                <a:solidFill>
                  <a:srgbClr val="000099"/>
                </a:solidFill>
                <a:latin typeface="Times New Roman"/>
              </a:rPr>
              <a:t>: </a:t>
            </a:r>
            <a:r>
              <a:rPr lang="es-EC" sz="2000" dirty="0">
                <a:solidFill>
                  <a:srgbClr val="000099"/>
                </a:solidFill>
                <a:latin typeface="Times New Roman" panose="02020603050405020304" pitchFamily="18" charset="0"/>
                <a:cs typeface="Times New Roman" panose="02020603050405020304" pitchFamily="18" charset="0"/>
              </a:rPr>
              <a:t>para </a:t>
            </a:r>
            <a:r>
              <a:rPr lang="en-US" sz="2000" i="1" dirty="0">
                <a:solidFill>
                  <a:srgbClr val="000099"/>
                </a:solidFill>
                <a:latin typeface="Times New Roman" panose="02020603050405020304" pitchFamily="18" charset="0"/>
                <a:cs typeface="Times New Roman" panose="02020603050405020304" pitchFamily="18" charset="0"/>
              </a:rPr>
              <a:t>n</a:t>
            </a:r>
            <a:r>
              <a:rPr lang="en-US" sz="2000" dirty="0">
                <a:solidFill>
                  <a:srgbClr val="000099"/>
                </a:solidFill>
                <a:latin typeface="Times New Roman" panose="02020603050405020304" pitchFamily="18" charset="0"/>
                <a:cs typeface="Times New Roman" panose="02020603050405020304" pitchFamily="18" charset="0"/>
              </a:rPr>
              <a:t> = 1.</a:t>
            </a:r>
          </a:p>
        </p:txBody>
      </p:sp>
      <p:sp>
        <p:nvSpPr>
          <p:cNvPr id="22" name="Text Box 6"/>
          <p:cNvSpPr txBox="1">
            <a:spLocks noChangeArrowheads="1"/>
          </p:cNvSpPr>
          <p:nvPr/>
        </p:nvSpPr>
        <p:spPr bwMode="auto">
          <a:xfrm>
            <a:off x="4671315" y="2712573"/>
            <a:ext cx="16710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lang="es-EC" dirty="0">
                <a:solidFill>
                  <a:srgbClr val="FF0000"/>
                </a:solidFill>
                <a:latin typeface="Times New Roman" panose="02020603050405020304" pitchFamily="18" charset="0"/>
                <a:cs typeface="Times New Roman" panose="02020603050405020304" pitchFamily="18" charset="0"/>
              </a:rPr>
              <a:t>Verdadero</a:t>
            </a:r>
          </a:p>
        </p:txBody>
      </p:sp>
      <p:sp>
        <p:nvSpPr>
          <p:cNvPr id="23" name="Text Box 7"/>
          <p:cNvSpPr txBox="1">
            <a:spLocks noChangeArrowheads="1"/>
          </p:cNvSpPr>
          <p:nvPr/>
        </p:nvSpPr>
        <p:spPr bwMode="auto">
          <a:xfrm>
            <a:off x="580403" y="3299133"/>
            <a:ext cx="529788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defRPr>
            </a:lvl1pPr>
            <a:lvl2pPr marL="800100" indent="-342900" algn="l">
              <a:defRPr>
                <a:solidFill>
                  <a:schemeClr val="tx1"/>
                </a:solidFill>
                <a:latin typeface="Arial" panose="020B0604020202020204" pitchFamily="34" charset="0"/>
              </a:defRPr>
            </a:lvl2pPr>
            <a:lvl3pPr marL="1257300" indent="-342900" algn="l">
              <a:defRPr>
                <a:solidFill>
                  <a:schemeClr val="tx1"/>
                </a:solidFill>
                <a:latin typeface="Arial" panose="020B0604020202020204" pitchFamily="34" charset="0"/>
              </a:defRPr>
            </a:lvl3pPr>
            <a:lvl4pPr marL="1714500" indent="-342900" algn="l">
              <a:defRPr>
                <a:solidFill>
                  <a:schemeClr val="tx1"/>
                </a:solidFill>
                <a:latin typeface="Arial" panose="020B0604020202020204" pitchFamily="34" charset="0"/>
              </a:defRPr>
            </a:lvl4pPr>
            <a:lvl5pPr marL="2171700" indent="-342900" algn="l">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2000" dirty="0">
                <a:solidFill>
                  <a:srgbClr val="000099"/>
                </a:solidFill>
                <a:latin typeface="Times New Roman" panose="02020603050405020304" pitchFamily="18" charset="0"/>
                <a:cs typeface="Times New Roman" panose="02020603050405020304" pitchFamily="18" charset="0"/>
              </a:rPr>
              <a:t>2. </a:t>
            </a:r>
            <a:r>
              <a:rPr lang="es-EC" sz="2000" b="1" u="sng" dirty="0">
                <a:solidFill>
                  <a:srgbClr val="000099"/>
                </a:solidFill>
                <a:latin typeface="Times New Roman"/>
              </a:rPr>
              <a:t>Paso Inductivo:</a:t>
            </a:r>
            <a:r>
              <a:rPr lang="es-EC" sz="2000" b="1" dirty="0">
                <a:solidFill>
                  <a:srgbClr val="000099"/>
                </a:solidFill>
                <a:latin typeface="Times New Roman"/>
              </a:rPr>
              <a:t> </a:t>
            </a:r>
            <a:r>
              <a:rPr lang="es-EC" sz="2000" dirty="0">
                <a:solidFill>
                  <a:srgbClr val="000099"/>
                </a:solidFill>
                <a:latin typeface="Times New Roman" panose="02020603050405020304" pitchFamily="18" charset="0"/>
                <a:cs typeface="Times New Roman" panose="02020603050405020304" pitchFamily="18" charset="0"/>
              </a:rPr>
              <a:t>Asumiendo que es verdadera para un entero positivo </a:t>
            </a:r>
            <a:r>
              <a:rPr lang="es-EC" sz="2000" i="1" dirty="0">
                <a:solidFill>
                  <a:srgbClr val="000099"/>
                </a:solidFill>
                <a:latin typeface="Times New Roman" panose="02020603050405020304" pitchFamily="18" charset="0"/>
                <a:cs typeface="Times New Roman" panose="02020603050405020304" pitchFamily="18" charset="0"/>
              </a:rPr>
              <a:t>k</a:t>
            </a:r>
            <a:r>
              <a:rPr lang="es-EC" sz="2000" dirty="0">
                <a:solidFill>
                  <a:srgbClr val="000099"/>
                </a:solidFill>
                <a:latin typeface="Times New Roman" panose="02020603050405020304" pitchFamily="18" charset="0"/>
                <a:cs typeface="Times New Roman" panose="02020603050405020304" pitchFamily="18" charset="0"/>
              </a:rPr>
              <a:t>. </a:t>
            </a:r>
          </a:p>
        </p:txBody>
      </p:sp>
      <p:sp>
        <p:nvSpPr>
          <p:cNvPr id="27" name="Text Box 9"/>
          <p:cNvSpPr txBox="1">
            <a:spLocks noChangeArrowheads="1"/>
          </p:cNvSpPr>
          <p:nvPr/>
        </p:nvSpPr>
        <p:spPr bwMode="auto">
          <a:xfrm>
            <a:off x="5715356" y="4285362"/>
            <a:ext cx="1422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lang="es-EC" dirty="0">
                <a:solidFill>
                  <a:srgbClr val="FF0000"/>
                </a:solidFill>
                <a:latin typeface="Times New Roman" panose="02020603050405020304" pitchFamily="18" charset="0"/>
                <a:cs typeface="Times New Roman" panose="02020603050405020304" pitchFamily="18" charset="0"/>
              </a:rPr>
              <a:t>Hipótesis</a:t>
            </a:r>
          </a:p>
        </p:txBody>
      </p:sp>
      <p:sp>
        <p:nvSpPr>
          <p:cNvPr id="29" name="Rectángulo 28"/>
          <p:cNvSpPr/>
          <p:nvPr/>
        </p:nvSpPr>
        <p:spPr>
          <a:xfrm>
            <a:off x="883377" y="4731693"/>
            <a:ext cx="4928706" cy="707886"/>
          </a:xfrm>
          <a:prstGeom prst="rect">
            <a:avLst/>
          </a:prstGeom>
        </p:spPr>
        <p:txBody>
          <a:bodyPr wrap="square">
            <a:spAutoFit/>
          </a:bodyPr>
          <a:lstStyle/>
          <a:p>
            <a:pPr lvl="0" algn="just" fontAlgn="base">
              <a:spcBef>
                <a:spcPct val="50000"/>
              </a:spcBef>
              <a:spcAft>
                <a:spcPct val="0"/>
              </a:spcAft>
              <a:defRPr/>
            </a:pPr>
            <a:r>
              <a:rPr lang="es-EC" sz="2000" dirty="0">
                <a:solidFill>
                  <a:srgbClr val="000099"/>
                </a:solidFill>
                <a:latin typeface="Times New Roman" panose="02020603050405020304" pitchFamily="18" charset="0"/>
                <a:cs typeface="Times New Roman" panose="02020603050405020304" pitchFamily="18" charset="0"/>
              </a:rPr>
              <a:t>Implica que se debe demostrar para el próximo entero positivo</a:t>
            </a:r>
            <a:r>
              <a:rPr lang="en-US" sz="2000" dirty="0">
                <a:solidFill>
                  <a:srgbClr val="000099"/>
                </a:solidFill>
                <a:latin typeface="Times New Roman" panose="02020603050405020304" pitchFamily="18" charset="0"/>
                <a:cs typeface="Times New Roman" panose="02020603050405020304" pitchFamily="18" charset="0"/>
              </a:rPr>
              <a:t>, </a:t>
            </a:r>
            <a:r>
              <a:rPr lang="en-US" sz="2000" i="1" dirty="0">
                <a:solidFill>
                  <a:srgbClr val="000099"/>
                </a:solidFill>
                <a:latin typeface="Times New Roman" panose="02020603050405020304" pitchFamily="18" charset="0"/>
                <a:cs typeface="Times New Roman" panose="02020603050405020304" pitchFamily="18" charset="0"/>
              </a:rPr>
              <a:t>k</a:t>
            </a:r>
            <a:r>
              <a:rPr lang="en-US" sz="2000" dirty="0">
                <a:solidFill>
                  <a:srgbClr val="000099"/>
                </a:solidFill>
                <a:latin typeface="Times New Roman" panose="02020603050405020304" pitchFamily="18" charset="0"/>
                <a:cs typeface="Times New Roman" panose="02020603050405020304" pitchFamily="18" charset="0"/>
              </a:rPr>
              <a:t> +1.</a:t>
            </a:r>
            <a:endParaRPr lang="es-EC" sz="2000" dirty="0">
              <a:solidFill>
                <a:srgbClr val="000099"/>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CuadroTexto 30"/>
              <p:cNvSpPr txBox="1"/>
              <p:nvPr/>
            </p:nvSpPr>
            <p:spPr>
              <a:xfrm>
                <a:off x="1171875" y="2587381"/>
                <a:ext cx="2062359" cy="621709"/>
              </a:xfrm>
              <a:prstGeom prst="rect">
                <a:avLst/>
              </a:prstGeom>
              <a:noFill/>
            </p:spPr>
            <p:txBody>
              <a:bodyPr wrap="none" lIns="0" tIns="0" rIns="0" bIns="0" rtlCol="0">
                <a:spAutoFit/>
              </a:bodyPr>
              <a:lstStyle/>
              <a:p>
                <a:pPr algn="ct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lang="es-ES_tradnl" sz="2000" i="1">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𝑆</m:t>
                          </m:r>
                        </m:e>
                        <m:sub>
                          <m:r>
                            <a:rPr lang="es-EC" sz="2000" i="1">
                              <a:solidFill>
                                <a:srgbClr val="FF0000"/>
                              </a:solidFill>
                              <a:latin typeface="Cambria Math" panose="02040503050406030204" pitchFamily="18" charset="0"/>
                            </a:rPr>
                            <m:t>1</m:t>
                          </m:r>
                        </m:sub>
                      </m:sSub>
                      <m:r>
                        <a:rPr lang="es-EC" sz="2000" i="1">
                          <a:solidFill>
                            <a:srgbClr val="000099"/>
                          </a:solidFill>
                          <a:latin typeface="Cambria Math" panose="02040503050406030204" pitchFamily="18" charset="0"/>
                        </a:rPr>
                        <m:t>=</m:t>
                      </m:r>
                      <m:f>
                        <m:fPr>
                          <m:ctrlPr>
                            <a:rPr lang="es-EC" sz="2000" i="1">
                              <a:solidFill>
                                <a:srgbClr val="000099"/>
                              </a:solidFill>
                              <a:latin typeface="Cambria Math" panose="02040503050406030204" pitchFamily="18" charset="0"/>
                            </a:rPr>
                          </m:ctrlPr>
                        </m:fPr>
                        <m:num>
                          <m:r>
                            <a:rPr lang="es-EC" sz="2000" i="1">
                              <a:solidFill>
                                <a:srgbClr val="FF0000"/>
                              </a:solidFill>
                              <a:latin typeface="Cambria Math" panose="02040503050406030204" pitchFamily="18" charset="0"/>
                            </a:rPr>
                            <m:t>1</m:t>
                          </m:r>
                        </m:num>
                        <m:den>
                          <m:r>
                            <a:rPr lang="es-EC" sz="2000" i="1">
                              <a:solidFill>
                                <a:srgbClr val="000099"/>
                              </a:solidFill>
                              <a:latin typeface="Cambria Math" panose="02040503050406030204" pitchFamily="18" charset="0"/>
                            </a:rPr>
                            <m:t>2</m:t>
                          </m:r>
                          <m:d>
                            <m:dPr>
                              <m:ctrlPr>
                                <a:rPr lang="es-EC" sz="2000" i="1">
                                  <a:solidFill>
                                    <a:srgbClr val="000099"/>
                                  </a:solidFill>
                                  <a:latin typeface="Cambria Math" panose="02040503050406030204" pitchFamily="18" charset="0"/>
                                </a:rPr>
                              </m:ctrlPr>
                            </m:dPr>
                            <m:e>
                              <m:r>
                                <a:rPr lang="es-EC" sz="2000" i="1">
                                  <a:solidFill>
                                    <a:srgbClr val="FF0000"/>
                                  </a:solidFill>
                                  <a:latin typeface="Cambria Math" panose="02040503050406030204" pitchFamily="18" charset="0"/>
                                </a:rPr>
                                <m:t>1</m:t>
                              </m:r>
                            </m:e>
                          </m:d>
                          <m:r>
                            <a:rPr lang="es-EC" sz="2000" i="1">
                              <a:solidFill>
                                <a:srgbClr val="000099"/>
                              </a:solidFill>
                              <a:latin typeface="Cambria Math" panose="02040503050406030204" pitchFamily="18" charset="0"/>
                            </a:rPr>
                            <m:t>+4</m:t>
                          </m:r>
                        </m:den>
                      </m:f>
                      <m:r>
                        <a:rPr lang="es-EC" sz="2000" i="1">
                          <a:solidFill>
                            <a:srgbClr val="000099"/>
                          </a:solidFill>
                          <a:latin typeface="Cambria Math" panose="02040503050406030204" pitchFamily="18" charset="0"/>
                        </a:rPr>
                        <m:t>=</m:t>
                      </m:r>
                      <m:f>
                        <m:fPr>
                          <m:ctrlPr>
                            <a:rPr lang="es-EC" sz="2000" i="1">
                              <a:solidFill>
                                <a:srgbClr val="000099"/>
                              </a:solidFill>
                              <a:latin typeface="Cambria Math" panose="02040503050406030204" pitchFamily="18" charset="0"/>
                            </a:rPr>
                          </m:ctrlPr>
                        </m:fPr>
                        <m:num>
                          <m:r>
                            <a:rPr lang="es-EC" sz="2000" i="1">
                              <a:solidFill>
                                <a:srgbClr val="000099"/>
                              </a:solidFill>
                              <a:latin typeface="Cambria Math" panose="02040503050406030204" pitchFamily="18" charset="0"/>
                            </a:rPr>
                            <m:t>1</m:t>
                          </m:r>
                        </m:num>
                        <m:den>
                          <m:r>
                            <a:rPr lang="es-EC" sz="2000" i="1">
                              <a:solidFill>
                                <a:srgbClr val="000099"/>
                              </a:solidFill>
                              <a:latin typeface="Cambria Math" panose="02040503050406030204" pitchFamily="18" charset="0"/>
                            </a:rPr>
                            <m:t>6</m:t>
                          </m:r>
                        </m:den>
                      </m:f>
                    </m:oMath>
                  </m:oMathPara>
                </a14:m>
                <a:endParaRPr lang="es-ES_tradnl" sz="2400" dirty="0">
                  <a:solidFill>
                    <a:srgbClr val="000099"/>
                  </a:solidFill>
                  <a:latin typeface="Times New Roman" panose="02020603050405020304" pitchFamily="18" charset="0"/>
                  <a:cs typeface="Times New Roman" panose="02020603050405020304" pitchFamily="18" charset="0"/>
                </a:endParaRPr>
              </a:p>
            </p:txBody>
          </p:sp>
        </mc:Choice>
        <mc:Fallback xmlns="">
          <p:sp>
            <p:nvSpPr>
              <p:cNvPr id="31" name="CuadroTexto 30"/>
              <p:cNvSpPr txBox="1">
                <a:spLocks noRot="1" noChangeAspect="1" noMove="1" noResize="1" noEditPoints="1" noAdjustHandles="1" noChangeArrowheads="1" noChangeShapeType="1" noTextEdit="1"/>
              </p:cNvSpPr>
              <p:nvPr/>
            </p:nvSpPr>
            <p:spPr>
              <a:xfrm>
                <a:off x="1171875" y="2587381"/>
                <a:ext cx="2062359" cy="621709"/>
              </a:xfrm>
              <a:prstGeom prst="rect">
                <a:avLst/>
              </a:prstGeom>
              <a:blipFill>
                <a:blip r:embed="rId4"/>
                <a:stretch>
                  <a:fillRect/>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32" name="CuadroTexto 31"/>
              <p:cNvSpPr txBox="1"/>
              <p:nvPr/>
            </p:nvSpPr>
            <p:spPr>
              <a:xfrm>
                <a:off x="951319" y="4097062"/>
                <a:ext cx="4555542" cy="627864"/>
              </a:xfrm>
              <a:prstGeom prst="rect">
                <a:avLst/>
              </a:prstGeom>
              <a:noFill/>
            </p:spPr>
            <p:txBody>
              <a:bodyPr wrap="none" lIns="0" tIns="0" rIns="0" bIns="0" rtlCol="0">
                <a:spAutoFit/>
              </a:bodyPr>
              <a:lstStyle/>
              <a:p>
                <a:pPr algn="ct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lang="es-ES_tradnl" sz="2000" i="1" smtClean="0">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𝑆</m:t>
                          </m:r>
                        </m:e>
                        <m:sub>
                          <m:r>
                            <a:rPr lang="es-EC" sz="2000" i="1">
                              <a:solidFill>
                                <a:srgbClr val="FF0000"/>
                              </a:solidFill>
                              <a:latin typeface="Cambria Math" panose="02040503050406030204" pitchFamily="18" charset="0"/>
                            </a:rPr>
                            <m:t>𝑘</m:t>
                          </m:r>
                        </m:sub>
                      </m:sSub>
                      <m:r>
                        <a:rPr lang="es-EC" sz="2000" i="1">
                          <a:solidFill>
                            <a:srgbClr val="000099"/>
                          </a:solidFill>
                          <a:latin typeface="Cambria Math" panose="02040503050406030204" pitchFamily="18" charset="0"/>
                        </a:rPr>
                        <m:t>=</m:t>
                      </m:r>
                      <m:sSub>
                        <m:sSubPr>
                          <m:ctrlPr>
                            <a:rPr lang="es-ES" sz="2000" b="0" i="1" smtClean="0">
                              <a:solidFill>
                                <a:srgbClr val="000099"/>
                              </a:solidFill>
                              <a:latin typeface="Cambria Math" panose="02040503050406030204" pitchFamily="18" charset="0"/>
                            </a:rPr>
                          </m:ctrlPr>
                        </m:sSubPr>
                        <m:e>
                          <m:r>
                            <a:rPr lang="es-ES" sz="2000" b="0" i="1" smtClean="0">
                              <a:solidFill>
                                <a:srgbClr val="000099"/>
                              </a:solidFill>
                              <a:latin typeface="Cambria Math" panose="02040503050406030204" pitchFamily="18" charset="0"/>
                            </a:rPr>
                            <m:t>𝑆</m:t>
                          </m:r>
                        </m:e>
                        <m:sub>
                          <m:r>
                            <a:rPr lang="es-ES" sz="2000" b="0" i="1" smtClean="0">
                              <a:solidFill>
                                <a:srgbClr val="000099"/>
                              </a:solidFill>
                              <a:latin typeface="Cambria Math" panose="02040503050406030204" pitchFamily="18" charset="0"/>
                            </a:rPr>
                            <m:t>𝑘</m:t>
                          </m:r>
                          <m:r>
                            <a:rPr lang="es-ES" sz="2000" b="0" i="1" smtClean="0">
                              <a:solidFill>
                                <a:srgbClr val="000099"/>
                              </a:solidFill>
                              <a:latin typeface="Cambria Math" panose="02040503050406030204" pitchFamily="18" charset="0"/>
                            </a:rPr>
                            <m:t>−1</m:t>
                          </m:r>
                        </m:sub>
                      </m:sSub>
                      <m:r>
                        <a:rPr lang="es-EC" sz="2000" i="1">
                          <a:solidFill>
                            <a:srgbClr val="000099"/>
                          </a:solidFill>
                          <a:latin typeface="Cambria Math" panose="02040503050406030204" pitchFamily="18" charset="0"/>
                          <a:ea typeface="Cambria Math" panose="02040503050406030204" pitchFamily="18" charset="0"/>
                        </a:rPr>
                        <m:t>+</m:t>
                      </m:r>
                      <m:f>
                        <m:fPr>
                          <m:ctrlPr>
                            <a:rPr lang="es-EC" sz="2000" i="1">
                              <a:solidFill>
                                <a:srgbClr val="000099"/>
                              </a:solidFill>
                              <a:latin typeface="Cambria Math" panose="02040503050406030204" pitchFamily="18" charset="0"/>
                            </a:rPr>
                          </m:ctrlPr>
                        </m:fPr>
                        <m:num>
                          <m:r>
                            <a:rPr lang="es-EC" sz="2000" i="1">
                              <a:solidFill>
                                <a:srgbClr val="000099"/>
                              </a:solidFill>
                              <a:latin typeface="Cambria Math" panose="02040503050406030204" pitchFamily="18" charset="0"/>
                            </a:rPr>
                            <m:t>1</m:t>
                          </m:r>
                        </m:num>
                        <m:den>
                          <m:d>
                            <m:dPr>
                              <m:ctrlPr>
                                <a:rPr lang="es-EC" sz="2000" i="1">
                                  <a:solidFill>
                                    <a:srgbClr val="000099"/>
                                  </a:solidFill>
                                  <a:latin typeface="Cambria Math" panose="02040503050406030204" pitchFamily="18" charset="0"/>
                                </a:rPr>
                              </m:ctrlPr>
                            </m:dPr>
                            <m:e>
                              <m:r>
                                <a:rPr lang="es-EC" sz="2000" i="1">
                                  <a:solidFill>
                                    <a:srgbClr val="FF0000"/>
                                  </a:solidFill>
                                  <a:latin typeface="Cambria Math" panose="02040503050406030204" pitchFamily="18" charset="0"/>
                                </a:rPr>
                                <m:t>𝑘</m:t>
                              </m:r>
                              <m:r>
                                <a:rPr lang="es-EC" sz="2000" i="1">
                                  <a:solidFill>
                                    <a:srgbClr val="000099"/>
                                  </a:solidFill>
                                  <a:latin typeface="Cambria Math" panose="02040503050406030204" pitchFamily="18" charset="0"/>
                                </a:rPr>
                                <m:t>+1</m:t>
                              </m:r>
                            </m:e>
                          </m:d>
                          <m:r>
                            <a:rPr lang="es-EC" sz="2000" i="1">
                              <a:solidFill>
                                <a:srgbClr val="000099"/>
                              </a:solidFill>
                              <a:latin typeface="Cambria Math" panose="02040503050406030204" pitchFamily="18" charset="0"/>
                              <a:ea typeface="Cambria Math" panose="02040503050406030204" pitchFamily="18" charset="0"/>
                            </a:rPr>
                            <m:t>∙</m:t>
                          </m:r>
                          <m:d>
                            <m:dPr>
                              <m:ctrlPr>
                                <a:rPr lang="es-EC" sz="2000" i="1">
                                  <a:solidFill>
                                    <a:srgbClr val="000099"/>
                                  </a:solidFill>
                                  <a:latin typeface="Cambria Math" panose="02040503050406030204" pitchFamily="18" charset="0"/>
                                  <a:ea typeface="Cambria Math" panose="02040503050406030204" pitchFamily="18" charset="0"/>
                                </a:rPr>
                              </m:ctrlPr>
                            </m:dPr>
                            <m:e>
                              <m:r>
                                <a:rPr lang="es-EC" sz="2000" i="1">
                                  <a:solidFill>
                                    <a:srgbClr val="FF0000"/>
                                  </a:solidFill>
                                  <a:latin typeface="Cambria Math" panose="02040503050406030204" pitchFamily="18" charset="0"/>
                                  <a:ea typeface="Cambria Math" panose="02040503050406030204" pitchFamily="18" charset="0"/>
                                </a:rPr>
                                <m:t>𝑘</m:t>
                              </m:r>
                              <m:r>
                                <a:rPr lang="es-EC" sz="2000" i="1">
                                  <a:solidFill>
                                    <a:srgbClr val="000099"/>
                                  </a:solidFill>
                                  <a:latin typeface="Cambria Math" panose="02040503050406030204" pitchFamily="18" charset="0"/>
                                  <a:ea typeface="Cambria Math" panose="02040503050406030204" pitchFamily="18" charset="0"/>
                                </a:rPr>
                                <m:t>+2</m:t>
                              </m:r>
                            </m:e>
                          </m:d>
                        </m:den>
                      </m:f>
                      <m:r>
                        <a:rPr lang="es-EC" sz="2000" i="1">
                          <a:solidFill>
                            <a:srgbClr val="000099"/>
                          </a:solidFill>
                          <a:latin typeface="Cambria Math" panose="02040503050406030204" pitchFamily="18" charset="0"/>
                          <a:ea typeface="Cambria Math" panose="02040503050406030204" pitchFamily="18" charset="0"/>
                        </a:rPr>
                        <m:t>=</m:t>
                      </m:r>
                      <m:f>
                        <m:fPr>
                          <m:ctrlPr>
                            <a:rPr lang="es-EC" sz="2000" i="1">
                              <a:solidFill>
                                <a:srgbClr val="000099"/>
                              </a:solidFill>
                              <a:latin typeface="Cambria Math" panose="02040503050406030204" pitchFamily="18" charset="0"/>
                              <a:ea typeface="Cambria Math" panose="02040503050406030204" pitchFamily="18" charset="0"/>
                            </a:rPr>
                          </m:ctrlPr>
                        </m:fPr>
                        <m:num>
                          <m:r>
                            <a:rPr lang="es-EC" sz="2000" i="1">
                              <a:solidFill>
                                <a:srgbClr val="FF0000"/>
                              </a:solidFill>
                              <a:latin typeface="Cambria Math" panose="02040503050406030204" pitchFamily="18" charset="0"/>
                              <a:ea typeface="Cambria Math" panose="02040503050406030204" pitchFamily="18" charset="0"/>
                            </a:rPr>
                            <m:t>𝑘</m:t>
                          </m:r>
                        </m:num>
                        <m:den>
                          <m:r>
                            <a:rPr lang="es-EC" sz="2000" i="1">
                              <a:solidFill>
                                <a:srgbClr val="000099"/>
                              </a:solidFill>
                              <a:latin typeface="Cambria Math" panose="02040503050406030204" pitchFamily="18" charset="0"/>
                              <a:ea typeface="Cambria Math" panose="02040503050406030204" pitchFamily="18" charset="0"/>
                            </a:rPr>
                            <m:t>2</m:t>
                          </m:r>
                          <m:d>
                            <m:dPr>
                              <m:ctrlPr>
                                <a:rPr lang="es-EC" sz="2000" i="1">
                                  <a:solidFill>
                                    <a:srgbClr val="000099"/>
                                  </a:solidFill>
                                  <a:latin typeface="Cambria Math" panose="02040503050406030204" pitchFamily="18" charset="0"/>
                                  <a:ea typeface="Cambria Math" panose="02040503050406030204" pitchFamily="18" charset="0"/>
                                </a:rPr>
                              </m:ctrlPr>
                            </m:dPr>
                            <m:e>
                              <m:r>
                                <a:rPr lang="es-EC" sz="2000" i="1">
                                  <a:solidFill>
                                    <a:srgbClr val="FF0000"/>
                                  </a:solidFill>
                                  <a:latin typeface="Cambria Math" panose="02040503050406030204" pitchFamily="18" charset="0"/>
                                  <a:ea typeface="Cambria Math" panose="02040503050406030204" pitchFamily="18" charset="0"/>
                                </a:rPr>
                                <m:t>𝑘</m:t>
                              </m:r>
                            </m:e>
                          </m:d>
                          <m:r>
                            <a:rPr lang="es-EC" sz="2000" i="1">
                              <a:solidFill>
                                <a:srgbClr val="000099"/>
                              </a:solidFill>
                              <a:latin typeface="Cambria Math" panose="02040503050406030204" pitchFamily="18" charset="0"/>
                              <a:ea typeface="Cambria Math" panose="02040503050406030204" pitchFamily="18" charset="0"/>
                            </a:rPr>
                            <m:t>+4</m:t>
                          </m:r>
                        </m:den>
                      </m:f>
                    </m:oMath>
                  </m:oMathPara>
                </a14:m>
                <a:endParaRPr lang="es-ES_tradnl" sz="2400" dirty="0">
                  <a:solidFill>
                    <a:srgbClr val="000099"/>
                  </a:solidFill>
                  <a:latin typeface="Times New Roman" panose="02020603050405020304" pitchFamily="18" charset="0"/>
                  <a:cs typeface="Times New Roman" panose="02020603050405020304" pitchFamily="18" charset="0"/>
                </a:endParaRPr>
              </a:p>
            </p:txBody>
          </p:sp>
        </mc:Choice>
        <mc:Fallback>
          <p:sp>
            <p:nvSpPr>
              <p:cNvPr id="32" name="CuadroTexto 31"/>
              <p:cNvSpPr txBox="1">
                <a:spLocks noRot="1" noChangeAspect="1" noMove="1" noResize="1" noEditPoints="1" noAdjustHandles="1" noChangeArrowheads="1" noChangeShapeType="1" noTextEdit="1"/>
              </p:cNvSpPr>
              <p:nvPr/>
            </p:nvSpPr>
            <p:spPr>
              <a:xfrm>
                <a:off x="951319" y="4097062"/>
                <a:ext cx="4555542" cy="627864"/>
              </a:xfrm>
              <a:prstGeom prst="rect">
                <a:avLst/>
              </a:prstGeom>
              <a:blipFill>
                <a:blip r:embed="rId5"/>
                <a:stretch>
                  <a:fillRect/>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33" name="CuadroTexto 32"/>
              <p:cNvSpPr txBox="1"/>
              <p:nvPr/>
            </p:nvSpPr>
            <p:spPr>
              <a:xfrm>
                <a:off x="668740" y="5546418"/>
                <a:ext cx="5143343" cy="627864"/>
              </a:xfrm>
              <a:prstGeom prst="rect">
                <a:avLst/>
              </a:prstGeom>
              <a:noFill/>
            </p:spPr>
            <p:txBody>
              <a:bodyPr wrap="square" lIns="0" tIns="0" rIns="0" bIns="0" rtlCol="0">
                <a:spAutoFit/>
              </a:bodyPr>
              <a:lstStyle/>
              <a:p>
                <a:pPr algn="ct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lang="es-ES_tradnl" sz="2000" i="1" smtClean="0">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𝑆</m:t>
                          </m:r>
                        </m:e>
                        <m:sub>
                          <m:r>
                            <a:rPr lang="es-EC" sz="2000" i="1">
                              <a:solidFill>
                                <a:srgbClr val="FF0000"/>
                              </a:solidFill>
                              <a:latin typeface="Cambria Math" panose="02040503050406030204" pitchFamily="18" charset="0"/>
                            </a:rPr>
                            <m:t>𝑘</m:t>
                          </m:r>
                          <m:r>
                            <a:rPr lang="es-EC" sz="2000" i="1">
                              <a:solidFill>
                                <a:srgbClr val="FF0000"/>
                              </a:solidFill>
                              <a:latin typeface="Cambria Math" panose="02040503050406030204" pitchFamily="18" charset="0"/>
                            </a:rPr>
                            <m:t>+1</m:t>
                          </m:r>
                        </m:sub>
                      </m:sSub>
                      <m:r>
                        <a:rPr lang="es-ES" sz="2000" b="0" i="1" smtClean="0">
                          <a:solidFill>
                            <a:srgbClr val="000099"/>
                          </a:solidFill>
                          <a:latin typeface="Cambria Math" panose="02040503050406030204" pitchFamily="18" charset="0"/>
                        </a:rPr>
                        <m:t>=</m:t>
                      </m:r>
                      <m:sSub>
                        <m:sSubPr>
                          <m:ctrlPr>
                            <a:rPr lang="es-ES" sz="2000" b="0" i="1" smtClean="0">
                              <a:solidFill>
                                <a:srgbClr val="000099"/>
                              </a:solidFill>
                              <a:latin typeface="Cambria Math" panose="02040503050406030204" pitchFamily="18" charset="0"/>
                            </a:rPr>
                          </m:ctrlPr>
                        </m:sSubPr>
                        <m:e>
                          <m:r>
                            <a:rPr lang="es-ES" sz="2000" b="0" i="1" smtClean="0">
                              <a:solidFill>
                                <a:srgbClr val="000099"/>
                              </a:solidFill>
                              <a:latin typeface="Cambria Math" panose="02040503050406030204" pitchFamily="18" charset="0"/>
                            </a:rPr>
                            <m:t>𝑆</m:t>
                          </m:r>
                        </m:e>
                        <m:sub>
                          <m:r>
                            <a:rPr lang="es-ES" sz="2000" b="0" i="1" smtClean="0">
                              <a:solidFill>
                                <a:srgbClr val="000099"/>
                              </a:solidFill>
                              <a:latin typeface="Cambria Math" panose="02040503050406030204" pitchFamily="18" charset="0"/>
                            </a:rPr>
                            <m:t>𝑘</m:t>
                          </m:r>
                        </m:sub>
                      </m:sSub>
                      <m:r>
                        <a:rPr lang="es-ES" sz="2000" b="0" i="1" smtClean="0">
                          <a:solidFill>
                            <a:srgbClr val="000099"/>
                          </a:solidFill>
                          <a:latin typeface="Cambria Math" panose="02040503050406030204" pitchFamily="18" charset="0"/>
                          <a:ea typeface="Cambria Math" panose="02040503050406030204" pitchFamily="18" charset="0"/>
                        </a:rPr>
                        <m:t>+</m:t>
                      </m:r>
                      <m:f>
                        <m:fPr>
                          <m:ctrlPr>
                            <a:rPr lang="es-EC" sz="2000" i="1">
                              <a:solidFill>
                                <a:srgbClr val="000099"/>
                              </a:solidFill>
                              <a:latin typeface="Cambria Math" panose="02040503050406030204" pitchFamily="18" charset="0"/>
                            </a:rPr>
                          </m:ctrlPr>
                        </m:fPr>
                        <m:num>
                          <m:r>
                            <a:rPr lang="es-EC" sz="2000" i="1">
                              <a:solidFill>
                                <a:srgbClr val="000099"/>
                              </a:solidFill>
                              <a:latin typeface="Cambria Math" panose="02040503050406030204" pitchFamily="18" charset="0"/>
                            </a:rPr>
                            <m:t>1</m:t>
                          </m:r>
                        </m:num>
                        <m:den>
                          <m:d>
                            <m:dPr>
                              <m:ctrlPr>
                                <a:rPr lang="es-EC" sz="2000" i="1">
                                  <a:solidFill>
                                    <a:srgbClr val="000099"/>
                                  </a:solidFill>
                                  <a:latin typeface="Cambria Math" panose="02040503050406030204" pitchFamily="18" charset="0"/>
                                </a:rPr>
                              </m:ctrlPr>
                            </m:dPr>
                            <m:e>
                              <m:r>
                                <a:rPr lang="es-EC" sz="2000" i="1">
                                  <a:solidFill>
                                    <a:srgbClr val="FF0000"/>
                                  </a:solidFill>
                                  <a:latin typeface="Cambria Math" panose="02040503050406030204" pitchFamily="18" charset="0"/>
                                </a:rPr>
                                <m:t>𝑘</m:t>
                              </m:r>
                              <m:r>
                                <a:rPr lang="es-EC" sz="2000" i="1">
                                  <a:solidFill>
                                    <a:srgbClr val="000099"/>
                                  </a:solidFill>
                                  <a:latin typeface="Cambria Math" panose="02040503050406030204" pitchFamily="18" charset="0"/>
                                </a:rPr>
                                <m:t>+</m:t>
                              </m:r>
                              <m:r>
                                <a:rPr lang="es-ES" sz="2000" b="0" i="1" smtClean="0">
                                  <a:solidFill>
                                    <a:srgbClr val="000099"/>
                                  </a:solidFill>
                                  <a:latin typeface="Cambria Math" panose="02040503050406030204" pitchFamily="18" charset="0"/>
                                </a:rPr>
                                <m:t>2</m:t>
                              </m:r>
                            </m:e>
                          </m:d>
                          <m:r>
                            <a:rPr lang="es-EC" sz="2000" i="1">
                              <a:solidFill>
                                <a:srgbClr val="000099"/>
                              </a:solidFill>
                              <a:latin typeface="Cambria Math" panose="02040503050406030204" pitchFamily="18" charset="0"/>
                              <a:ea typeface="Cambria Math" panose="02040503050406030204" pitchFamily="18" charset="0"/>
                            </a:rPr>
                            <m:t>∙</m:t>
                          </m:r>
                          <m:d>
                            <m:dPr>
                              <m:ctrlPr>
                                <a:rPr lang="es-EC" sz="2000" i="1">
                                  <a:solidFill>
                                    <a:srgbClr val="000099"/>
                                  </a:solidFill>
                                  <a:latin typeface="Cambria Math" panose="02040503050406030204" pitchFamily="18" charset="0"/>
                                  <a:ea typeface="Cambria Math" panose="02040503050406030204" pitchFamily="18" charset="0"/>
                                </a:rPr>
                              </m:ctrlPr>
                            </m:dPr>
                            <m:e>
                              <m:r>
                                <a:rPr lang="es-EC" sz="2000" i="1">
                                  <a:solidFill>
                                    <a:srgbClr val="FF0000"/>
                                  </a:solidFill>
                                  <a:latin typeface="Cambria Math" panose="02040503050406030204" pitchFamily="18" charset="0"/>
                                  <a:ea typeface="Cambria Math" panose="02040503050406030204" pitchFamily="18" charset="0"/>
                                </a:rPr>
                                <m:t>𝑘</m:t>
                              </m:r>
                              <m:r>
                                <a:rPr lang="es-EC" sz="2000" i="1">
                                  <a:solidFill>
                                    <a:srgbClr val="000099"/>
                                  </a:solidFill>
                                  <a:latin typeface="Cambria Math" panose="02040503050406030204" pitchFamily="18" charset="0"/>
                                  <a:ea typeface="Cambria Math" panose="02040503050406030204" pitchFamily="18" charset="0"/>
                                </a:rPr>
                                <m:t>+</m:t>
                              </m:r>
                              <m:r>
                                <a:rPr lang="es-ES" sz="2000" b="0" i="1" smtClean="0">
                                  <a:solidFill>
                                    <a:srgbClr val="000099"/>
                                  </a:solidFill>
                                  <a:latin typeface="Cambria Math" panose="02040503050406030204" pitchFamily="18" charset="0"/>
                                  <a:ea typeface="Cambria Math" panose="02040503050406030204" pitchFamily="18" charset="0"/>
                                </a:rPr>
                                <m:t>3</m:t>
                              </m:r>
                            </m:e>
                          </m:d>
                        </m:den>
                      </m:f>
                      <m:r>
                        <a:rPr lang="es-EC" sz="2000" i="1">
                          <a:solidFill>
                            <a:srgbClr val="000099"/>
                          </a:solidFill>
                          <a:latin typeface="Cambria Math" panose="02040503050406030204" pitchFamily="18" charset="0"/>
                        </a:rPr>
                        <m:t>=</m:t>
                      </m:r>
                      <m:f>
                        <m:fPr>
                          <m:ctrlPr>
                            <a:rPr lang="es-EC" sz="2000" i="1">
                              <a:solidFill>
                                <a:srgbClr val="000099"/>
                              </a:solidFill>
                              <a:latin typeface="Cambria Math" panose="02040503050406030204" pitchFamily="18" charset="0"/>
                            </a:rPr>
                          </m:ctrlPr>
                        </m:fPr>
                        <m:num>
                          <m:r>
                            <a:rPr lang="es-EC" sz="2000" i="1">
                              <a:solidFill>
                                <a:srgbClr val="000099"/>
                              </a:solidFill>
                              <a:latin typeface="Cambria Math" panose="02040503050406030204" pitchFamily="18" charset="0"/>
                            </a:rPr>
                            <m:t>𝑘</m:t>
                          </m:r>
                          <m:r>
                            <a:rPr lang="es-EC" sz="2000" i="1">
                              <a:solidFill>
                                <a:srgbClr val="000099"/>
                              </a:solidFill>
                              <a:latin typeface="Cambria Math" panose="02040503050406030204" pitchFamily="18" charset="0"/>
                            </a:rPr>
                            <m:t>+1</m:t>
                          </m:r>
                        </m:num>
                        <m:den>
                          <m:r>
                            <a:rPr lang="es-EC" sz="2000" i="1">
                              <a:solidFill>
                                <a:srgbClr val="000099"/>
                              </a:solidFill>
                              <a:latin typeface="Cambria Math" panose="02040503050406030204" pitchFamily="18" charset="0"/>
                            </a:rPr>
                            <m:t>2</m:t>
                          </m:r>
                          <m:r>
                            <a:rPr lang="es-EC" sz="2000" i="1">
                              <a:solidFill>
                                <a:srgbClr val="000099"/>
                              </a:solidFill>
                              <a:latin typeface="Cambria Math" panose="02040503050406030204" pitchFamily="18" charset="0"/>
                            </a:rPr>
                            <m:t>𝑘</m:t>
                          </m:r>
                          <m:r>
                            <a:rPr lang="es-EC" sz="2000" i="1">
                              <a:solidFill>
                                <a:srgbClr val="000099"/>
                              </a:solidFill>
                              <a:latin typeface="Cambria Math" panose="02040503050406030204" pitchFamily="18" charset="0"/>
                            </a:rPr>
                            <m:t>+6</m:t>
                          </m:r>
                        </m:den>
                      </m:f>
                    </m:oMath>
                  </m:oMathPara>
                </a14:m>
                <a:endParaRPr lang="es-ES_tradnl" sz="2400" dirty="0">
                  <a:solidFill>
                    <a:srgbClr val="000099"/>
                  </a:solidFill>
                  <a:latin typeface="Times New Roman" panose="02020603050405020304" pitchFamily="18" charset="0"/>
                  <a:cs typeface="Times New Roman" panose="02020603050405020304" pitchFamily="18" charset="0"/>
                </a:endParaRPr>
              </a:p>
            </p:txBody>
          </p:sp>
        </mc:Choice>
        <mc:Fallback>
          <p:sp>
            <p:nvSpPr>
              <p:cNvPr id="33" name="CuadroTexto 32"/>
              <p:cNvSpPr txBox="1">
                <a:spLocks noRot="1" noChangeAspect="1" noMove="1" noResize="1" noEditPoints="1" noAdjustHandles="1" noChangeArrowheads="1" noChangeShapeType="1" noTextEdit="1"/>
              </p:cNvSpPr>
              <p:nvPr/>
            </p:nvSpPr>
            <p:spPr>
              <a:xfrm>
                <a:off x="668740" y="5546418"/>
                <a:ext cx="5143343" cy="627864"/>
              </a:xfrm>
              <a:prstGeom prst="rect">
                <a:avLst/>
              </a:prstGeom>
              <a:blipFill>
                <a:blip r:embed="rId6"/>
                <a:stretch>
                  <a:fillRect/>
                </a:stretch>
              </a:blipFill>
            </p:spPr>
            <p:txBody>
              <a:bodyPr/>
              <a:lstStyle/>
              <a:p>
                <a:r>
                  <a:rPr lang="es-EC">
                    <a:noFill/>
                  </a:rPr>
                  <a:t> </a:t>
                </a:r>
              </a:p>
            </p:txBody>
          </p:sp>
        </mc:Fallback>
      </mc:AlternateContent>
      <p:sp>
        <p:nvSpPr>
          <p:cNvPr id="2" name="CuadroTexto 1">
            <a:extLst>
              <a:ext uri="{FF2B5EF4-FFF2-40B4-BE49-F238E27FC236}">
                <a16:creationId xmlns:a16="http://schemas.microsoft.com/office/drawing/2014/main" id="{0077C5DC-20BF-451A-EFE1-23C10BEC5B97}"/>
              </a:ext>
            </a:extLst>
          </p:cNvPr>
          <p:cNvSpPr txBox="1"/>
          <p:nvPr/>
        </p:nvSpPr>
        <p:spPr>
          <a:xfrm>
            <a:off x="518865" y="2725735"/>
            <a:ext cx="620683" cy="369332"/>
          </a:xfrm>
          <a:prstGeom prst="rect">
            <a:avLst/>
          </a:prstGeom>
          <a:noFill/>
        </p:spPr>
        <p:txBody>
          <a:bodyPr wrap="none" rtlCol="0">
            <a:spAutoFit/>
          </a:bodyPr>
          <a:lstStyle/>
          <a:p>
            <a:r>
              <a:rPr lang="es-EC" dirty="0" err="1"/>
              <a:t>LHS</a:t>
            </a:r>
            <a:endParaRPr lang="es-EC" dirty="0"/>
          </a:p>
        </p:txBody>
      </p:sp>
      <p:sp>
        <p:nvSpPr>
          <p:cNvPr id="3" name="CuadroTexto 2">
            <a:extLst>
              <a:ext uri="{FF2B5EF4-FFF2-40B4-BE49-F238E27FC236}">
                <a16:creationId xmlns:a16="http://schemas.microsoft.com/office/drawing/2014/main" id="{8AD997B1-BC53-5D36-2F44-0A220703B18F}"/>
              </a:ext>
            </a:extLst>
          </p:cNvPr>
          <p:cNvSpPr txBox="1"/>
          <p:nvPr/>
        </p:nvSpPr>
        <p:spPr>
          <a:xfrm>
            <a:off x="3298888" y="2733290"/>
            <a:ext cx="633507" cy="369332"/>
          </a:xfrm>
          <a:prstGeom prst="rect">
            <a:avLst/>
          </a:prstGeom>
          <a:noFill/>
        </p:spPr>
        <p:txBody>
          <a:bodyPr wrap="none" rtlCol="0">
            <a:spAutoFit/>
          </a:bodyPr>
          <a:lstStyle/>
          <a:p>
            <a:r>
              <a:rPr lang="es-EC" dirty="0" err="1"/>
              <a:t>RHS</a:t>
            </a:r>
            <a:endParaRPr lang="es-EC" dirty="0"/>
          </a:p>
        </p:txBody>
      </p:sp>
      <p:sp>
        <p:nvSpPr>
          <p:cNvPr id="4" name="Text Box 9">
            <a:extLst>
              <a:ext uri="{FF2B5EF4-FFF2-40B4-BE49-F238E27FC236}">
                <a16:creationId xmlns:a16="http://schemas.microsoft.com/office/drawing/2014/main" id="{05A149C0-B244-F719-D042-8338B57D507B}"/>
              </a:ext>
            </a:extLst>
          </p:cNvPr>
          <p:cNvSpPr txBox="1">
            <a:spLocks noChangeArrowheads="1"/>
          </p:cNvSpPr>
          <p:nvPr/>
        </p:nvSpPr>
        <p:spPr bwMode="auto">
          <a:xfrm>
            <a:off x="5715356" y="5634113"/>
            <a:ext cx="9280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lang="es-EC" dirty="0" err="1">
                <a:solidFill>
                  <a:srgbClr val="FF0000"/>
                </a:solidFill>
                <a:latin typeface="Times New Roman" panose="02020603050405020304" pitchFamily="18" charset="0"/>
                <a:cs typeface="Times New Roman" panose="02020603050405020304" pitchFamily="18" charset="0"/>
              </a:rPr>
              <a:t>Tésis</a:t>
            </a:r>
            <a:endParaRPr lang="es-EC"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Marcador de contenido 8">
                <a:extLst>
                  <a:ext uri="{FF2B5EF4-FFF2-40B4-BE49-F238E27FC236}">
                    <a16:creationId xmlns:a16="http://schemas.microsoft.com/office/drawing/2014/main" id="{26B4BFCF-16EF-8571-D6A5-3E52BBA1E652}"/>
                  </a:ext>
                </a:extLst>
              </p:cNvPr>
              <p:cNvSpPr txBox="1">
                <a:spLocks/>
              </p:cNvSpPr>
              <p:nvPr/>
            </p:nvSpPr>
            <p:spPr>
              <a:xfrm>
                <a:off x="6550903" y="1883188"/>
                <a:ext cx="5430416" cy="4682707"/>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Tx/>
                  <a:buNone/>
                </a:pPr>
                <a:r>
                  <a:rPr lang="es-EC" sz="1800" i="1" u="sng" dirty="0">
                    <a:solidFill>
                      <a:srgbClr val="000099"/>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pitchFamily="18" charset="2"/>
                  </a:rPr>
                  <a:t>Demostración</a:t>
                </a:r>
                <a:endParaRPr lang="es-ES_tradnl" sz="1800" i="1" dirty="0">
                  <a:solidFill>
                    <a:srgbClr val="000099"/>
                  </a:solidFill>
                  <a:latin typeface="Cambria Math" panose="02040503050406030204" pitchFamily="18" charset="0"/>
                </a:endParaRPr>
              </a:p>
              <a:p>
                <a:pPr marL="0" indent="0">
                  <a:spcBef>
                    <a:spcPts val="0"/>
                  </a:spcBef>
                  <a:buNone/>
                </a:pPr>
                <a14:m>
                  <m:oMathPara xmlns:m="http://schemas.openxmlformats.org/officeDocument/2006/math">
                    <m:oMathParaPr>
                      <m:jc m:val="left"/>
                    </m:oMathParaPr>
                    <m:oMath xmlns:m="http://schemas.openxmlformats.org/officeDocument/2006/math">
                      <m:sSub>
                        <m:sSubPr>
                          <m:ctrlPr>
                            <a:rPr lang="es-ES_tradnl" sz="1800" i="1">
                              <a:solidFill>
                                <a:srgbClr val="000099"/>
                              </a:solidFill>
                              <a:latin typeface="Cambria Math" panose="02040503050406030204" pitchFamily="18" charset="0"/>
                            </a:rPr>
                          </m:ctrlPr>
                        </m:sSubPr>
                        <m:e>
                          <m:r>
                            <a:rPr lang="es-EC" sz="1800" i="1">
                              <a:solidFill>
                                <a:srgbClr val="000099"/>
                              </a:solidFill>
                              <a:latin typeface="Cambria Math" panose="02040503050406030204" pitchFamily="18" charset="0"/>
                            </a:rPr>
                            <m:t>𝑆</m:t>
                          </m:r>
                        </m:e>
                        <m:sub>
                          <m:r>
                            <a:rPr lang="es-EC" sz="1800" i="1">
                              <a:solidFill>
                                <a:srgbClr val="FF0000"/>
                              </a:solidFill>
                              <a:latin typeface="Cambria Math" panose="02040503050406030204" pitchFamily="18" charset="0"/>
                            </a:rPr>
                            <m:t>𝑘</m:t>
                          </m:r>
                          <m:r>
                            <a:rPr lang="es-EC" sz="1800" i="1">
                              <a:solidFill>
                                <a:srgbClr val="FF0000"/>
                              </a:solidFill>
                              <a:latin typeface="Cambria Math" panose="02040503050406030204" pitchFamily="18" charset="0"/>
                            </a:rPr>
                            <m:t>+1</m:t>
                          </m:r>
                        </m:sub>
                      </m:sSub>
                      <m:r>
                        <a:rPr lang="es-EC" sz="1800" i="1">
                          <a:solidFill>
                            <a:srgbClr val="000099"/>
                          </a:solidFill>
                          <a:latin typeface="Cambria Math" panose="02040503050406030204" pitchFamily="18" charset="0"/>
                        </a:rPr>
                        <m:t>=</m:t>
                      </m:r>
                      <m:sSub>
                        <m:sSubPr>
                          <m:ctrlPr>
                            <a:rPr lang="es-ES" sz="1800" i="1">
                              <a:solidFill>
                                <a:srgbClr val="000099"/>
                              </a:solidFill>
                              <a:latin typeface="Cambria Math" panose="02040503050406030204" pitchFamily="18" charset="0"/>
                            </a:rPr>
                          </m:ctrlPr>
                        </m:sSubPr>
                        <m:e>
                          <m:r>
                            <a:rPr lang="es-ES" sz="1800" i="1">
                              <a:solidFill>
                                <a:srgbClr val="000099"/>
                              </a:solidFill>
                              <a:latin typeface="Cambria Math" panose="02040503050406030204" pitchFamily="18" charset="0"/>
                            </a:rPr>
                            <m:t>𝑆</m:t>
                          </m:r>
                        </m:e>
                        <m:sub>
                          <m:r>
                            <a:rPr lang="es-ES" sz="1800" i="1">
                              <a:solidFill>
                                <a:srgbClr val="000099"/>
                              </a:solidFill>
                              <a:latin typeface="Cambria Math" panose="02040503050406030204" pitchFamily="18" charset="0"/>
                            </a:rPr>
                            <m:t>𝑘</m:t>
                          </m:r>
                        </m:sub>
                      </m:sSub>
                      <m:r>
                        <a:rPr lang="es-ES" sz="1800" i="1">
                          <a:solidFill>
                            <a:srgbClr val="000099"/>
                          </a:solidFill>
                          <a:latin typeface="Cambria Math" panose="02040503050406030204" pitchFamily="18" charset="0"/>
                          <a:ea typeface="Cambria Math" panose="02040503050406030204" pitchFamily="18" charset="0"/>
                        </a:rPr>
                        <m:t>+</m:t>
                      </m:r>
                      <m:f>
                        <m:fPr>
                          <m:ctrlPr>
                            <a:rPr lang="es-EC" sz="1800" i="1">
                              <a:solidFill>
                                <a:srgbClr val="000099"/>
                              </a:solidFill>
                              <a:latin typeface="Cambria Math" panose="02040503050406030204" pitchFamily="18" charset="0"/>
                            </a:rPr>
                          </m:ctrlPr>
                        </m:fPr>
                        <m:num>
                          <m:r>
                            <a:rPr lang="es-EC" sz="1800" i="1">
                              <a:solidFill>
                                <a:srgbClr val="000099"/>
                              </a:solidFill>
                              <a:latin typeface="Cambria Math" panose="02040503050406030204" pitchFamily="18" charset="0"/>
                            </a:rPr>
                            <m:t>1</m:t>
                          </m:r>
                        </m:num>
                        <m:den>
                          <m:d>
                            <m:dPr>
                              <m:ctrlPr>
                                <a:rPr lang="es-EC" sz="1800" i="1">
                                  <a:solidFill>
                                    <a:srgbClr val="000099"/>
                                  </a:solidFill>
                                  <a:latin typeface="Cambria Math" panose="02040503050406030204" pitchFamily="18" charset="0"/>
                                </a:rPr>
                              </m:ctrlPr>
                            </m:dPr>
                            <m:e>
                              <m:r>
                                <a:rPr lang="es-EC" sz="1800" i="1">
                                  <a:solidFill>
                                    <a:srgbClr val="FF0000"/>
                                  </a:solidFill>
                                  <a:latin typeface="Cambria Math" panose="02040503050406030204" pitchFamily="18" charset="0"/>
                                </a:rPr>
                                <m:t>𝑘</m:t>
                              </m:r>
                              <m:r>
                                <a:rPr lang="es-EC" sz="1800" i="1">
                                  <a:solidFill>
                                    <a:srgbClr val="000099"/>
                                  </a:solidFill>
                                  <a:latin typeface="Cambria Math" panose="02040503050406030204" pitchFamily="18" charset="0"/>
                                </a:rPr>
                                <m:t>+</m:t>
                              </m:r>
                              <m:r>
                                <a:rPr lang="es-ES" sz="1800" i="1">
                                  <a:solidFill>
                                    <a:srgbClr val="000099"/>
                                  </a:solidFill>
                                  <a:latin typeface="Cambria Math" panose="02040503050406030204" pitchFamily="18" charset="0"/>
                                </a:rPr>
                                <m:t>2</m:t>
                              </m:r>
                            </m:e>
                          </m:d>
                          <m:r>
                            <a:rPr lang="es-EC" sz="1800" i="1">
                              <a:solidFill>
                                <a:srgbClr val="000099"/>
                              </a:solidFill>
                              <a:latin typeface="Cambria Math" panose="02040503050406030204" pitchFamily="18" charset="0"/>
                              <a:ea typeface="Cambria Math" panose="02040503050406030204" pitchFamily="18" charset="0"/>
                            </a:rPr>
                            <m:t>∙</m:t>
                          </m:r>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FF0000"/>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m:t>
                              </m:r>
                              <m:r>
                                <a:rPr lang="es-ES" sz="1800" i="1">
                                  <a:solidFill>
                                    <a:srgbClr val="000099"/>
                                  </a:solidFill>
                                  <a:latin typeface="Cambria Math" panose="02040503050406030204" pitchFamily="18" charset="0"/>
                                  <a:ea typeface="Cambria Math" panose="02040503050406030204" pitchFamily="18" charset="0"/>
                                </a:rPr>
                                <m:t>3</m:t>
                              </m:r>
                            </m:e>
                          </m:d>
                        </m:den>
                      </m:f>
                    </m:oMath>
                  </m:oMathPara>
                </a14:m>
                <a:endParaRPr lang="es-EC" sz="1800" dirty="0"/>
              </a:p>
              <a:p>
                <a:pPr marL="0" indent="0">
                  <a:spcBef>
                    <a:spcPts val="0"/>
                  </a:spcBef>
                  <a:buNone/>
                </a:pPr>
                <a:endParaRPr lang="es-EC" sz="800" dirty="0"/>
              </a:p>
              <a:p>
                <a:pPr marL="534988" indent="0">
                  <a:spcBef>
                    <a:spcPts val="0"/>
                  </a:spcBef>
                  <a:buNone/>
                </a:pPr>
                <a14:m>
                  <m:oMathPara xmlns:m="http://schemas.openxmlformats.org/officeDocument/2006/math">
                    <m:oMathParaPr>
                      <m:jc m:val="left"/>
                    </m:oMathParaPr>
                    <m:oMath xmlns:m="http://schemas.openxmlformats.org/officeDocument/2006/math">
                      <m:r>
                        <a:rPr lang="es-EC" sz="1800" i="1">
                          <a:solidFill>
                            <a:srgbClr val="000099"/>
                          </a:solidFill>
                          <a:latin typeface="Cambria Math" panose="02040503050406030204" pitchFamily="18" charset="0"/>
                          <a:ea typeface="Cambria Math" panose="02040503050406030204" pitchFamily="18" charset="0"/>
                        </a:rPr>
                        <m:t>=</m:t>
                      </m:r>
                      <m:f>
                        <m:fPr>
                          <m:ctrlPr>
                            <a:rPr lang="es-EC" sz="1800" i="1">
                              <a:solidFill>
                                <a:srgbClr val="000099"/>
                              </a:solidFill>
                              <a:latin typeface="Cambria Math" panose="02040503050406030204" pitchFamily="18" charset="0"/>
                              <a:ea typeface="Cambria Math" panose="02040503050406030204" pitchFamily="18" charset="0"/>
                            </a:rPr>
                          </m:ctrlPr>
                        </m:fPr>
                        <m:num>
                          <m:r>
                            <a:rPr lang="es-EC" sz="1800" i="1">
                              <a:solidFill>
                                <a:srgbClr val="002060"/>
                              </a:solidFill>
                              <a:latin typeface="Cambria Math" panose="02040503050406030204" pitchFamily="18" charset="0"/>
                              <a:ea typeface="Cambria Math" panose="02040503050406030204" pitchFamily="18" charset="0"/>
                            </a:rPr>
                            <m:t>𝑘</m:t>
                          </m:r>
                        </m:num>
                        <m:den>
                          <m:r>
                            <a:rPr lang="es-EC" sz="1800" i="1">
                              <a:solidFill>
                                <a:srgbClr val="000099"/>
                              </a:solidFill>
                              <a:latin typeface="Cambria Math" panose="02040503050406030204" pitchFamily="18" charset="0"/>
                              <a:ea typeface="Cambria Math" panose="02040503050406030204" pitchFamily="18" charset="0"/>
                            </a:rPr>
                            <m:t>2</m:t>
                          </m:r>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+2</m:t>
                              </m:r>
                            </m:e>
                          </m:d>
                        </m:den>
                      </m:f>
                      <m:r>
                        <a:rPr lang="es-EC" sz="1800" i="1">
                          <a:solidFill>
                            <a:srgbClr val="000099"/>
                          </a:solidFill>
                          <a:latin typeface="Cambria Math" panose="02040503050406030204" pitchFamily="18" charset="0"/>
                        </a:rPr>
                        <m:t>+</m:t>
                      </m:r>
                      <m:f>
                        <m:fPr>
                          <m:ctrlPr>
                            <a:rPr lang="es-EC" sz="1800" i="1">
                              <a:solidFill>
                                <a:srgbClr val="000099"/>
                              </a:solidFill>
                              <a:latin typeface="Cambria Math" panose="02040503050406030204" pitchFamily="18" charset="0"/>
                              <a:ea typeface="Cambria Math" panose="02040503050406030204" pitchFamily="18" charset="0"/>
                            </a:rPr>
                          </m:ctrlPr>
                        </m:fPr>
                        <m:num>
                          <m:r>
                            <a:rPr lang="es-EC" sz="1800" i="1">
                              <a:solidFill>
                                <a:srgbClr val="000099"/>
                              </a:solidFill>
                              <a:latin typeface="Cambria Math" panose="02040503050406030204" pitchFamily="18" charset="0"/>
                              <a:ea typeface="Cambria Math" panose="02040503050406030204" pitchFamily="18" charset="0"/>
                            </a:rPr>
                            <m:t>1</m:t>
                          </m:r>
                        </m:num>
                        <m:den>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+2</m:t>
                              </m:r>
                            </m:e>
                          </m:d>
                          <m:r>
                            <a:rPr lang="es-EC" sz="1800" i="1">
                              <a:solidFill>
                                <a:srgbClr val="000099"/>
                              </a:solidFill>
                              <a:latin typeface="Cambria Math" panose="02040503050406030204" pitchFamily="18" charset="0"/>
                              <a:ea typeface="Cambria Math" panose="02040503050406030204" pitchFamily="18" charset="0"/>
                            </a:rPr>
                            <m:t>∙</m:t>
                          </m:r>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+3</m:t>
                              </m:r>
                            </m:e>
                          </m:d>
                        </m:den>
                      </m:f>
                    </m:oMath>
                  </m:oMathPara>
                </a14:m>
                <a:endParaRPr lang="es-EC" sz="1800" dirty="0"/>
              </a:p>
              <a:p>
                <a:pPr marL="534988" indent="0">
                  <a:spcBef>
                    <a:spcPts val="0"/>
                  </a:spcBef>
                  <a:buNone/>
                </a:pPr>
                <a:endParaRPr lang="es-EC" sz="900" dirty="0"/>
              </a:p>
              <a:p>
                <a:pPr marL="534988" lvl="0" indent="0" algn="ctr">
                  <a:spcBef>
                    <a:spcPts val="0"/>
                  </a:spcBef>
                  <a:buNone/>
                  <a:defRPr/>
                </a:pPr>
                <a14:m>
                  <m:oMathPara xmlns:m="http://schemas.openxmlformats.org/officeDocument/2006/math">
                    <m:oMathParaPr>
                      <m:jc m:val="left"/>
                    </m:oMathParaPr>
                    <m:oMath xmlns:m="http://schemas.openxmlformats.org/officeDocument/2006/math">
                      <m:r>
                        <a:rPr lang="es-EC" sz="1800" i="1">
                          <a:solidFill>
                            <a:srgbClr val="000099"/>
                          </a:solidFill>
                          <a:latin typeface="Cambria Math" panose="02040503050406030204" pitchFamily="18" charset="0"/>
                          <a:ea typeface="Cambria Math" panose="02040503050406030204" pitchFamily="18" charset="0"/>
                        </a:rPr>
                        <m:t>=</m:t>
                      </m:r>
                      <m:f>
                        <m:fPr>
                          <m:ctrlPr>
                            <a:rPr lang="es-EC" sz="1800" i="1">
                              <a:solidFill>
                                <a:srgbClr val="000099"/>
                              </a:solidFill>
                              <a:latin typeface="Cambria Math" panose="02040503050406030204" pitchFamily="18" charset="0"/>
                              <a:ea typeface="Cambria Math" panose="02040503050406030204" pitchFamily="18" charset="0"/>
                            </a:rPr>
                          </m:ctrlPr>
                        </m:fPr>
                        <m:num>
                          <m:r>
                            <a:rPr lang="es-EC" sz="1800" i="1">
                              <a:solidFill>
                                <a:srgbClr val="000099"/>
                              </a:solidFill>
                              <a:latin typeface="Cambria Math" panose="02040503050406030204" pitchFamily="18" charset="0"/>
                              <a:ea typeface="Cambria Math" panose="02040503050406030204" pitchFamily="18" charset="0"/>
                            </a:rPr>
                            <m:t>2</m:t>
                          </m:r>
                          <m:r>
                            <a:rPr lang="es-EC" sz="1800" i="1">
                              <a:solidFill>
                                <a:srgbClr val="000099"/>
                              </a:solidFill>
                              <a:latin typeface="Cambria Math" panose="02040503050406030204" pitchFamily="18" charset="0"/>
                              <a:ea typeface="Cambria Math" panose="02040503050406030204" pitchFamily="18" charset="0"/>
                            </a:rPr>
                            <m:t>𝑘</m:t>
                          </m:r>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+3</m:t>
                              </m:r>
                            </m:e>
                          </m:d>
                          <m:r>
                            <a:rPr lang="es-EC" sz="1800" i="1">
                              <a:solidFill>
                                <a:srgbClr val="000099"/>
                              </a:solidFill>
                              <a:latin typeface="Cambria Math" panose="02040503050406030204" pitchFamily="18" charset="0"/>
                              <a:ea typeface="Cambria Math" panose="02040503050406030204" pitchFamily="18" charset="0"/>
                            </a:rPr>
                            <m:t>+2</m:t>
                          </m:r>
                        </m:num>
                        <m:den>
                          <m:r>
                            <a:rPr lang="es-EC" sz="1800" i="1">
                              <a:solidFill>
                                <a:srgbClr val="000099"/>
                              </a:solidFill>
                              <a:latin typeface="Cambria Math" panose="02040503050406030204" pitchFamily="18" charset="0"/>
                              <a:ea typeface="Cambria Math" panose="02040503050406030204" pitchFamily="18" charset="0"/>
                            </a:rPr>
                            <m:t>2</m:t>
                          </m:r>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+2</m:t>
                              </m:r>
                            </m:e>
                          </m:d>
                          <m:r>
                            <a:rPr lang="es-EC" sz="1800" i="1">
                              <a:solidFill>
                                <a:srgbClr val="000099"/>
                              </a:solidFill>
                              <a:latin typeface="Cambria Math" panose="02040503050406030204" pitchFamily="18" charset="0"/>
                              <a:ea typeface="Cambria Math" panose="02040503050406030204" pitchFamily="18" charset="0"/>
                            </a:rPr>
                            <m:t>∙</m:t>
                          </m:r>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+3</m:t>
                              </m:r>
                            </m:e>
                          </m:d>
                        </m:den>
                      </m:f>
                    </m:oMath>
                  </m:oMathPara>
                </a14:m>
                <a:endParaRPr lang="es-ES_tradnl" sz="1800" dirty="0">
                  <a:solidFill>
                    <a:srgbClr val="000099"/>
                  </a:solidFill>
                  <a:latin typeface="Times New Roman" panose="02020603050405020304" pitchFamily="18" charset="0"/>
                  <a:cs typeface="Times New Roman" panose="02020603050405020304" pitchFamily="18" charset="0"/>
                </a:endParaRPr>
              </a:p>
              <a:p>
                <a:pPr marL="534988" lvl="0" indent="0">
                  <a:spcBef>
                    <a:spcPts val="0"/>
                  </a:spcBef>
                  <a:buNone/>
                  <a:defRPr/>
                </a:pPr>
                <a:endParaRPr lang="es-ES_tradnl" sz="900" dirty="0">
                  <a:solidFill>
                    <a:srgbClr val="000099"/>
                  </a:solidFill>
                  <a:latin typeface="Times New Roman" panose="02020603050405020304" pitchFamily="18" charset="0"/>
                  <a:cs typeface="Times New Roman" panose="02020603050405020304" pitchFamily="18" charset="0"/>
                </a:endParaRPr>
              </a:p>
              <a:p>
                <a:pPr marL="534988" lvl="0" indent="0" algn="ctr">
                  <a:spcBef>
                    <a:spcPts val="0"/>
                  </a:spcBef>
                  <a:buNone/>
                  <a:defRPr/>
                </a:pPr>
                <a14:m>
                  <m:oMathPara xmlns:m="http://schemas.openxmlformats.org/officeDocument/2006/math">
                    <m:oMathParaPr>
                      <m:jc m:val="left"/>
                    </m:oMathParaPr>
                    <m:oMath xmlns:m="http://schemas.openxmlformats.org/officeDocument/2006/math">
                      <m:r>
                        <a:rPr lang="es-EC" sz="1800" i="1">
                          <a:solidFill>
                            <a:srgbClr val="000099"/>
                          </a:solidFill>
                          <a:latin typeface="Cambria Math" panose="02040503050406030204" pitchFamily="18" charset="0"/>
                          <a:ea typeface="Cambria Math" panose="02040503050406030204" pitchFamily="18" charset="0"/>
                        </a:rPr>
                        <m:t>=</m:t>
                      </m:r>
                      <m:f>
                        <m:fPr>
                          <m:ctrlPr>
                            <a:rPr lang="es-EC" sz="1800" i="1">
                              <a:solidFill>
                                <a:srgbClr val="000099"/>
                              </a:solidFill>
                              <a:latin typeface="Cambria Math" panose="02040503050406030204" pitchFamily="18" charset="0"/>
                              <a:ea typeface="Cambria Math" panose="02040503050406030204" pitchFamily="18" charset="0"/>
                            </a:rPr>
                          </m:ctrlPr>
                        </m:fPr>
                        <m:num>
                          <m:sSup>
                            <m:sSupPr>
                              <m:ctrlPr>
                                <a:rPr lang="es-EC" sz="1800" i="1">
                                  <a:solidFill>
                                    <a:srgbClr val="000099"/>
                                  </a:solidFill>
                                  <a:latin typeface="Cambria Math" panose="02040503050406030204" pitchFamily="18" charset="0"/>
                                  <a:ea typeface="Cambria Math" panose="02040503050406030204" pitchFamily="18" charset="0"/>
                                </a:rPr>
                              </m:ctrlPr>
                            </m:sSupPr>
                            <m:e>
                              <m:r>
                                <a:rPr lang="es-EC" sz="1800" i="1">
                                  <a:solidFill>
                                    <a:srgbClr val="000099"/>
                                  </a:solidFill>
                                  <a:latin typeface="Cambria Math" panose="02040503050406030204" pitchFamily="18" charset="0"/>
                                  <a:ea typeface="Cambria Math" panose="02040503050406030204" pitchFamily="18" charset="0"/>
                                </a:rPr>
                                <m:t>𝑘</m:t>
                              </m:r>
                            </m:e>
                            <m:sup>
                              <m:r>
                                <a:rPr lang="es-EC" sz="1800" i="1">
                                  <a:solidFill>
                                    <a:srgbClr val="000099"/>
                                  </a:solidFill>
                                  <a:latin typeface="Cambria Math" panose="02040503050406030204" pitchFamily="18" charset="0"/>
                                  <a:ea typeface="Cambria Math" panose="02040503050406030204" pitchFamily="18" charset="0"/>
                                </a:rPr>
                                <m:t>2</m:t>
                              </m:r>
                            </m:sup>
                          </m:sSup>
                          <m:r>
                            <a:rPr lang="es-EC" sz="1800" i="1">
                              <a:solidFill>
                                <a:srgbClr val="000099"/>
                              </a:solidFill>
                              <a:latin typeface="Cambria Math" panose="02040503050406030204" pitchFamily="18" charset="0"/>
                              <a:ea typeface="Cambria Math" panose="02040503050406030204" pitchFamily="18" charset="0"/>
                            </a:rPr>
                            <m:t>+3</m:t>
                          </m:r>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+2</m:t>
                          </m:r>
                        </m:num>
                        <m:den>
                          <m:r>
                            <a:rPr lang="es-EC" sz="1800" i="1">
                              <a:solidFill>
                                <a:srgbClr val="000099"/>
                              </a:solidFill>
                              <a:latin typeface="Cambria Math" panose="02040503050406030204" pitchFamily="18" charset="0"/>
                              <a:ea typeface="Cambria Math" panose="02040503050406030204" pitchFamily="18" charset="0"/>
                            </a:rPr>
                            <m:t>2</m:t>
                          </m:r>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+2</m:t>
                              </m:r>
                            </m:e>
                          </m:d>
                          <m:r>
                            <a:rPr lang="es-EC" sz="1800" i="1">
                              <a:solidFill>
                                <a:srgbClr val="000099"/>
                              </a:solidFill>
                              <a:latin typeface="Cambria Math" panose="02040503050406030204" pitchFamily="18" charset="0"/>
                              <a:ea typeface="Cambria Math" panose="02040503050406030204" pitchFamily="18" charset="0"/>
                            </a:rPr>
                            <m:t>∙</m:t>
                          </m:r>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+3</m:t>
                              </m:r>
                            </m:e>
                          </m:d>
                        </m:den>
                      </m:f>
                    </m:oMath>
                  </m:oMathPara>
                </a14:m>
                <a:endParaRPr lang="es-ES_tradnl" sz="1800" dirty="0">
                  <a:solidFill>
                    <a:srgbClr val="000099"/>
                  </a:solidFill>
                  <a:latin typeface="Times New Roman" panose="02020603050405020304" pitchFamily="18" charset="0"/>
                  <a:cs typeface="Times New Roman" panose="02020603050405020304" pitchFamily="18" charset="0"/>
                </a:endParaRPr>
              </a:p>
              <a:p>
                <a:pPr marL="534988" lvl="0" indent="0">
                  <a:spcBef>
                    <a:spcPts val="0"/>
                  </a:spcBef>
                  <a:buNone/>
                  <a:defRPr/>
                </a:pPr>
                <a:endParaRPr lang="es-ES_tradnl" sz="900" dirty="0">
                  <a:solidFill>
                    <a:srgbClr val="000099"/>
                  </a:solidFill>
                  <a:latin typeface="Times New Roman" panose="02020603050405020304" pitchFamily="18" charset="0"/>
                  <a:cs typeface="Times New Roman" panose="02020603050405020304" pitchFamily="18" charset="0"/>
                </a:endParaRPr>
              </a:p>
              <a:p>
                <a:pPr marL="534988" lvl="0" indent="0" algn="ctr">
                  <a:spcBef>
                    <a:spcPts val="0"/>
                  </a:spcBef>
                  <a:buNone/>
                  <a:defRPr/>
                </a:pPr>
                <a14:m>
                  <m:oMathPara xmlns:m="http://schemas.openxmlformats.org/officeDocument/2006/math">
                    <m:oMathParaPr>
                      <m:jc m:val="left"/>
                    </m:oMathParaPr>
                    <m:oMath xmlns:m="http://schemas.openxmlformats.org/officeDocument/2006/math">
                      <m:r>
                        <a:rPr lang="es-EC" sz="1800" i="1">
                          <a:solidFill>
                            <a:srgbClr val="000099"/>
                          </a:solidFill>
                          <a:latin typeface="Cambria Math" panose="02040503050406030204" pitchFamily="18" charset="0"/>
                          <a:ea typeface="Cambria Math" panose="02040503050406030204" pitchFamily="18" charset="0"/>
                        </a:rPr>
                        <m:t>=</m:t>
                      </m:r>
                      <m:f>
                        <m:fPr>
                          <m:ctrlPr>
                            <a:rPr lang="es-EC" sz="1800" i="1">
                              <a:solidFill>
                                <a:srgbClr val="000099"/>
                              </a:solidFill>
                              <a:latin typeface="Cambria Math" panose="02040503050406030204" pitchFamily="18" charset="0"/>
                              <a:ea typeface="Cambria Math" panose="02040503050406030204" pitchFamily="18" charset="0"/>
                            </a:rPr>
                          </m:ctrlPr>
                        </m:fPr>
                        <m:num>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+2</m:t>
                              </m:r>
                            </m:e>
                          </m:d>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+1</m:t>
                              </m:r>
                            </m:e>
                          </m:d>
                        </m:num>
                        <m:den>
                          <m:r>
                            <a:rPr lang="es-EC" sz="1800" i="1">
                              <a:solidFill>
                                <a:srgbClr val="000099"/>
                              </a:solidFill>
                              <a:latin typeface="Cambria Math" panose="02040503050406030204" pitchFamily="18" charset="0"/>
                              <a:ea typeface="Cambria Math" panose="02040503050406030204" pitchFamily="18" charset="0"/>
                            </a:rPr>
                            <m:t>2</m:t>
                          </m:r>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+2</m:t>
                              </m:r>
                            </m:e>
                          </m:d>
                          <m:d>
                            <m:dPr>
                              <m:ctrlPr>
                                <a:rPr lang="es-EC" sz="1800" i="1">
                                  <a:solidFill>
                                    <a:srgbClr val="000099"/>
                                  </a:solidFill>
                                  <a:latin typeface="Cambria Math" panose="02040503050406030204" pitchFamily="18" charset="0"/>
                                  <a:ea typeface="Cambria Math" panose="02040503050406030204" pitchFamily="18" charset="0"/>
                                </a:rPr>
                              </m:ctrlPr>
                            </m:dPr>
                            <m:e>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+3</m:t>
                              </m:r>
                            </m:e>
                          </m:d>
                        </m:den>
                      </m:f>
                    </m:oMath>
                  </m:oMathPara>
                </a14:m>
                <a:endParaRPr lang="es-ES_tradnl" sz="2400" dirty="0">
                  <a:solidFill>
                    <a:srgbClr val="000099"/>
                  </a:solidFill>
                  <a:latin typeface="Times New Roman" panose="02020603050405020304" pitchFamily="18" charset="0"/>
                  <a:cs typeface="Times New Roman" panose="02020603050405020304" pitchFamily="18" charset="0"/>
                </a:endParaRPr>
              </a:p>
              <a:p>
                <a:pPr marL="534988" lvl="0" indent="0">
                  <a:spcBef>
                    <a:spcPts val="0"/>
                  </a:spcBef>
                  <a:buNone/>
                  <a:defRPr/>
                </a:pPr>
                <a:endParaRPr lang="es-ES_tradnl" sz="900" dirty="0">
                  <a:solidFill>
                    <a:srgbClr val="000099"/>
                  </a:solidFill>
                  <a:latin typeface="Times New Roman" panose="02020603050405020304" pitchFamily="18" charset="0"/>
                  <a:cs typeface="Times New Roman" panose="02020603050405020304" pitchFamily="18" charset="0"/>
                </a:endParaRPr>
              </a:p>
              <a:p>
                <a:pPr marL="534988" indent="0">
                  <a:buNone/>
                </a:pPr>
                <a14:m>
                  <m:oMathPara xmlns:m="http://schemas.openxmlformats.org/officeDocument/2006/math">
                    <m:oMathParaPr>
                      <m:jc m:val="left"/>
                    </m:oMathParaPr>
                    <m:oMath xmlns:m="http://schemas.openxmlformats.org/officeDocument/2006/math">
                      <m:r>
                        <a:rPr lang="es-EC" sz="1800" i="1">
                          <a:solidFill>
                            <a:srgbClr val="000099"/>
                          </a:solidFill>
                          <a:latin typeface="Cambria Math" panose="02040503050406030204" pitchFamily="18" charset="0"/>
                          <a:ea typeface="Cambria Math" panose="02040503050406030204" pitchFamily="18" charset="0"/>
                        </a:rPr>
                        <m:t>=</m:t>
                      </m:r>
                      <m:f>
                        <m:fPr>
                          <m:ctrlPr>
                            <a:rPr lang="es-EC" sz="1800" i="1">
                              <a:solidFill>
                                <a:srgbClr val="000099"/>
                              </a:solidFill>
                              <a:latin typeface="Cambria Math" panose="02040503050406030204" pitchFamily="18" charset="0"/>
                              <a:ea typeface="Cambria Math" panose="02040503050406030204" pitchFamily="18" charset="0"/>
                            </a:rPr>
                          </m:ctrlPr>
                        </m:fPr>
                        <m:num>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+1</m:t>
                          </m:r>
                        </m:num>
                        <m:den>
                          <m:r>
                            <a:rPr lang="es-EC" sz="1800" i="1">
                              <a:solidFill>
                                <a:srgbClr val="000099"/>
                              </a:solidFill>
                              <a:latin typeface="Cambria Math" panose="02040503050406030204" pitchFamily="18" charset="0"/>
                              <a:ea typeface="Cambria Math" panose="02040503050406030204" pitchFamily="18" charset="0"/>
                            </a:rPr>
                            <m:t>2</m:t>
                          </m:r>
                          <m:r>
                            <a:rPr lang="es-EC" sz="1800" i="1">
                              <a:solidFill>
                                <a:srgbClr val="000099"/>
                              </a:solidFill>
                              <a:latin typeface="Cambria Math" panose="02040503050406030204" pitchFamily="18" charset="0"/>
                              <a:ea typeface="Cambria Math" panose="02040503050406030204" pitchFamily="18" charset="0"/>
                            </a:rPr>
                            <m:t>𝑘</m:t>
                          </m:r>
                          <m:r>
                            <a:rPr lang="es-EC" sz="1800" i="1">
                              <a:solidFill>
                                <a:srgbClr val="000099"/>
                              </a:solidFill>
                              <a:latin typeface="Cambria Math" panose="02040503050406030204" pitchFamily="18" charset="0"/>
                              <a:ea typeface="Cambria Math" panose="02040503050406030204" pitchFamily="18" charset="0"/>
                            </a:rPr>
                            <m:t>+6</m:t>
                          </m:r>
                        </m:den>
                      </m:f>
                    </m:oMath>
                  </m:oMathPara>
                </a14:m>
                <a:endParaRPr lang="es-ES_tradnl" sz="2400" dirty="0">
                  <a:solidFill>
                    <a:srgbClr val="000099"/>
                  </a:solidFill>
                  <a:latin typeface="Times New Roman" panose="02020603050405020304" pitchFamily="18" charset="0"/>
                  <a:cs typeface="Times New Roman" panose="02020603050405020304" pitchFamily="18" charset="0"/>
                </a:endParaRPr>
              </a:p>
            </p:txBody>
          </p:sp>
        </mc:Choice>
        <mc:Fallback>
          <p:sp>
            <p:nvSpPr>
              <p:cNvPr id="5" name="Marcador de contenido 8">
                <a:extLst>
                  <a:ext uri="{FF2B5EF4-FFF2-40B4-BE49-F238E27FC236}">
                    <a16:creationId xmlns:a16="http://schemas.microsoft.com/office/drawing/2014/main" id="{26B4BFCF-16EF-8571-D6A5-3E52BBA1E652}"/>
                  </a:ext>
                </a:extLst>
              </p:cNvPr>
              <p:cNvSpPr txBox="1">
                <a:spLocks noRot="1" noChangeAspect="1" noMove="1" noResize="1" noEditPoints="1" noAdjustHandles="1" noChangeArrowheads="1" noChangeShapeType="1" noTextEdit="1"/>
              </p:cNvSpPr>
              <p:nvPr/>
            </p:nvSpPr>
            <p:spPr>
              <a:xfrm>
                <a:off x="6550903" y="1883188"/>
                <a:ext cx="5430416" cy="4682707"/>
              </a:xfrm>
              <a:prstGeom prst="rect">
                <a:avLst/>
              </a:prstGeom>
              <a:blipFill>
                <a:blip r:embed="rId7"/>
                <a:stretch>
                  <a:fillRect l="-1124"/>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7" name="Text Box 32">
                <a:extLst>
                  <a:ext uri="{FF2B5EF4-FFF2-40B4-BE49-F238E27FC236}">
                    <a16:creationId xmlns:a16="http://schemas.microsoft.com/office/drawing/2014/main" id="{CD0D0CCE-C500-A504-1D5E-A86E6E2857F1}"/>
                  </a:ext>
                </a:extLst>
              </p:cNvPr>
              <p:cNvSpPr txBox="1">
                <a:spLocks noChangeArrowheads="1"/>
              </p:cNvSpPr>
              <p:nvPr/>
            </p:nvSpPr>
            <p:spPr bwMode="auto">
              <a:xfrm>
                <a:off x="9666513" y="4916512"/>
                <a:ext cx="2193507" cy="143520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536575" indent="-536575" algn="just" fontAlgn="base">
                  <a:spcBef>
                    <a:spcPct val="50000"/>
                  </a:spcBef>
                  <a:spcAft>
                    <a:spcPct val="0"/>
                  </a:spcAft>
                  <a:defRPr/>
                </a:pPr>
                <a14:m>
                  <m:oMath xmlns:m="http://schemas.openxmlformats.org/officeDocument/2006/math">
                    <m:r>
                      <a:rPr lang="es-EC" sz="32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EC" sz="1400" dirty="0">
                    <a:solidFill>
                      <a:srgbClr val="FF0000"/>
                    </a:solidFill>
                    <a:latin typeface="Times New Roman" panose="02020603050405020304" pitchFamily="18" charset="0"/>
                    <a:cs typeface="Times New Roman" panose="02020603050405020304" pitchFamily="18" charset="0"/>
                  </a:rPr>
                  <a:t>  </a:t>
                </a:r>
                <a:r>
                  <a:rPr lang="es-EC" sz="1400" dirty="0">
                    <a:solidFill>
                      <a:srgbClr val="000099"/>
                    </a:solidFill>
                    <a:latin typeface="Times New Roman" panose="02020603050405020304" pitchFamily="18" charset="0"/>
                    <a:cs typeface="Times New Roman" panose="02020603050405020304" pitchFamily="18" charset="0"/>
                  </a:rPr>
                  <a:t>Se acepta como valida la expresión planteada para todos los valores enteros positivos de </a:t>
                </a:r>
                <a:r>
                  <a:rPr lang="en-US" sz="1400" i="1" dirty="0">
                    <a:solidFill>
                      <a:srgbClr val="000099"/>
                    </a:solidFill>
                    <a:latin typeface="Times New Roman" panose="02020603050405020304" pitchFamily="18" charset="0"/>
                    <a:cs typeface="Times New Roman" panose="02020603050405020304" pitchFamily="18" charset="0"/>
                  </a:rPr>
                  <a:t>n</a:t>
                </a:r>
                <a:r>
                  <a:rPr lang="en-US" sz="1400" dirty="0">
                    <a:solidFill>
                      <a:srgbClr val="000099"/>
                    </a:solidFill>
                    <a:latin typeface="Times New Roman" panose="02020603050405020304" pitchFamily="18" charset="0"/>
                    <a:cs typeface="Times New Roman" panose="02020603050405020304" pitchFamily="18" charset="0"/>
                  </a:rPr>
                  <a:t>.</a:t>
                </a:r>
              </a:p>
            </p:txBody>
          </p:sp>
        </mc:Choice>
        <mc:Fallback>
          <p:sp>
            <p:nvSpPr>
              <p:cNvPr id="7" name="Text Box 32">
                <a:extLst>
                  <a:ext uri="{FF2B5EF4-FFF2-40B4-BE49-F238E27FC236}">
                    <a16:creationId xmlns:a16="http://schemas.microsoft.com/office/drawing/2014/main" id="{CD0D0CCE-C500-A504-1D5E-A86E6E2857F1}"/>
                  </a:ext>
                </a:extLst>
              </p:cNvPr>
              <p:cNvSpPr txBox="1">
                <a:spLocks noRot="1" noChangeAspect="1" noMove="1" noResize="1" noEditPoints="1" noAdjustHandles="1" noChangeArrowheads="1" noChangeShapeType="1" noTextEdit="1"/>
              </p:cNvSpPr>
              <p:nvPr/>
            </p:nvSpPr>
            <p:spPr bwMode="auto">
              <a:xfrm>
                <a:off x="9666513" y="4916512"/>
                <a:ext cx="2193507" cy="1435201"/>
              </a:xfrm>
              <a:prstGeom prst="rect">
                <a:avLst/>
              </a:prstGeom>
              <a:blipFill>
                <a:blip r:embed="rId8"/>
                <a:stretch>
                  <a:fillRect r="-833" b="-340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p:spTree>
    <p:extLst>
      <p:ext uri="{BB962C8B-B14F-4D97-AF65-F5344CB8AC3E}">
        <p14:creationId xmlns:p14="http://schemas.microsoft.com/office/powerpoint/2010/main" val="25637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499"/>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1000"/>
                                  </p:stCondLst>
                                  <p:childTnLst>
                                    <p:set>
                                      <p:cBhvr>
                                        <p:cTn id="22" dur="1" fill="hold">
                                          <p:stCondLst>
                                            <p:cond delay="499"/>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1000"/>
                                  </p:stCondLst>
                                  <p:childTnLst>
                                    <p:set>
                                      <p:cBhvr>
                                        <p:cTn id="34" dur="1" fill="hold">
                                          <p:stCondLst>
                                            <p:cond delay="0"/>
                                          </p:stCondLst>
                                        </p:cTn>
                                        <p:tgtEl>
                                          <p:spTgt spid="3"/>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0" nodeType="afterEffect">
                                  <p:stCondLst>
                                    <p:cond delay="1000"/>
                                  </p:stCondLst>
                                  <p:childTnLst>
                                    <p:set>
                                      <p:cBhvr>
                                        <p:cTn id="37" dur="1" fill="hold">
                                          <p:stCondLst>
                                            <p:cond delay="499"/>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down)">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wipe(down)">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wipe(down)">
                                      <p:cBhvr>
                                        <p:cTn id="52" dur="500"/>
                                        <p:tgtEl>
                                          <p:spTgt spid="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wipe(down)">
                                      <p:cBhvr>
                                        <p:cTn id="57" dur="500"/>
                                        <p:tgtEl>
                                          <p:spTgt spid="5">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
                                            <p:txEl>
                                              <p:pRg st="7" end="7"/>
                                            </p:txEl>
                                          </p:spTgt>
                                        </p:tgtEl>
                                        <p:attrNameLst>
                                          <p:attrName>style.visibility</p:attrName>
                                        </p:attrNameLst>
                                      </p:cBhvr>
                                      <p:to>
                                        <p:strVal val="visible"/>
                                      </p:to>
                                    </p:set>
                                    <p:animEffect transition="in" filter="wipe(down)">
                                      <p:cBhvr>
                                        <p:cTn id="62" dur="500"/>
                                        <p:tgtEl>
                                          <p:spTgt spid="5">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animEffect transition="in" filter="wipe(down)">
                                      <p:cBhvr>
                                        <p:cTn id="67" dur="500"/>
                                        <p:tgtEl>
                                          <p:spTgt spid="5">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
                                            <p:txEl>
                                              <p:pRg st="11" end="11"/>
                                            </p:txEl>
                                          </p:spTgt>
                                        </p:tgtEl>
                                        <p:attrNameLst>
                                          <p:attrName>style.visibility</p:attrName>
                                        </p:attrNameLst>
                                      </p:cBhvr>
                                      <p:to>
                                        <p:strVal val="visible"/>
                                      </p:to>
                                    </p:set>
                                    <p:animEffect transition="in" filter="wipe(down)">
                                      <p:cBhvr>
                                        <p:cTn id="72" dur="500"/>
                                        <p:tgtEl>
                                          <p:spTgt spid="5">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autoUpdateAnimBg="0"/>
      <p:bldP spid="23" grpId="0" autoUpdateAnimBg="0"/>
      <p:bldP spid="27" grpId="0" autoUpdateAnimBg="0"/>
      <p:bldP spid="29" grpId="0"/>
      <p:bldP spid="31" grpId="0"/>
      <p:bldP spid="32" grpId="0"/>
      <p:bldP spid="33" grpId="0"/>
      <p:bldP spid="2" grpId="0"/>
      <p:bldP spid="3" grpId="0"/>
      <p:bldP spid="4" grpId="0" autoUpdateAnimBg="0"/>
      <p:bldP spid="5" grpId="0" uiExpand="1" build="p"/>
      <p:bldP spid="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9" name="Text Box 9"/>
          <p:cNvSpPr txBox="1">
            <a:spLocks noChangeArrowheads="1"/>
          </p:cNvSpPr>
          <p:nvPr/>
        </p:nvSpPr>
        <p:spPr bwMode="auto">
          <a:xfrm>
            <a:off x="298098" y="424597"/>
            <a:ext cx="11616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just" fontAlgn="base">
              <a:spcBef>
                <a:spcPct val="0"/>
              </a:spcBef>
              <a:spcAft>
                <a:spcPct val="0"/>
              </a:spcAft>
              <a:defRPr/>
            </a:pPr>
            <a:r>
              <a:rPr lang="es-EC" sz="20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Ejemplo: </a:t>
            </a:r>
            <a:r>
              <a:rPr lang="es-EC" sz="2000" dirty="0">
                <a:solidFill>
                  <a:srgbClr val="000099"/>
                </a:solidFill>
                <a:latin typeface="Times New Roman" panose="02020603050405020304" pitchFamily="18" charset="0"/>
                <a:cs typeface="Times New Roman" panose="02020603050405020304" pitchFamily="18" charset="0"/>
              </a:rPr>
              <a:t>Use inducción para probar</a:t>
            </a:r>
            <a:endParaRPr lang="en-US"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p:txBody>
      </p:sp>
      <mc:AlternateContent xmlns:mc="http://schemas.openxmlformats.org/markup-compatibility/2006" xmlns:a14="http://schemas.microsoft.com/office/drawing/2010/main">
        <mc:Choice Requires="a14">
          <p:sp>
            <p:nvSpPr>
              <p:cNvPr id="24" name="Rectángulo 23"/>
              <p:cNvSpPr/>
              <p:nvPr/>
            </p:nvSpPr>
            <p:spPr>
              <a:xfrm>
                <a:off x="1832224" y="830651"/>
                <a:ext cx="5843330" cy="461665"/>
              </a:xfrm>
              <a:prstGeom prst="rect">
                <a:avLst/>
              </a:prstGeom>
            </p:spPr>
            <p:txBody>
              <a:bodyPr wrap="none">
                <a:spAutoFit/>
              </a:bodyPr>
              <a:lstStyle/>
              <a:p>
                <a:pPr algn="ctr" fontAlgn="base">
                  <a:spcBef>
                    <a:spcPct val="0"/>
                  </a:spcBef>
                  <a:spcAft>
                    <a:spcPct val="0"/>
                  </a:spcAft>
                  <a:defRPr/>
                </a:pPr>
                <a14:m>
                  <m:oMath xmlns:m="http://schemas.openxmlformats.org/officeDocument/2006/math">
                    <m:sSub>
                      <m:sSubPr>
                        <m:ctrlPr>
                          <a:rPr lang="es-ES_tradnl" sz="2400" i="1">
                            <a:solidFill>
                              <a:srgbClr val="000099"/>
                            </a:solidFill>
                            <a:latin typeface="Cambria Math" panose="02040503050406030204" pitchFamily="18" charset="0"/>
                          </a:rPr>
                        </m:ctrlPr>
                      </m:sSubPr>
                      <m:e>
                        <m:r>
                          <a:rPr lang="es-EC" sz="2400" i="1">
                            <a:solidFill>
                              <a:srgbClr val="000099"/>
                            </a:solidFill>
                            <a:latin typeface="Cambria Math" panose="02040503050406030204" pitchFamily="18" charset="0"/>
                          </a:rPr>
                          <m:t>𝑆</m:t>
                        </m:r>
                      </m:e>
                      <m:sub>
                        <m:r>
                          <a:rPr lang="es-EC" sz="2400" i="1">
                            <a:solidFill>
                              <a:srgbClr val="002060"/>
                            </a:solidFill>
                            <a:latin typeface="Cambria Math" panose="02040503050406030204" pitchFamily="18" charset="0"/>
                          </a:rPr>
                          <m:t>𝑛</m:t>
                        </m:r>
                      </m:sub>
                    </m:sSub>
                    <m:r>
                      <a:rPr lang="es-EC" sz="2400" i="1">
                        <a:solidFill>
                          <a:srgbClr val="002060"/>
                        </a:solidFill>
                        <a:latin typeface="Cambria Math" panose="02040503050406030204" pitchFamily="18" charset="0"/>
                      </a:rPr>
                      <m:t>=</m:t>
                    </m:r>
                    <m:r>
                      <a:rPr lang="es-EC" sz="2400" i="1" dirty="0">
                        <a:solidFill>
                          <a:srgbClr val="000099"/>
                        </a:solidFill>
                        <a:latin typeface="Cambria Math" panose="02040503050406030204" pitchFamily="18" charset="0"/>
                      </a:rPr>
                      <m:t>1</m:t>
                    </m:r>
                    <m:r>
                      <a:rPr lang="en-US" sz="2400" i="1" dirty="0">
                        <a:solidFill>
                          <a:srgbClr val="000099"/>
                        </a:solidFill>
                        <a:latin typeface="Cambria Math" panose="02040503050406030204" pitchFamily="18" charset="0"/>
                      </a:rPr>
                      <m:t>+ 2 + 2</m:t>
                    </m:r>
                    <m:r>
                      <a:rPr lang="en-US" sz="2400" i="1" baseline="30000" dirty="0">
                        <a:solidFill>
                          <a:srgbClr val="000099"/>
                        </a:solidFill>
                        <a:latin typeface="Cambria Math" panose="02040503050406030204" pitchFamily="18" charset="0"/>
                      </a:rPr>
                      <m:t>2</m:t>
                    </m:r>
                    <m:r>
                      <a:rPr lang="en-US" sz="2400" i="1" dirty="0">
                        <a:solidFill>
                          <a:srgbClr val="000099"/>
                        </a:solidFill>
                        <a:latin typeface="Cambria Math" panose="02040503050406030204" pitchFamily="18" charset="0"/>
                      </a:rPr>
                      <m:t> + … + </m:t>
                    </m:r>
                    <m:sSup>
                      <m:sSupPr>
                        <m:ctrlPr>
                          <a:rPr lang="en-US" sz="2400" i="1" dirty="0">
                            <a:solidFill>
                              <a:srgbClr val="000099"/>
                            </a:solidFill>
                            <a:latin typeface="Cambria Math" panose="02040503050406030204" pitchFamily="18" charset="0"/>
                          </a:rPr>
                        </m:ctrlPr>
                      </m:sSupPr>
                      <m:e>
                        <m:r>
                          <a:rPr lang="es-EC" sz="2400" i="1" dirty="0">
                            <a:solidFill>
                              <a:srgbClr val="000099"/>
                            </a:solidFill>
                            <a:latin typeface="Cambria Math" panose="02040503050406030204" pitchFamily="18" charset="0"/>
                          </a:rPr>
                          <m:t>2</m:t>
                        </m:r>
                      </m:e>
                      <m:sup>
                        <m:r>
                          <a:rPr lang="es-EC" sz="2400" i="1" dirty="0">
                            <a:solidFill>
                              <a:srgbClr val="000099"/>
                            </a:solidFill>
                            <a:latin typeface="Cambria Math" panose="02040503050406030204" pitchFamily="18" charset="0"/>
                          </a:rPr>
                          <m:t>𝑛</m:t>
                        </m:r>
                      </m:sup>
                    </m:sSup>
                    <m:r>
                      <a:rPr lang="en-US" sz="2400" i="1" dirty="0">
                        <a:solidFill>
                          <a:srgbClr val="000099"/>
                        </a:solidFill>
                        <a:latin typeface="Cambria Math" panose="02040503050406030204" pitchFamily="18" charset="0"/>
                      </a:rPr>
                      <m:t> = </m:t>
                    </m:r>
                    <m:sSup>
                      <m:sSupPr>
                        <m:ctrlPr>
                          <a:rPr lang="en-US" sz="2400" i="1" dirty="0">
                            <a:solidFill>
                              <a:srgbClr val="000099"/>
                            </a:solidFill>
                            <a:latin typeface="Cambria Math" panose="02040503050406030204" pitchFamily="18" charset="0"/>
                          </a:rPr>
                        </m:ctrlPr>
                      </m:sSupPr>
                      <m:e>
                        <m:r>
                          <a:rPr lang="es-EC" sz="2400" i="1" dirty="0">
                            <a:solidFill>
                              <a:srgbClr val="000099"/>
                            </a:solidFill>
                            <a:latin typeface="Cambria Math" panose="02040503050406030204" pitchFamily="18" charset="0"/>
                          </a:rPr>
                          <m:t>2</m:t>
                        </m:r>
                      </m:e>
                      <m:sup>
                        <m:r>
                          <a:rPr lang="es-EC" sz="2400" i="1" dirty="0">
                            <a:solidFill>
                              <a:srgbClr val="000099"/>
                            </a:solidFill>
                            <a:latin typeface="Cambria Math" panose="02040503050406030204" pitchFamily="18" charset="0"/>
                          </a:rPr>
                          <m:t>𝑛</m:t>
                        </m:r>
                        <m:r>
                          <a:rPr lang="es-EC" sz="2400" i="1" dirty="0">
                            <a:solidFill>
                              <a:srgbClr val="000099"/>
                            </a:solidFill>
                            <a:latin typeface="Cambria Math" panose="02040503050406030204" pitchFamily="18" charset="0"/>
                          </a:rPr>
                          <m:t>+1</m:t>
                        </m:r>
                      </m:sup>
                    </m:sSup>
                    <m:r>
                      <a:rPr lang="en-US" sz="2400" i="1" dirty="0">
                        <a:solidFill>
                          <a:srgbClr val="000099"/>
                        </a:solidFill>
                        <a:latin typeface="Cambria Math" panose="02040503050406030204" pitchFamily="18" charset="0"/>
                      </a:rPr>
                      <m:t>− 1</m:t>
                    </m:r>
                  </m:oMath>
                </a14:m>
                <a:r>
                  <a:rPr lang="en-US" sz="2400" dirty="0">
                    <a:solidFill>
                      <a:srgbClr val="000099"/>
                    </a:solidFill>
                    <a:latin typeface="Times New Roman" panose="02020603050405020304" pitchFamily="18" charset="0"/>
                    <a:cs typeface="Times New Roman" panose="02020603050405020304" pitchFamily="18" charset="0"/>
                  </a:rPr>
                  <a:t> </a:t>
                </a:r>
                <a:endParaRPr lang="es-ES_tradnl" sz="2400" dirty="0">
                  <a:solidFill>
                    <a:srgbClr val="000099"/>
                  </a:solidFill>
                  <a:latin typeface="Times New Roman" panose="02020603050405020304" pitchFamily="18" charset="0"/>
                  <a:cs typeface="Times New Roman" panose="02020603050405020304" pitchFamily="18" charset="0"/>
                </a:endParaRPr>
              </a:p>
            </p:txBody>
          </p:sp>
        </mc:Choice>
        <mc:Fallback xmlns="">
          <p:sp>
            <p:nvSpPr>
              <p:cNvPr id="24" name="Rectángulo 23"/>
              <p:cNvSpPr>
                <a:spLocks noRot="1" noChangeAspect="1" noMove="1" noResize="1" noEditPoints="1" noAdjustHandles="1" noChangeArrowheads="1" noChangeShapeType="1" noTextEdit="1"/>
              </p:cNvSpPr>
              <p:nvPr/>
            </p:nvSpPr>
            <p:spPr>
              <a:xfrm>
                <a:off x="1832224" y="830651"/>
                <a:ext cx="5843330" cy="461665"/>
              </a:xfrm>
              <a:prstGeom prst="rect">
                <a:avLst/>
              </a:prstGeom>
              <a:blipFill>
                <a:blip r:embed="rId3"/>
                <a:stretch>
                  <a:fillRect/>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8ACC87A-07EE-A5BC-477B-1B324CC62721}"/>
                  </a:ext>
                </a:extLst>
              </p:cNvPr>
              <p:cNvSpPr>
                <a:spLocks noGrp="1"/>
              </p:cNvSpPr>
              <p:nvPr>
                <p:ph sz="half" idx="1"/>
              </p:nvPr>
            </p:nvSpPr>
            <p:spPr>
              <a:xfrm>
                <a:off x="540608" y="1759927"/>
                <a:ext cx="5080000" cy="4114800"/>
              </a:xfrm>
            </p:spPr>
            <p:txBody>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sz="2000" b="1" i="0" u="sng" strike="noStrike" kern="1200" cap="none" spc="0" normalizeH="0" baseline="0" noProof="0" dirty="0">
                    <a:ln>
                      <a:noFill/>
                    </a:ln>
                    <a:solidFill>
                      <a:srgbClr val="000099"/>
                    </a:solidFill>
                    <a:effectLst/>
                    <a:uLnTx/>
                    <a:uFillTx/>
                    <a:latin typeface="Times New Roman"/>
                    <a:ea typeface="+mn-ea"/>
                    <a:cs typeface="+mn-cs"/>
                  </a:rPr>
                  <a:t>Paso </a:t>
                </a:r>
                <a:r>
                  <a:rPr kumimoji="0" lang="es-EC" sz="2000" b="1" i="0" u="sng" strike="noStrike" kern="1200" cap="none" spc="0" normalizeH="0" baseline="0" noProof="0" dirty="0">
                    <a:ln>
                      <a:noFill/>
                    </a:ln>
                    <a:solidFill>
                      <a:srgbClr val="000099"/>
                    </a:solidFill>
                    <a:effectLst/>
                    <a:uLnTx/>
                    <a:uFillTx/>
                    <a:latin typeface="Times New Roman"/>
                    <a:ea typeface="+mn-ea"/>
                    <a:cs typeface="+mn-cs"/>
                  </a:rPr>
                  <a:t>Básico</a:t>
                </a:r>
                <a:r>
                  <a:rPr kumimoji="0" lang="en-US" sz="2000" b="1" i="0" u="none" strike="noStrike" kern="1200" cap="none" spc="0" normalizeH="0" baseline="0" noProof="0" dirty="0">
                    <a:ln>
                      <a:noFill/>
                    </a:ln>
                    <a:solidFill>
                      <a:srgbClr val="000099"/>
                    </a:solidFill>
                    <a:effectLst/>
                    <a:uLnTx/>
                    <a:uFillTx/>
                    <a:latin typeface="Times New Roman"/>
                    <a:ea typeface="+mn-ea"/>
                    <a:cs typeface="+mn-cs"/>
                  </a:rPr>
                  <a:t>: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Demostramos que la formula es verdadera para </a:t>
                </a:r>
                <a:r>
                  <a:rPr kumimoji="0" lang="en-US" sz="2000" b="0" i="1"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n</a:t>
                </a:r>
                <a:r>
                  <a:rPr kumimoji="0" lang="en-US"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 = 0.</a:t>
                </a:r>
              </a:p>
              <a:p>
                <a:pPr marL="0" lvl="0" indent="0" algn="ctr">
                  <a:spcBef>
                    <a:spcPct val="0"/>
                  </a:spcBef>
                  <a:buNone/>
                  <a:defRPr/>
                </a:pPr>
                <a14:m>
                  <m:oMath xmlns:m="http://schemas.openxmlformats.org/officeDocument/2006/math">
                    <m:sSub>
                      <m:sSubPr>
                        <m:ctrlPr>
                          <a:rPr lang="es-ES_tradnl" sz="2000" i="1">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𝑆</m:t>
                        </m:r>
                      </m:e>
                      <m:sub>
                        <m:r>
                          <a:rPr lang="es-EC" sz="2000" i="1">
                            <a:solidFill>
                              <a:srgbClr val="FF0000"/>
                            </a:solidFill>
                            <a:latin typeface="Cambria Math" panose="02040503050406030204" pitchFamily="18" charset="0"/>
                          </a:rPr>
                          <m:t>0</m:t>
                        </m:r>
                      </m:sub>
                    </m:sSub>
                    <m:r>
                      <a:rPr lang="es-EC" sz="2000" i="1">
                        <a:solidFill>
                          <a:srgbClr val="000099"/>
                        </a:solidFill>
                        <a:latin typeface="Cambria Math" panose="02040503050406030204" pitchFamily="18" charset="0"/>
                      </a:rPr>
                      <m:t>=</m:t>
                    </m:r>
                    <m:sSup>
                      <m:sSupPr>
                        <m:ctrlPr>
                          <a:rPr lang="es-EC" sz="2000" i="1">
                            <a:solidFill>
                              <a:srgbClr val="000082"/>
                            </a:solidFill>
                            <a:latin typeface="Cambria Math" panose="02040503050406030204" pitchFamily="18" charset="0"/>
                          </a:rPr>
                        </m:ctrlPr>
                      </m:sSupPr>
                      <m:e>
                        <m:r>
                          <a:rPr lang="es-EC" sz="2000" i="1">
                            <a:solidFill>
                              <a:srgbClr val="000082"/>
                            </a:solidFill>
                            <a:latin typeface="Cambria Math" panose="02040503050406030204" pitchFamily="18" charset="0"/>
                          </a:rPr>
                          <m:t>2</m:t>
                        </m:r>
                      </m:e>
                      <m:sup>
                        <m:d>
                          <m:dPr>
                            <m:ctrlPr>
                              <a:rPr lang="es-EC" sz="2000" i="1">
                                <a:solidFill>
                                  <a:srgbClr val="000082"/>
                                </a:solidFill>
                                <a:latin typeface="Cambria Math" panose="02040503050406030204" pitchFamily="18" charset="0"/>
                              </a:rPr>
                            </m:ctrlPr>
                          </m:dPr>
                          <m:e>
                            <m:r>
                              <a:rPr lang="es-EC" sz="2000" i="1">
                                <a:solidFill>
                                  <a:srgbClr val="FF0000"/>
                                </a:solidFill>
                                <a:latin typeface="Cambria Math" panose="02040503050406030204" pitchFamily="18" charset="0"/>
                              </a:rPr>
                              <m:t>0</m:t>
                            </m:r>
                          </m:e>
                        </m:d>
                        <m:r>
                          <a:rPr lang="es-EC" sz="2000" i="1">
                            <a:solidFill>
                              <a:srgbClr val="000082"/>
                            </a:solidFill>
                            <a:latin typeface="Cambria Math" panose="02040503050406030204" pitchFamily="18" charset="0"/>
                          </a:rPr>
                          <m:t>+1</m:t>
                        </m:r>
                      </m:sup>
                    </m:sSup>
                    <m:r>
                      <a:rPr lang="es-EC" sz="2000" i="1">
                        <a:solidFill>
                          <a:srgbClr val="000082"/>
                        </a:solidFill>
                        <a:latin typeface="Cambria Math" panose="02040503050406030204" pitchFamily="18" charset="0"/>
                      </a:rPr>
                      <m:t>−1=</m:t>
                    </m:r>
                  </m:oMath>
                </a14:m>
                <a:r>
                  <a:rPr lang="es-ES_tradnl" sz="2000" dirty="0">
                    <a:solidFill>
                      <a:srgbClr val="000099"/>
                    </a:solidFill>
                    <a:latin typeface="Times New Roman" panose="02020603050405020304" pitchFamily="18" charset="0"/>
                    <a:cs typeface="Times New Roman" panose="02020603050405020304" pitchFamily="18" charset="0"/>
                  </a:rPr>
                  <a:t>1</a:t>
                </a:r>
              </a:p>
              <a:p>
                <a:pPr marL="0" lvl="0" indent="0" algn="just">
                  <a:spcBef>
                    <a:spcPct val="50000"/>
                  </a:spcBef>
                  <a:buNone/>
                  <a:defRPr/>
                </a:pPr>
                <a:r>
                  <a:rPr lang="es-EC" sz="2000" b="1" u="sng" dirty="0">
                    <a:solidFill>
                      <a:srgbClr val="000099"/>
                    </a:solidFill>
                  </a:rPr>
                  <a:t>Paso Inductivo:</a:t>
                </a:r>
                <a:r>
                  <a:rPr lang="en-US" sz="2000" dirty="0">
                    <a:solidFill>
                      <a:srgbClr val="000099"/>
                    </a:solidFill>
                    <a:latin typeface="Times New Roman" panose="02020603050405020304" pitchFamily="18" charset="0"/>
                    <a:cs typeface="Times New Roman" panose="02020603050405020304" pitchFamily="18" charset="0"/>
                  </a:rPr>
                  <a:t> </a:t>
                </a:r>
                <a:r>
                  <a:rPr lang="es-EC" sz="2000" dirty="0">
                    <a:solidFill>
                      <a:srgbClr val="000099"/>
                    </a:solidFill>
                    <a:latin typeface="Times New Roman" panose="02020603050405020304" pitchFamily="18" charset="0"/>
                    <a:cs typeface="Times New Roman" panose="02020603050405020304" pitchFamily="18" charset="0"/>
                  </a:rPr>
                  <a:t>Asumir que la fórmula es verdadera para un entero positivo </a:t>
                </a:r>
                <a:r>
                  <a:rPr lang="es-EC" sz="2000" i="1" dirty="0">
                    <a:solidFill>
                      <a:srgbClr val="000099"/>
                    </a:solidFill>
                    <a:latin typeface="Times New Roman" panose="02020603050405020304" pitchFamily="18" charset="0"/>
                    <a:cs typeface="Times New Roman" panose="02020603050405020304" pitchFamily="18" charset="0"/>
                  </a:rPr>
                  <a:t>k</a:t>
                </a:r>
                <a:r>
                  <a:rPr lang="es-EC" sz="2000" dirty="0">
                    <a:solidFill>
                      <a:srgbClr val="000099"/>
                    </a:solidFill>
                    <a:latin typeface="Times New Roman" panose="02020603050405020304" pitchFamily="18" charset="0"/>
                    <a:cs typeface="Times New Roman" panose="02020603050405020304" pitchFamily="18" charset="0"/>
                  </a:rPr>
                  <a:t>. </a:t>
                </a:r>
              </a:p>
              <a:p>
                <a:pPr marL="0" lvl="0" indent="0" algn="just">
                  <a:spcBef>
                    <a:spcPct val="50000"/>
                  </a:spcBef>
                  <a:buNone/>
                  <a:defRPr/>
                </a:pPr>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14:m>
                  <m:oMathPara xmlns:m="http://schemas.openxmlformats.org/officeDocument/2006/math">
                    <m:oMathParaPr>
                      <m:jc m:val="centerGroup"/>
                    </m:oMathParaPr>
                    <m:oMath xmlns:m="http://schemas.openxmlformats.org/officeDocument/2006/math">
                      <m:sSub>
                        <m:sSubPr>
                          <m:ctrlPr>
                            <a:rPr lang="es-ES_tradnl" sz="2000" i="1">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𝑆</m:t>
                          </m:r>
                        </m:e>
                        <m:sub>
                          <m:r>
                            <a:rPr lang="es-EC" sz="2000" i="1">
                              <a:solidFill>
                                <a:srgbClr val="FF0000"/>
                              </a:solidFill>
                              <a:latin typeface="Cambria Math" panose="02040503050406030204" pitchFamily="18" charset="0"/>
                            </a:rPr>
                            <m:t>𝑘</m:t>
                          </m:r>
                        </m:sub>
                      </m:sSub>
                      <m:r>
                        <a:rPr lang="es-EC" sz="2000" i="1">
                          <a:solidFill>
                            <a:srgbClr val="000099"/>
                          </a:solidFill>
                          <a:latin typeface="Cambria Math" panose="02040503050406030204" pitchFamily="18" charset="0"/>
                        </a:rPr>
                        <m:t>=</m:t>
                      </m:r>
                      <m:r>
                        <a:rPr lang="es-EC" sz="2000" i="1" dirty="0">
                          <a:solidFill>
                            <a:srgbClr val="000099"/>
                          </a:solidFill>
                          <a:latin typeface="Cambria Math" panose="02040503050406030204" pitchFamily="18" charset="0"/>
                        </a:rPr>
                        <m:t>1</m:t>
                      </m:r>
                      <m:r>
                        <a:rPr lang="en-US" sz="2000" i="1" dirty="0">
                          <a:solidFill>
                            <a:srgbClr val="000099"/>
                          </a:solidFill>
                          <a:latin typeface="Cambria Math" panose="02040503050406030204" pitchFamily="18" charset="0"/>
                        </a:rPr>
                        <m:t>+ 2 + 2</m:t>
                      </m:r>
                      <m:r>
                        <a:rPr lang="en-US" sz="2000" i="1" baseline="30000" dirty="0">
                          <a:solidFill>
                            <a:srgbClr val="000099"/>
                          </a:solidFill>
                          <a:latin typeface="Cambria Math" panose="02040503050406030204" pitchFamily="18" charset="0"/>
                        </a:rPr>
                        <m:t>2</m:t>
                      </m:r>
                      <m:r>
                        <a:rPr lang="en-US" sz="2000" i="1" dirty="0">
                          <a:solidFill>
                            <a:srgbClr val="000099"/>
                          </a:solidFill>
                          <a:latin typeface="Cambria Math" panose="02040503050406030204" pitchFamily="18" charset="0"/>
                        </a:rPr>
                        <m:t> + … + </m:t>
                      </m:r>
                      <m:sSup>
                        <m:sSupPr>
                          <m:ctrlPr>
                            <a:rPr lang="en-US" sz="2000" i="1" dirty="0">
                              <a:solidFill>
                                <a:srgbClr val="000099"/>
                              </a:solidFill>
                              <a:latin typeface="Cambria Math" panose="02040503050406030204" pitchFamily="18" charset="0"/>
                            </a:rPr>
                          </m:ctrlPr>
                        </m:sSupPr>
                        <m:e>
                          <m:r>
                            <a:rPr lang="es-EC" sz="2000" i="1" dirty="0">
                              <a:solidFill>
                                <a:srgbClr val="000099"/>
                              </a:solidFill>
                              <a:latin typeface="Cambria Math" panose="02040503050406030204" pitchFamily="18" charset="0"/>
                            </a:rPr>
                            <m:t>2</m:t>
                          </m:r>
                        </m:e>
                        <m:sup>
                          <m:r>
                            <a:rPr lang="es-EC" sz="2000" i="1" dirty="0">
                              <a:solidFill>
                                <a:srgbClr val="FF0000"/>
                              </a:solidFill>
                              <a:latin typeface="Cambria Math" panose="02040503050406030204" pitchFamily="18" charset="0"/>
                            </a:rPr>
                            <m:t>𝑘</m:t>
                          </m:r>
                        </m:sup>
                      </m:sSup>
                      <m:r>
                        <a:rPr lang="en-US" sz="2000" i="1" dirty="0">
                          <a:solidFill>
                            <a:srgbClr val="000099"/>
                          </a:solidFill>
                          <a:latin typeface="Cambria Math" panose="02040503050406030204" pitchFamily="18" charset="0"/>
                        </a:rPr>
                        <m:t> = </m:t>
                      </m:r>
                      <m:sSup>
                        <m:sSupPr>
                          <m:ctrlPr>
                            <a:rPr lang="en-US" sz="2000" i="1" dirty="0">
                              <a:solidFill>
                                <a:srgbClr val="000099"/>
                              </a:solidFill>
                              <a:latin typeface="Cambria Math" panose="02040503050406030204" pitchFamily="18" charset="0"/>
                            </a:rPr>
                          </m:ctrlPr>
                        </m:sSupPr>
                        <m:e>
                          <m:r>
                            <a:rPr lang="es-EC" sz="2000" i="1" dirty="0">
                              <a:solidFill>
                                <a:srgbClr val="000099"/>
                              </a:solidFill>
                              <a:latin typeface="Cambria Math" panose="02040503050406030204" pitchFamily="18" charset="0"/>
                            </a:rPr>
                            <m:t>2</m:t>
                          </m:r>
                        </m:e>
                        <m:sup>
                          <m:r>
                            <a:rPr lang="es-EC" sz="2000" i="1" dirty="0">
                              <a:solidFill>
                                <a:srgbClr val="FF0000"/>
                              </a:solidFill>
                              <a:latin typeface="Cambria Math" panose="02040503050406030204" pitchFamily="18" charset="0"/>
                            </a:rPr>
                            <m:t>𝑘</m:t>
                          </m:r>
                          <m:r>
                            <a:rPr lang="es-EC" sz="2000" i="1" dirty="0">
                              <a:solidFill>
                                <a:srgbClr val="000099"/>
                              </a:solidFill>
                              <a:latin typeface="Cambria Math" panose="02040503050406030204" pitchFamily="18" charset="0"/>
                            </a:rPr>
                            <m:t>+1</m:t>
                          </m:r>
                        </m:sup>
                      </m:sSup>
                      <m:r>
                        <a:rPr lang="en-US" sz="2000" i="1" dirty="0">
                          <a:solidFill>
                            <a:srgbClr val="000099"/>
                          </a:solidFill>
                          <a:latin typeface="Cambria Math" panose="02040503050406030204" pitchFamily="18" charset="0"/>
                        </a:rPr>
                        <m:t>− 1</m:t>
                      </m:r>
                    </m:oMath>
                  </m:oMathPara>
                </a14:m>
                <a:endParaRPr lang="es-ES_tradnl" sz="20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50000"/>
                  </a:spcBef>
                  <a:buNone/>
                  <a:defRPr/>
                </a:pPr>
                <a:r>
                  <a:rPr lang="es-EC" sz="2000" dirty="0">
                    <a:solidFill>
                      <a:srgbClr val="000099"/>
                    </a:solidFill>
                    <a:latin typeface="Times New Roman" panose="02020603050405020304" pitchFamily="18" charset="0"/>
                    <a:cs typeface="Times New Roman" panose="02020603050405020304" pitchFamily="18" charset="0"/>
                  </a:rPr>
                  <a:t>Nos toca demostrar que la fórmula es verdadera para el siguiente entero positivo</a:t>
                </a:r>
                <a:r>
                  <a:rPr lang="en-US" sz="2000" dirty="0">
                    <a:solidFill>
                      <a:srgbClr val="000099"/>
                    </a:solidFill>
                    <a:latin typeface="Times New Roman" panose="02020603050405020304" pitchFamily="18" charset="0"/>
                    <a:cs typeface="Times New Roman" panose="02020603050405020304" pitchFamily="18" charset="0"/>
                  </a:rPr>
                  <a:t>, </a:t>
                </a:r>
                <a:r>
                  <a:rPr lang="en-US" sz="2000" i="1" dirty="0">
                    <a:solidFill>
                      <a:srgbClr val="000099"/>
                    </a:solidFill>
                    <a:latin typeface="Times New Roman" panose="02020603050405020304" pitchFamily="18" charset="0"/>
                    <a:cs typeface="Times New Roman" panose="02020603050405020304" pitchFamily="18" charset="0"/>
                  </a:rPr>
                  <a:t>k</a:t>
                </a:r>
                <a:r>
                  <a:rPr lang="en-US" sz="2000" dirty="0">
                    <a:solidFill>
                      <a:srgbClr val="000099"/>
                    </a:solidFill>
                    <a:latin typeface="Times New Roman" panose="02020603050405020304" pitchFamily="18" charset="0"/>
                    <a:cs typeface="Times New Roman" panose="02020603050405020304" pitchFamily="18" charset="0"/>
                  </a:rPr>
                  <a:t> +1.</a:t>
                </a:r>
              </a:p>
              <a:p>
                <a:pPr marL="0" lvl="0" indent="0" algn="just">
                  <a:spcBef>
                    <a:spcPct val="50000"/>
                  </a:spcBef>
                  <a:buNone/>
                  <a:defRPr/>
                </a:pPr>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14:m>
                  <m:oMathPara xmlns:m="http://schemas.openxmlformats.org/officeDocument/2006/math">
                    <m:oMathParaPr>
                      <m:jc m:val="centerGroup"/>
                    </m:oMathParaPr>
                    <m:oMath xmlns:m="http://schemas.openxmlformats.org/officeDocument/2006/math">
                      <m:sSub>
                        <m:sSubPr>
                          <m:ctrlPr>
                            <a:rPr lang="es-ES_tradnl" sz="2000" i="1">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𝑆</m:t>
                          </m:r>
                        </m:e>
                        <m:sub>
                          <m:r>
                            <a:rPr lang="es-EC" sz="2000" i="1">
                              <a:solidFill>
                                <a:srgbClr val="FF0000"/>
                              </a:solidFill>
                              <a:latin typeface="Cambria Math" panose="02040503050406030204" pitchFamily="18" charset="0"/>
                            </a:rPr>
                            <m:t>𝑘</m:t>
                          </m:r>
                          <m:r>
                            <a:rPr lang="es-EC" sz="2000" i="1">
                              <a:solidFill>
                                <a:srgbClr val="FF0000"/>
                              </a:solidFill>
                              <a:latin typeface="Cambria Math" panose="02040503050406030204" pitchFamily="18" charset="0"/>
                            </a:rPr>
                            <m:t>+1</m:t>
                          </m:r>
                        </m:sub>
                      </m:sSub>
                      <m:r>
                        <a:rPr lang="es-EC" sz="2000" i="1">
                          <a:solidFill>
                            <a:srgbClr val="000099"/>
                          </a:solidFill>
                          <a:latin typeface="Cambria Math" panose="02040503050406030204" pitchFamily="18" charset="0"/>
                        </a:rPr>
                        <m:t>=</m:t>
                      </m:r>
                      <m:sSup>
                        <m:sSupPr>
                          <m:ctrlPr>
                            <a:rPr lang="en-US" sz="2000" i="1" dirty="0">
                              <a:solidFill>
                                <a:srgbClr val="000099"/>
                              </a:solidFill>
                              <a:latin typeface="Cambria Math" panose="02040503050406030204" pitchFamily="18" charset="0"/>
                            </a:rPr>
                          </m:ctrlPr>
                        </m:sSupPr>
                        <m:e>
                          <m:r>
                            <a:rPr lang="es-EC" sz="2000" i="1" dirty="0">
                              <a:solidFill>
                                <a:srgbClr val="000099"/>
                              </a:solidFill>
                              <a:latin typeface="Cambria Math" panose="02040503050406030204" pitchFamily="18" charset="0"/>
                            </a:rPr>
                            <m:t>2</m:t>
                          </m:r>
                        </m:e>
                        <m:sup>
                          <m:r>
                            <a:rPr lang="es-EC" sz="2000" i="1" dirty="0">
                              <a:solidFill>
                                <a:srgbClr val="000082"/>
                              </a:solidFill>
                              <a:latin typeface="Cambria Math" panose="02040503050406030204" pitchFamily="18" charset="0"/>
                            </a:rPr>
                            <m:t>𝑘</m:t>
                          </m:r>
                          <m:r>
                            <a:rPr lang="es-EC" sz="2000" i="1" dirty="0">
                              <a:solidFill>
                                <a:srgbClr val="000099"/>
                              </a:solidFill>
                              <a:latin typeface="Cambria Math" panose="02040503050406030204" pitchFamily="18" charset="0"/>
                            </a:rPr>
                            <m:t>+2</m:t>
                          </m:r>
                        </m:sup>
                      </m:sSup>
                      <m:r>
                        <a:rPr lang="en-US" sz="2000" i="1" dirty="0">
                          <a:solidFill>
                            <a:srgbClr val="000099"/>
                          </a:solidFill>
                          <a:latin typeface="Cambria Math" panose="02040503050406030204" pitchFamily="18" charset="0"/>
                        </a:rPr>
                        <m:t>− 1</m:t>
                      </m:r>
                    </m:oMath>
                  </m:oMathPara>
                </a14:m>
                <a:endParaRPr lang="es-ES_tradnl" sz="2400" dirty="0">
                  <a:solidFill>
                    <a:srgbClr val="000099"/>
                  </a:solidFill>
                  <a:latin typeface="Times New Roman" panose="02020603050405020304" pitchFamily="18" charset="0"/>
                  <a:cs typeface="Times New Roman" panose="02020603050405020304" pitchFamily="18" charset="0"/>
                </a:endParaRPr>
              </a:p>
            </p:txBody>
          </p:sp>
        </mc:Choice>
        <mc:Fallback xmlns="">
          <p:sp>
            <p:nvSpPr>
              <p:cNvPr id="3" name="Marcador de contenido 2">
                <a:extLst>
                  <a:ext uri="{FF2B5EF4-FFF2-40B4-BE49-F238E27FC236}">
                    <a16:creationId xmlns:a16="http://schemas.microsoft.com/office/drawing/2014/main" id="{C8ACC87A-07EE-A5BC-477B-1B324CC62721}"/>
                  </a:ext>
                </a:extLst>
              </p:cNvPr>
              <p:cNvSpPr>
                <a:spLocks noGrp="1" noRot="1" noChangeAspect="1" noMove="1" noResize="1" noEditPoints="1" noAdjustHandles="1" noChangeArrowheads="1" noChangeShapeType="1" noTextEdit="1"/>
              </p:cNvSpPr>
              <p:nvPr>
                <p:ph sz="half" idx="1"/>
              </p:nvPr>
            </p:nvSpPr>
            <p:spPr>
              <a:xfrm>
                <a:off x="540608" y="1759927"/>
                <a:ext cx="5080000" cy="4114800"/>
              </a:xfrm>
              <a:blipFill>
                <a:blip r:embed="rId4"/>
                <a:stretch>
                  <a:fillRect l="-1321" t="-889" r="-1200"/>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EB6690CE-4E61-1E32-D8A8-528F90DA4F2F}"/>
                  </a:ext>
                </a:extLst>
              </p:cNvPr>
              <p:cNvSpPr>
                <a:spLocks noGrp="1"/>
              </p:cNvSpPr>
              <p:nvPr>
                <p:ph sz="half" idx="2"/>
              </p:nvPr>
            </p:nvSpPr>
            <p:spPr>
              <a:xfrm>
                <a:off x="6416260" y="1692426"/>
                <a:ext cx="5080000" cy="3805986"/>
              </a:xfrm>
            </p:spPr>
            <p:txBody>
              <a:bodyPr/>
              <a:lstStyle/>
              <a:p>
                <a:pPr marL="0" indent="0">
                  <a:buNone/>
                </a:pPr>
                <a:r>
                  <a:rPr lang="es-ES" sz="2000" i="1" u="sng" dirty="0"/>
                  <a:t>Demostración</a:t>
                </a: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s-ES_tradnl" sz="2000" i="1">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𝑆</m:t>
                          </m:r>
                        </m:e>
                        <m:sub>
                          <m:r>
                            <a:rPr lang="es-EC" sz="2000" i="1">
                              <a:solidFill>
                                <a:srgbClr val="FF0000"/>
                              </a:solidFill>
                              <a:latin typeface="Cambria Math" panose="02040503050406030204" pitchFamily="18" charset="0"/>
                            </a:rPr>
                            <m:t>𝑘</m:t>
                          </m:r>
                          <m:r>
                            <a:rPr lang="es-EC" sz="2000" i="1">
                              <a:solidFill>
                                <a:srgbClr val="FF0000"/>
                              </a:solidFill>
                              <a:latin typeface="Cambria Math" panose="02040503050406030204" pitchFamily="18" charset="0"/>
                            </a:rPr>
                            <m:t>+1</m:t>
                          </m:r>
                        </m:sub>
                      </m:sSub>
                      <m:r>
                        <a:rPr lang="es-EC" sz="2000" i="1">
                          <a:solidFill>
                            <a:srgbClr val="FF0000"/>
                          </a:solidFill>
                          <a:latin typeface="Cambria Math" panose="02040503050406030204" pitchFamily="18" charset="0"/>
                        </a:rPr>
                        <m:t> </m:t>
                      </m:r>
                      <m:sSub>
                        <m:sSubPr>
                          <m:ctrlPr>
                            <a:rPr kumimoji="0" lang="es-EC" sz="2000" b="0" i="1" u="none" strike="noStrike" kern="1200" cap="none" spc="0" normalizeH="0" baseline="0" noProof="0" smtClean="0">
                              <a:ln>
                                <a:noFill/>
                              </a:ln>
                              <a:solidFill>
                                <a:srgbClr val="000099"/>
                              </a:solidFill>
                              <a:effectLst/>
                              <a:uLnTx/>
                              <a:uFillTx/>
                              <a:latin typeface="Cambria Math" panose="02040503050406030204" pitchFamily="18" charset="0"/>
                              <a:ea typeface="+mn-ea"/>
                              <a:cs typeface="+mn-cs"/>
                            </a:rPr>
                          </m:ctrlPr>
                        </m:sSubPr>
                        <m:e>
                          <m:r>
                            <a:rPr kumimoji="0" lang="es-EC" sz="2000" b="0" i="1" u="none" strike="noStrike" kern="1200" cap="none" spc="0" normalizeH="0" baseline="0" noProof="0">
                              <a:ln>
                                <a:noFill/>
                              </a:ln>
                              <a:solidFill>
                                <a:srgbClr val="000099"/>
                              </a:solidFill>
                              <a:effectLst/>
                              <a:uLnTx/>
                              <a:uFillTx/>
                              <a:latin typeface="Cambria Math" panose="02040503050406030204" pitchFamily="18" charset="0"/>
                              <a:ea typeface="+mn-ea"/>
                              <a:cs typeface="+mn-cs"/>
                            </a:rPr>
                            <m:t>=</m:t>
                          </m:r>
                          <m:r>
                            <a:rPr kumimoji="0" lang="es-EC" sz="2000" b="0" i="1" u="none" strike="noStrike" kern="1200" cap="none" spc="0" normalizeH="0" baseline="0" noProof="0">
                              <a:ln>
                                <a:noFill/>
                              </a:ln>
                              <a:solidFill>
                                <a:srgbClr val="000099"/>
                              </a:solidFill>
                              <a:effectLst/>
                              <a:uLnTx/>
                              <a:uFillTx/>
                              <a:latin typeface="Cambria Math" panose="02040503050406030204" pitchFamily="18" charset="0"/>
                              <a:ea typeface="+mn-ea"/>
                              <a:cs typeface="+mn-cs"/>
                            </a:rPr>
                            <m:t>𝑆</m:t>
                          </m:r>
                        </m:e>
                        <m:sub>
                          <m:r>
                            <a:rPr kumimoji="0" lang="es-EC" sz="2000" b="0" i="1" u="none" strike="noStrike" kern="1200" cap="none" spc="0" normalizeH="0" baseline="0" noProof="0">
                              <a:ln>
                                <a:noFill/>
                              </a:ln>
                              <a:solidFill>
                                <a:srgbClr val="000099"/>
                              </a:solidFill>
                              <a:effectLst/>
                              <a:uLnTx/>
                              <a:uFillTx/>
                              <a:latin typeface="Cambria Math" panose="02040503050406030204" pitchFamily="18" charset="0"/>
                              <a:ea typeface="+mn-ea"/>
                              <a:cs typeface="+mn-cs"/>
                            </a:rPr>
                            <m:t>𝑘</m:t>
                          </m:r>
                        </m:sub>
                      </m:sSub>
                      <m:r>
                        <a:rPr kumimoji="0" lang="es-EC" sz="2000" b="0" i="1" u="none" strike="noStrike" kern="1200" cap="none" spc="0" normalizeH="0" baseline="0" noProof="0">
                          <a:ln>
                            <a:noFill/>
                          </a:ln>
                          <a:solidFill>
                            <a:srgbClr val="000099"/>
                          </a:solidFill>
                          <a:effectLst/>
                          <a:uLnTx/>
                          <a:uFillTx/>
                          <a:latin typeface="Cambria Math" panose="02040503050406030204" pitchFamily="18" charset="0"/>
                          <a:ea typeface="+mn-ea"/>
                          <a:cs typeface="+mn-cs"/>
                        </a:rPr>
                        <m:t>+</m:t>
                      </m:r>
                      <m:sSup>
                        <m:sSupPr>
                          <m:ctrlPr>
                            <a:rPr kumimoji="0" lang="en-US" sz="2000" b="0" i="1" u="none" strike="noStrike" kern="1200" cap="none" spc="0" normalizeH="0" baseline="0" noProof="0" dirty="0">
                              <a:ln>
                                <a:noFill/>
                              </a:ln>
                              <a:solidFill>
                                <a:srgbClr val="000099"/>
                              </a:solidFill>
                              <a:effectLst/>
                              <a:uLnTx/>
                              <a:uFillTx/>
                              <a:latin typeface="Cambria Math" panose="02040503050406030204" pitchFamily="18" charset="0"/>
                              <a:ea typeface="+mn-ea"/>
                              <a:cs typeface="+mn-cs"/>
                            </a:rPr>
                          </m:ctrlPr>
                        </m:sSupPr>
                        <m:e>
                          <m:r>
                            <a:rPr kumimoji="0" lang="es-EC" sz="2000" b="0" i="1" u="none" strike="noStrike" kern="1200" cap="none" spc="0" normalizeH="0" baseline="0" noProof="0" dirty="0">
                              <a:ln>
                                <a:noFill/>
                              </a:ln>
                              <a:solidFill>
                                <a:srgbClr val="000099"/>
                              </a:solidFill>
                              <a:effectLst/>
                              <a:uLnTx/>
                              <a:uFillTx/>
                              <a:latin typeface="Cambria Math" panose="02040503050406030204" pitchFamily="18" charset="0"/>
                              <a:ea typeface="+mn-ea"/>
                              <a:cs typeface="+mn-cs"/>
                            </a:rPr>
                            <m:t>2</m:t>
                          </m:r>
                        </m:e>
                        <m:sup>
                          <m:r>
                            <a:rPr kumimoji="0" lang="es-EC" sz="2000" b="0" i="1" u="none" strike="noStrike" kern="1200" cap="none" spc="0" normalizeH="0" baseline="0" noProof="0" dirty="0">
                              <a:ln>
                                <a:noFill/>
                              </a:ln>
                              <a:solidFill>
                                <a:srgbClr val="FF0000"/>
                              </a:solidFill>
                              <a:effectLst/>
                              <a:uLnTx/>
                              <a:uFillTx/>
                              <a:latin typeface="Cambria Math" panose="02040503050406030204" pitchFamily="18" charset="0"/>
                              <a:ea typeface="+mn-ea"/>
                              <a:cs typeface="+mn-cs"/>
                            </a:rPr>
                            <m:t>𝑘</m:t>
                          </m:r>
                          <m:r>
                            <a:rPr kumimoji="0" lang="es-EC" sz="2000" b="0" i="1" u="none" strike="noStrike" kern="1200" cap="none" spc="0" normalizeH="0" baseline="0" noProof="0" dirty="0">
                              <a:ln>
                                <a:noFill/>
                              </a:ln>
                              <a:solidFill>
                                <a:srgbClr val="FF0000"/>
                              </a:solidFill>
                              <a:effectLst/>
                              <a:uLnTx/>
                              <a:uFillTx/>
                              <a:latin typeface="Cambria Math" panose="02040503050406030204" pitchFamily="18" charset="0"/>
                              <a:ea typeface="+mn-ea"/>
                              <a:cs typeface="+mn-cs"/>
                            </a:rPr>
                            <m:t>+1</m:t>
                          </m:r>
                        </m:sup>
                      </m:sSup>
                    </m:oMath>
                  </m:oMathPara>
                </a14:m>
                <a:endParaRPr lang="es-EC" sz="2800" dirty="0"/>
              </a:p>
              <a:p>
                <a:pPr marL="625475" lvl="0" indent="0" algn="ctr">
                  <a:lnSpc>
                    <a:spcPct val="150000"/>
                  </a:lnSpc>
                  <a:spcBef>
                    <a:spcPct val="0"/>
                  </a:spcBef>
                  <a:buNone/>
                  <a:defRPr/>
                </a:pPr>
                <a14:m>
                  <m:oMathPara xmlns:m="http://schemas.openxmlformats.org/officeDocument/2006/math">
                    <m:oMathParaPr>
                      <m:jc m:val="left"/>
                    </m:oMathParaPr>
                    <m:oMath xmlns:m="http://schemas.openxmlformats.org/officeDocument/2006/math">
                      <m:r>
                        <a:rPr lang="es-EC" sz="2000" i="1">
                          <a:solidFill>
                            <a:srgbClr val="000099"/>
                          </a:solidFill>
                          <a:latin typeface="Cambria Math" panose="02040503050406030204" pitchFamily="18" charset="0"/>
                        </a:rPr>
                        <m:t>=</m:t>
                      </m:r>
                      <m:d>
                        <m:dPr>
                          <m:ctrlPr>
                            <a:rPr lang="es-EC" sz="2000" i="1" dirty="0">
                              <a:solidFill>
                                <a:srgbClr val="000099"/>
                              </a:solidFill>
                              <a:latin typeface="Cambria Math" panose="02040503050406030204" pitchFamily="18" charset="0"/>
                            </a:rPr>
                          </m:ctrlPr>
                        </m:dPr>
                        <m:e>
                          <m:sSup>
                            <m:sSupPr>
                              <m:ctrlPr>
                                <a:rPr lang="en-US" sz="2000" i="1" dirty="0">
                                  <a:solidFill>
                                    <a:srgbClr val="000099"/>
                                  </a:solidFill>
                                  <a:latin typeface="Cambria Math" panose="02040503050406030204" pitchFamily="18" charset="0"/>
                                </a:rPr>
                              </m:ctrlPr>
                            </m:sSupPr>
                            <m:e>
                              <m:r>
                                <a:rPr lang="es-EC" sz="2000" i="1" dirty="0">
                                  <a:solidFill>
                                    <a:srgbClr val="000099"/>
                                  </a:solidFill>
                                  <a:latin typeface="Cambria Math" panose="02040503050406030204" pitchFamily="18" charset="0"/>
                                </a:rPr>
                                <m:t>2</m:t>
                              </m:r>
                            </m:e>
                            <m:sup>
                              <m:r>
                                <a:rPr lang="es-EC" sz="2000" i="1" dirty="0">
                                  <a:solidFill>
                                    <a:srgbClr val="FF0000"/>
                                  </a:solidFill>
                                  <a:latin typeface="Cambria Math" panose="02040503050406030204" pitchFamily="18" charset="0"/>
                                </a:rPr>
                                <m:t>𝑘</m:t>
                              </m:r>
                              <m:r>
                                <a:rPr lang="es-EC" sz="2000" i="1" dirty="0">
                                  <a:solidFill>
                                    <a:srgbClr val="000099"/>
                                  </a:solidFill>
                                  <a:latin typeface="Cambria Math" panose="02040503050406030204" pitchFamily="18" charset="0"/>
                                </a:rPr>
                                <m:t>+1</m:t>
                              </m:r>
                            </m:sup>
                          </m:sSup>
                          <m:r>
                            <a:rPr lang="es-EC" sz="2000" i="1" dirty="0">
                              <a:solidFill>
                                <a:srgbClr val="000099"/>
                              </a:solidFill>
                              <a:latin typeface="Cambria Math" panose="02040503050406030204" pitchFamily="18" charset="0"/>
                            </a:rPr>
                            <m:t>−1</m:t>
                          </m:r>
                        </m:e>
                      </m:d>
                      <m:r>
                        <a:rPr lang="es-EC" sz="2000" i="1" dirty="0">
                          <a:solidFill>
                            <a:srgbClr val="000099"/>
                          </a:solidFill>
                          <a:latin typeface="Cambria Math" panose="02040503050406030204" pitchFamily="18" charset="0"/>
                        </a:rPr>
                        <m:t>+</m:t>
                      </m:r>
                      <m:sSup>
                        <m:sSupPr>
                          <m:ctrlPr>
                            <a:rPr lang="en-US" sz="2000" i="1" dirty="0">
                              <a:solidFill>
                                <a:srgbClr val="000099"/>
                              </a:solidFill>
                              <a:latin typeface="Cambria Math" panose="02040503050406030204" pitchFamily="18" charset="0"/>
                            </a:rPr>
                          </m:ctrlPr>
                        </m:sSupPr>
                        <m:e>
                          <m:r>
                            <a:rPr lang="es-EC" sz="2000" i="1" dirty="0">
                              <a:solidFill>
                                <a:srgbClr val="000099"/>
                              </a:solidFill>
                              <a:latin typeface="Cambria Math" panose="02040503050406030204" pitchFamily="18" charset="0"/>
                            </a:rPr>
                            <m:t>2</m:t>
                          </m:r>
                        </m:e>
                        <m:sup>
                          <m:r>
                            <a:rPr lang="es-EC" sz="2000" i="1" dirty="0">
                              <a:solidFill>
                                <a:srgbClr val="FF0000"/>
                              </a:solidFill>
                              <a:latin typeface="Cambria Math" panose="02040503050406030204" pitchFamily="18" charset="0"/>
                            </a:rPr>
                            <m:t>𝑘</m:t>
                          </m:r>
                          <m:r>
                            <a:rPr lang="es-EC" sz="2000" i="1" dirty="0">
                              <a:solidFill>
                                <a:srgbClr val="FF0000"/>
                              </a:solidFill>
                              <a:latin typeface="Cambria Math" panose="02040503050406030204" pitchFamily="18" charset="0"/>
                            </a:rPr>
                            <m:t>+1</m:t>
                          </m:r>
                        </m:sup>
                      </m:sSup>
                    </m:oMath>
                  </m:oMathPara>
                </a14:m>
                <a:endParaRPr lang="es-ES_tradnl" sz="2000" dirty="0">
                  <a:solidFill>
                    <a:srgbClr val="000099"/>
                  </a:solidFill>
                  <a:latin typeface="Times New Roman" panose="02020603050405020304" pitchFamily="18" charset="0"/>
                  <a:cs typeface="Times New Roman" panose="02020603050405020304" pitchFamily="18" charset="0"/>
                </a:endParaRPr>
              </a:p>
              <a:p>
                <a:pPr marL="625475" lvl="0" indent="0" algn="ctr">
                  <a:lnSpc>
                    <a:spcPct val="150000"/>
                  </a:lnSpc>
                  <a:spcBef>
                    <a:spcPct val="0"/>
                  </a:spcBef>
                  <a:buNone/>
                  <a:defRPr/>
                </a:pPr>
                <a14:m>
                  <m:oMathPara xmlns:m="http://schemas.openxmlformats.org/officeDocument/2006/math">
                    <m:oMathParaPr>
                      <m:jc m:val="left"/>
                    </m:oMathParaPr>
                    <m:oMath xmlns:m="http://schemas.openxmlformats.org/officeDocument/2006/math">
                      <m:r>
                        <a:rPr lang="es-EC" sz="2000" i="1">
                          <a:solidFill>
                            <a:srgbClr val="000099"/>
                          </a:solidFill>
                          <a:latin typeface="Cambria Math" panose="02040503050406030204" pitchFamily="18" charset="0"/>
                          <a:ea typeface="Cambria Math" panose="02040503050406030204" pitchFamily="18" charset="0"/>
                        </a:rPr>
                        <m:t>=</m:t>
                      </m:r>
                      <m:sSup>
                        <m:sSupPr>
                          <m:ctrlPr>
                            <a:rPr lang="en-US" sz="2000" i="1" dirty="0">
                              <a:solidFill>
                                <a:srgbClr val="000099"/>
                              </a:solidFill>
                              <a:latin typeface="Cambria Math" panose="02040503050406030204" pitchFamily="18" charset="0"/>
                            </a:rPr>
                          </m:ctrlPr>
                        </m:sSupPr>
                        <m:e>
                          <m:r>
                            <a:rPr lang="es-EC" sz="2000" i="1" dirty="0">
                              <a:solidFill>
                                <a:srgbClr val="000099"/>
                              </a:solidFill>
                              <a:latin typeface="Cambria Math" panose="02040503050406030204" pitchFamily="18" charset="0"/>
                            </a:rPr>
                            <m:t>2</m:t>
                          </m:r>
                          <m:r>
                            <a:rPr lang="es-EC" sz="2000" i="1" dirty="0">
                              <a:solidFill>
                                <a:srgbClr val="000099"/>
                              </a:solidFill>
                              <a:latin typeface="Cambria Math" panose="02040503050406030204" pitchFamily="18" charset="0"/>
                              <a:ea typeface="Cambria Math" panose="02040503050406030204" pitchFamily="18" charset="0"/>
                            </a:rPr>
                            <m:t>∙</m:t>
                          </m:r>
                          <m:r>
                            <a:rPr lang="es-EC" sz="2000" i="1" dirty="0">
                              <a:solidFill>
                                <a:srgbClr val="000099"/>
                              </a:solidFill>
                              <a:latin typeface="Cambria Math" panose="02040503050406030204" pitchFamily="18" charset="0"/>
                            </a:rPr>
                            <m:t>2</m:t>
                          </m:r>
                        </m:e>
                        <m:sup>
                          <m:r>
                            <a:rPr lang="es-EC" sz="2000" i="1" dirty="0">
                              <a:solidFill>
                                <a:srgbClr val="FF0000"/>
                              </a:solidFill>
                              <a:latin typeface="Cambria Math" panose="02040503050406030204" pitchFamily="18" charset="0"/>
                            </a:rPr>
                            <m:t>𝑘</m:t>
                          </m:r>
                          <m:r>
                            <a:rPr lang="es-EC" sz="2000" i="1" dirty="0">
                              <a:solidFill>
                                <a:srgbClr val="000099"/>
                              </a:solidFill>
                              <a:latin typeface="Cambria Math" panose="02040503050406030204" pitchFamily="18" charset="0"/>
                            </a:rPr>
                            <m:t>+1</m:t>
                          </m:r>
                        </m:sup>
                      </m:sSup>
                      <m:r>
                        <a:rPr lang="es-EC" sz="2000" i="1" dirty="0">
                          <a:solidFill>
                            <a:srgbClr val="000099"/>
                          </a:solidFill>
                          <a:latin typeface="Cambria Math" panose="02040503050406030204" pitchFamily="18" charset="0"/>
                        </a:rPr>
                        <m:t>−1</m:t>
                      </m:r>
                    </m:oMath>
                  </m:oMathPara>
                </a14:m>
                <a:endParaRPr lang="es-ES_tradnl" sz="2000" dirty="0">
                  <a:solidFill>
                    <a:srgbClr val="000099"/>
                  </a:solidFill>
                  <a:latin typeface="Times New Roman" panose="02020603050405020304" pitchFamily="18" charset="0"/>
                  <a:cs typeface="Times New Roman" panose="02020603050405020304" pitchFamily="18" charset="0"/>
                </a:endParaRPr>
              </a:p>
              <a:p>
                <a:pPr marL="625475" lvl="0" indent="0" algn="ctr">
                  <a:lnSpc>
                    <a:spcPct val="150000"/>
                  </a:lnSpc>
                  <a:spcBef>
                    <a:spcPct val="0"/>
                  </a:spcBef>
                  <a:buNone/>
                  <a:defRPr/>
                </a:pPr>
                <a14:m>
                  <m:oMathPara xmlns:m="http://schemas.openxmlformats.org/officeDocument/2006/math">
                    <m:oMathParaPr>
                      <m:jc m:val="left"/>
                    </m:oMathParaPr>
                    <m:oMath xmlns:m="http://schemas.openxmlformats.org/officeDocument/2006/math">
                      <m:r>
                        <a:rPr lang="es-EC" sz="2000" i="1">
                          <a:solidFill>
                            <a:srgbClr val="000099"/>
                          </a:solidFill>
                          <a:latin typeface="Cambria Math" panose="02040503050406030204" pitchFamily="18" charset="0"/>
                          <a:ea typeface="Cambria Math" panose="02040503050406030204" pitchFamily="18" charset="0"/>
                        </a:rPr>
                        <m:t>=</m:t>
                      </m:r>
                      <m:sSup>
                        <m:sSupPr>
                          <m:ctrlPr>
                            <a:rPr lang="es-EC" sz="2000" i="1">
                              <a:solidFill>
                                <a:srgbClr val="000099"/>
                              </a:solidFill>
                              <a:latin typeface="Cambria Math" panose="02040503050406030204" pitchFamily="18" charset="0"/>
                              <a:ea typeface="Cambria Math" panose="02040503050406030204" pitchFamily="18" charset="0"/>
                            </a:rPr>
                          </m:ctrlPr>
                        </m:sSupPr>
                        <m:e>
                          <m:r>
                            <a:rPr lang="es-EC" sz="2000" i="1">
                              <a:solidFill>
                                <a:srgbClr val="000099"/>
                              </a:solidFill>
                              <a:latin typeface="Cambria Math" panose="02040503050406030204" pitchFamily="18" charset="0"/>
                              <a:ea typeface="Cambria Math" panose="02040503050406030204" pitchFamily="18" charset="0"/>
                            </a:rPr>
                            <m:t>2</m:t>
                          </m:r>
                        </m:e>
                        <m:sup>
                          <m:r>
                            <a:rPr lang="es-EC" sz="2000" i="1">
                              <a:solidFill>
                                <a:srgbClr val="000099"/>
                              </a:solidFill>
                              <a:latin typeface="Cambria Math" panose="02040503050406030204" pitchFamily="18" charset="0"/>
                              <a:ea typeface="Cambria Math" panose="02040503050406030204" pitchFamily="18" charset="0"/>
                            </a:rPr>
                            <m:t>𝑘</m:t>
                          </m:r>
                          <m:r>
                            <a:rPr lang="es-EC" sz="2000" i="1">
                              <a:solidFill>
                                <a:srgbClr val="000099"/>
                              </a:solidFill>
                              <a:latin typeface="Cambria Math" panose="02040503050406030204" pitchFamily="18" charset="0"/>
                              <a:ea typeface="Cambria Math" panose="02040503050406030204" pitchFamily="18" charset="0"/>
                            </a:rPr>
                            <m:t>+2</m:t>
                          </m:r>
                        </m:sup>
                      </m:sSup>
                      <m:r>
                        <a:rPr lang="es-EC" sz="2000" i="1">
                          <a:solidFill>
                            <a:srgbClr val="000099"/>
                          </a:solidFill>
                          <a:latin typeface="Cambria Math" panose="02040503050406030204" pitchFamily="18" charset="0"/>
                          <a:ea typeface="Cambria Math" panose="02040503050406030204" pitchFamily="18" charset="0"/>
                        </a:rPr>
                        <m:t>−1</m:t>
                      </m:r>
                    </m:oMath>
                  </m:oMathPara>
                </a14:m>
                <a:endParaRPr lang="es-ES_tradnl" sz="2000" dirty="0">
                  <a:solidFill>
                    <a:srgbClr val="000099"/>
                  </a:solidFill>
                  <a:latin typeface="Times New Roman" panose="02020603050405020304" pitchFamily="18" charset="0"/>
                  <a:cs typeface="Times New Roman" panose="02020603050405020304" pitchFamily="18" charset="0"/>
                </a:endParaRPr>
              </a:p>
              <a:p>
                <a:pPr marL="0" indent="0" algn="ctr">
                  <a:spcBef>
                    <a:spcPct val="0"/>
                  </a:spcBef>
                  <a:buNone/>
                  <a:defRPr/>
                </a:pPr>
                <a14:m>
                  <m:oMath xmlns:m="http://schemas.openxmlformats.org/officeDocument/2006/math">
                    <m:r>
                      <a:rPr lang="es-EC" sz="4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EC" sz="2000" dirty="0">
                    <a:solidFill>
                      <a:srgbClr val="FF0000"/>
                    </a:solidFill>
                    <a:latin typeface="Times New Roman" panose="02020603050405020304" pitchFamily="18" charset="0"/>
                    <a:cs typeface="Times New Roman" panose="02020603050405020304" pitchFamily="18" charset="0"/>
                  </a:rPr>
                  <a:t>  </a:t>
                </a:r>
                <a:r>
                  <a:rPr lang="es-EC" sz="2000" dirty="0">
                    <a:solidFill>
                      <a:srgbClr val="000099"/>
                    </a:solidFill>
                    <a:latin typeface="Times New Roman" panose="02020603050405020304" pitchFamily="18" charset="0"/>
                    <a:cs typeface="Times New Roman" panose="02020603050405020304" pitchFamily="18" charset="0"/>
                  </a:rPr>
                  <a:t>Se acepta como valida la expresión planteada para todos los valores enteros positivos de </a:t>
                </a:r>
                <a:r>
                  <a:rPr lang="en-US" sz="2000" i="1" dirty="0">
                    <a:solidFill>
                      <a:srgbClr val="000099"/>
                    </a:solidFill>
                    <a:latin typeface="Times New Roman" panose="02020603050405020304" pitchFamily="18" charset="0"/>
                    <a:cs typeface="Times New Roman" panose="02020603050405020304" pitchFamily="18" charset="0"/>
                  </a:rPr>
                  <a:t>n</a:t>
                </a:r>
                <a:r>
                  <a:rPr lang="en-US" sz="2000" dirty="0">
                    <a:solidFill>
                      <a:srgbClr val="000099"/>
                    </a:solidFill>
                    <a:latin typeface="Times New Roman" panose="02020603050405020304" pitchFamily="18" charset="0"/>
                    <a:cs typeface="Times New Roman" panose="02020603050405020304" pitchFamily="18" charset="0"/>
                  </a:rPr>
                  <a:t>.</a:t>
                </a:r>
              </a:p>
              <a:p>
                <a:pPr marL="625475" lvl="0" indent="0" algn="just">
                  <a:lnSpc>
                    <a:spcPct val="150000"/>
                  </a:lnSpc>
                  <a:spcBef>
                    <a:spcPct val="0"/>
                  </a:spcBef>
                  <a:buNone/>
                  <a:defRPr/>
                </a:pPr>
                <a:endParaRPr lang="es-ES_tradnl" sz="2000" dirty="0">
                  <a:solidFill>
                    <a:srgbClr val="000099"/>
                  </a:solidFill>
                  <a:latin typeface="Times New Roman" panose="02020603050405020304" pitchFamily="18" charset="0"/>
                  <a:cs typeface="Times New Roman" panose="02020603050405020304" pitchFamily="18" charset="0"/>
                </a:endParaRPr>
              </a:p>
            </p:txBody>
          </p:sp>
        </mc:Choice>
        <mc:Fallback xmlns="">
          <p:sp>
            <p:nvSpPr>
              <p:cNvPr id="4" name="Marcador de contenido 3">
                <a:extLst>
                  <a:ext uri="{FF2B5EF4-FFF2-40B4-BE49-F238E27FC236}">
                    <a16:creationId xmlns:a16="http://schemas.microsoft.com/office/drawing/2014/main" id="{EB6690CE-4E61-1E32-D8A8-528F90DA4F2F}"/>
                  </a:ext>
                </a:extLst>
              </p:cNvPr>
              <p:cNvSpPr>
                <a:spLocks noGrp="1" noRot="1" noChangeAspect="1" noMove="1" noResize="1" noEditPoints="1" noAdjustHandles="1" noChangeArrowheads="1" noChangeShapeType="1" noTextEdit="1"/>
              </p:cNvSpPr>
              <p:nvPr>
                <p:ph sz="half" idx="2"/>
              </p:nvPr>
            </p:nvSpPr>
            <p:spPr>
              <a:xfrm>
                <a:off x="6416260" y="1692426"/>
                <a:ext cx="5080000" cy="3805986"/>
              </a:xfrm>
              <a:blipFill>
                <a:blip r:embed="rId5"/>
                <a:stretch>
                  <a:fillRect l="-1321" t="-962"/>
                </a:stretch>
              </a:blipFill>
            </p:spPr>
            <p:txBody>
              <a:bodyPr/>
              <a:lstStyle/>
              <a:p>
                <a:r>
                  <a:rPr lang="es-EC">
                    <a:noFill/>
                  </a:rPr>
                  <a:t> </a:t>
                </a:r>
              </a:p>
            </p:txBody>
          </p:sp>
        </mc:Fallback>
      </mc:AlternateContent>
      <p:sp>
        <p:nvSpPr>
          <p:cNvPr id="8" name="CuadroTexto 7">
            <a:extLst>
              <a:ext uri="{FF2B5EF4-FFF2-40B4-BE49-F238E27FC236}">
                <a16:creationId xmlns:a16="http://schemas.microsoft.com/office/drawing/2014/main" id="{B1BAAF79-B513-3077-DB73-B64797A180C7}"/>
              </a:ext>
            </a:extLst>
          </p:cNvPr>
          <p:cNvSpPr txBox="1"/>
          <p:nvPr/>
        </p:nvSpPr>
        <p:spPr>
          <a:xfrm>
            <a:off x="515790" y="1292316"/>
            <a:ext cx="6097656" cy="400110"/>
          </a:xfrm>
          <a:prstGeom prst="rect">
            <a:avLst/>
          </a:prstGeom>
          <a:noFill/>
        </p:spPr>
        <p:txBody>
          <a:bodyPr wrap="square">
            <a:spAutoFit/>
          </a:bodyPr>
          <a:lstStyle/>
          <a:p>
            <a:r>
              <a:rPr kumimoji="0" lang="en-US"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para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todo entero no negativo </a:t>
            </a:r>
            <a:r>
              <a:rPr kumimoji="0" lang="en-US" sz="2000" b="0" i="1"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n</a:t>
            </a:r>
            <a:endParaRPr lang="es-EC" dirty="0"/>
          </a:p>
        </p:txBody>
      </p:sp>
    </p:spTree>
    <p:extLst>
      <p:ext uri="{BB962C8B-B14F-4D97-AF65-F5344CB8AC3E}">
        <p14:creationId xmlns:p14="http://schemas.microsoft.com/office/powerpoint/2010/main" val="326822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wipe(down)">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wipe(down)">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wipe(down)">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wipe(down)">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wipe(down)">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wipe(down)">
                                      <p:cBhvr>
                                        <p:cTn id="6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9" name="Text Box 9"/>
          <p:cNvSpPr txBox="1">
            <a:spLocks noChangeArrowheads="1"/>
          </p:cNvSpPr>
          <p:nvPr/>
        </p:nvSpPr>
        <p:spPr bwMode="auto">
          <a:xfrm>
            <a:off x="298098" y="424597"/>
            <a:ext cx="116163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just" fontAlgn="base">
              <a:spcBef>
                <a:spcPct val="0"/>
              </a:spcBef>
              <a:spcAft>
                <a:spcPct val="0"/>
              </a:spcAft>
              <a:defRPr/>
            </a:pPr>
            <a:r>
              <a:rPr lang="es-EC" sz="20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Ejemplo: </a:t>
            </a:r>
            <a:r>
              <a:rPr lang="es-EC" sz="2000" dirty="0">
                <a:solidFill>
                  <a:srgbClr val="000099"/>
                </a:solidFill>
                <a:latin typeface="Times New Roman" panose="02020603050405020304" pitchFamily="18" charset="0"/>
                <a:cs typeface="Times New Roman" panose="02020603050405020304" pitchFamily="18" charset="0"/>
              </a:rPr>
              <a:t>Use inducción matemática para probar que</a:t>
            </a:r>
            <a:endParaRPr lang="en-US"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p:txBody>
      </p:sp>
      <mc:AlternateContent xmlns:mc="http://schemas.openxmlformats.org/markup-compatibility/2006" xmlns:a14="http://schemas.microsoft.com/office/drawing/2010/main">
        <mc:Choice Requires="a14">
          <p:sp>
            <p:nvSpPr>
              <p:cNvPr id="24" name="Rectángulo 23"/>
              <p:cNvSpPr/>
              <p:nvPr/>
            </p:nvSpPr>
            <p:spPr>
              <a:xfrm>
                <a:off x="2419893" y="752621"/>
                <a:ext cx="6851363" cy="751231"/>
              </a:xfrm>
              <a:prstGeom prst="rect">
                <a:avLst/>
              </a:prstGeom>
            </p:spPr>
            <p:txBody>
              <a:bodyPr wrap="none">
                <a:spAutoFit/>
              </a:bodyPr>
              <a:lstStyle/>
              <a:p>
                <a:pPr algn="ct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lang="es-ES_tradnl" sz="2400" i="1" smtClean="0">
                              <a:solidFill>
                                <a:srgbClr val="000099"/>
                              </a:solidFill>
                              <a:latin typeface="Cambria Math" panose="02040503050406030204" pitchFamily="18" charset="0"/>
                            </a:rPr>
                          </m:ctrlPr>
                        </m:sSubPr>
                        <m:e>
                          <m:r>
                            <a:rPr lang="es-EC" sz="2400" i="1">
                              <a:solidFill>
                                <a:srgbClr val="000099"/>
                              </a:solidFill>
                              <a:latin typeface="Cambria Math" panose="02040503050406030204" pitchFamily="18" charset="0"/>
                            </a:rPr>
                            <m:t>𝑆</m:t>
                          </m:r>
                        </m:e>
                        <m:sub>
                          <m:r>
                            <a:rPr lang="es-EC" sz="2400" i="1">
                              <a:solidFill>
                                <a:srgbClr val="002060"/>
                              </a:solidFill>
                              <a:latin typeface="Cambria Math" panose="02040503050406030204" pitchFamily="18" charset="0"/>
                            </a:rPr>
                            <m:t>𝑛</m:t>
                          </m:r>
                        </m:sub>
                      </m:sSub>
                      <m:r>
                        <a:rPr lang="es-EC" sz="2400" i="1">
                          <a:solidFill>
                            <a:srgbClr val="002060"/>
                          </a:solidFill>
                          <a:latin typeface="Cambria Math" panose="02040503050406030204" pitchFamily="18" charset="0"/>
                        </a:rPr>
                        <m:t>=</m:t>
                      </m:r>
                      <m:sSup>
                        <m:sSupPr>
                          <m:ctrlPr>
                            <a:rPr lang="es-ES" sz="2400" b="0" i="1" dirty="0" smtClean="0">
                              <a:solidFill>
                                <a:srgbClr val="000099"/>
                              </a:solidFill>
                              <a:latin typeface="Cambria Math" panose="02040503050406030204" pitchFamily="18" charset="0"/>
                            </a:rPr>
                          </m:ctrlPr>
                        </m:sSupPr>
                        <m:e>
                          <m:r>
                            <a:rPr lang="es-EC" sz="2400" i="1" dirty="0">
                              <a:solidFill>
                                <a:srgbClr val="000099"/>
                              </a:solidFill>
                              <a:latin typeface="Cambria Math" panose="02040503050406030204" pitchFamily="18" charset="0"/>
                            </a:rPr>
                            <m:t>1</m:t>
                          </m:r>
                        </m:e>
                        <m:sup>
                          <m:r>
                            <a:rPr lang="es-ES" sz="2400" b="0" i="1" dirty="0" smtClean="0">
                              <a:solidFill>
                                <a:srgbClr val="000099"/>
                              </a:solidFill>
                              <a:latin typeface="Cambria Math" panose="02040503050406030204" pitchFamily="18" charset="0"/>
                            </a:rPr>
                            <m:t>2</m:t>
                          </m:r>
                        </m:sup>
                      </m:sSup>
                      <m:r>
                        <a:rPr lang="en-US" sz="2400" i="1" dirty="0">
                          <a:solidFill>
                            <a:srgbClr val="000099"/>
                          </a:solidFill>
                          <a:latin typeface="Cambria Math" panose="02040503050406030204" pitchFamily="18" charset="0"/>
                        </a:rPr>
                        <m:t>+ </m:t>
                      </m:r>
                      <m:sSup>
                        <m:sSupPr>
                          <m:ctrlPr>
                            <a:rPr lang="es-ES" sz="2400" b="0" i="1" dirty="0" smtClean="0">
                              <a:solidFill>
                                <a:srgbClr val="000099"/>
                              </a:solidFill>
                              <a:latin typeface="Cambria Math" panose="02040503050406030204" pitchFamily="18" charset="0"/>
                            </a:rPr>
                          </m:ctrlPr>
                        </m:sSupPr>
                        <m:e>
                          <m:r>
                            <a:rPr lang="en-US" sz="2400" i="1" dirty="0">
                              <a:solidFill>
                                <a:srgbClr val="000099"/>
                              </a:solidFill>
                              <a:latin typeface="Cambria Math" panose="02040503050406030204" pitchFamily="18" charset="0"/>
                            </a:rPr>
                            <m:t>2</m:t>
                          </m:r>
                        </m:e>
                        <m:sup>
                          <m:r>
                            <a:rPr lang="es-ES" sz="2400" b="0" i="1" dirty="0" smtClean="0">
                              <a:solidFill>
                                <a:srgbClr val="000099"/>
                              </a:solidFill>
                              <a:latin typeface="Cambria Math" panose="02040503050406030204" pitchFamily="18" charset="0"/>
                            </a:rPr>
                            <m:t>2</m:t>
                          </m:r>
                        </m:sup>
                      </m:sSup>
                      <m:r>
                        <a:rPr lang="en-US" sz="2400" i="1" dirty="0">
                          <a:solidFill>
                            <a:srgbClr val="000099"/>
                          </a:solidFill>
                          <a:latin typeface="Cambria Math" panose="02040503050406030204" pitchFamily="18" charset="0"/>
                        </a:rPr>
                        <m:t> +</m:t>
                      </m:r>
                      <m:r>
                        <a:rPr lang="es-ES" sz="2400" b="0" i="1" dirty="0" smtClean="0">
                          <a:solidFill>
                            <a:srgbClr val="000099"/>
                          </a:solidFill>
                          <a:latin typeface="Cambria Math" panose="02040503050406030204" pitchFamily="18" charset="0"/>
                        </a:rPr>
                        <m:t>3</m:t>
                      </m:r>
                      <m:r>
                        <a:rPr lang="en-US" sz="2400" i="1" baseline="30000" dirty="0">
                          <a:solidFill>
                            <a:srgbClr val="000099"/>
                          </a:solidFill>
                          <a:latin typeface="Cambria Math" panose="02040503050406030204" pitchFamily="18" charset="0"/>
                        </a:rPr>
                        <m:t>2</m:t>
                      </m:r>
                      <m:r>
                        <a:rPr lang="en-US" sz="2400" i="1" dirty="0">
                          <a:solidFill>
                            <a:srgbClr val="000099"/>
                          </a:solidFill>
                          <a:latin typeface="Cambria Math" panose="02040503050406030204" pitchFamily="18" charset="0"/>
                        </a:rPr>
                        <m:t> + … + </m:t>
                      </m:r>
                      <m:sSup>
                        <m:sSupPr>
                          <m:ctrlPr>
                            <a:rPr lang="en-US" sz="2400" i="1" dirty="0">
                              <a:solidFill>
                                <a:srgbClr val="000099"/>
                              </a:solidFill>
                              <a:latin typeface="Cambria Math" panose="02040503050406030204" pitchFamily="18" charset="0"/>
                            </a:rPr>
                          </m:ctrlPr>
                        </m:sSupPr>
                        <m:e>
                          <m:r>
                            <a:rPr lang="es-ES" sz="2400" b="0" i="1" dirty="0" smtClean="0">
                              <a:solidFill>
                                <a:srgbClr val="000099"/>
                              </a:solidFill>
                              <a:latin typeface="Cambria Math" panose="02040503050406030204" pitchFamily="18" charset="0"/>
                            </a:rPr>
                            <m:t>𝑛</m:t>
                          </m:r>
                        </m:e>
                        <m:sup>
                          <m:r>
                            <a:rPr lang="es-ES" sz="2400" b="0" i="1" dirty="0" smtClean="0">
                              <a:solidFill>
                                <a:srgbClr val="000099"/>
                              </a:solidFill>
                              <a:latin typeface="Cambria Math" panose="02040503050406030204" pitchFamily="18" charset="0"/>
                            </a:rPr>
                            <m:t>2</m:t>
                          </m:r>
                        </m:sup>
                      </m:sSup>
                      <m:r>
                        <a:rPr lang="en-US" sz="2400" i="1" dirty="0">
                          <a:solidFill>
                            <a:srgbClr val="000099"/>
                          </a:solidFill>
                          <a:latin typeface="Cambria Math" panose="02040503050406030204" pitchFamily="18" charset="0"/>
                        </a:rPr>
                        <m:t> =</m:t>
                      </m:r>
                      <m:f>
                        <m:fPr>
                          <m:ctrlPr>
                            <a:rPr lang="es-EC" sz="2000" i="1">
                              <a:solidFill>
                                <a:srgbClr val="000099"/>
                              </a:solidFill>
                              <a:latin typeface="Cambria Math" panose="02040503050406030204" pitchFamily="18" charset="0"/>
                              <a:cs typeface="Times New Roman" panose="02020603050405020304" pitchFamily="18" charset="0"/>
                            </a:rPr>
                          </m:ctrlPr>
                        </m:fPr>
                        <m:num>
                          <m:r>
                            <a:rPr lang="es-EC" sz="2000" i="1">
                              <a:solidFill>
                                <a:srgbClr val="000099"/>
                              </a:solidFill>
                              <a:latin typeface="Cambria Math" panose="02040503050406030204" pitchFamily="18" charset="0"/>
                              <a:cs typeface="Times New Roman" panose="02020603050405020304" pitchFamily="18" charset="0"/>
                            </a:rPr>
                            <m:t>1</m:t>
                          </m:r>
                        </m:num>
                        <m:den>
                          <m:r>
                            <a:rPr lang="es-EC" sz="2000" i="1">
                              <a:solidFill>
                                <a:srgbClr val="000099"/>
                              </a:solidFill>
                              <a:latin typeface="Cambria Math" panose="02040503050406030204" pitchFamily="18" charset="0"/>
                              <a:cs typeface="Times New Roman" panose="02020603050405020304" pitchFamily="18" charset="0"/>
                            </a:rPr>
                            <m:t>6</m:t>
                          </m:r>
                        </m:den>
                      </m:f>
                      <m:r>
                        <a:rPr lang="es-EC" sz="2000" i="1">
                          <a:solidFill>
                            <a:srgbClr val="000099"/>
                          </a:solidFill>
                          <a:latin typeface="Cambria Math" panose="02040503050406030204" pitchFamily="18" charset="0"/>
                          <a:cs typeface="Times New Roman" panose="02020603050405020304" pitchFamily="18" charset="0"/>
                        </a:rPr>
                        <m:t>𝑛</m:t>
                      </m:r>
                      <m:r>
                        <a:rPr lang="es-EC" sz="2000" i="1">
                          <a:solidFill>
                            <a:srgbClr val="000099"/>
                          </a:solidFill>
                          <a:latin typeface="Cambria Math" panose="02040503050406030204" pitchFamily="18" charset="0"/>
                          <a:cs typeface="Times New Roman" panose="02020603050405020304" pitchFamily="18" charset="0"/>
                        </a:rPr>
                        <m:t>(</m:t>
                      </m:r>
                      <m:r>
                        <a:rPr lang="es-EC" sz="2000" i="1">
                          <a:solidFill>
                            <a:srgbClr val="000099"/>
                          </a:solidFill>
                          <a:latin typeface="Cambria Math" panose="02040503050406030204" pitchFamily="18" charset="0"/>
                          <a:cs typeface="Times New Roman" panose="02020603050405020304" pitchFamily="18" charset="0"/>
                        </a:rPr>
                        <m:t>𝑛</m:t>
                      </m:r>
                      <m:r>
                        <a:rPr lang="es-EC" sz="2000" i="1">
                          <a:solidFill>
                            <a:srgbClr val="000099"/>
                          </a:solidFill>
                          <a:latin typeface="Cambria Math" panose="02040503050406030204" pitchFamily="18" charset="0"/>
                          <a:cs typeface="Times New Roman" panose="02020603050405020304" pitchFamily="18" charset="0"/>
                        </a:rPr>
                        <m:t>+1)(2</m:t>
                      </m:r>
                      <m:r>
                        <a:rPr lang="es-EC" sz="2000" i="1">
                          <a:solidFill>
                            <a:srgbClr val="000099"/>
                          </a:solidFill>
                          <a:latin typeface="Cambria Math" panose="02040503050406030204" pitchFamily="18" charset="0"/>
                          <a:cs typeface="Times New Roman" panose="02020603050405020304" pitchFamily="18" charset="0"/>
                        </a:rPr>
                        <m:t>𝑛</m:t>
                      </m:r>
                      <m:r>
                        <a:rPr lang="es-EC" sz="2000" i="1">
                          <a:solidFill>
                            <a:srgbClr val="000099"/>
                          </a:solidFill>
                          <a:latin typeface="Cambria Math" panose="02040503050406030204" pitchFamily="18" charset="0"/>
                          <a:cs typeface="Times New Roman" panose="02020603050405020304" pitchFamily="18" charset="0"/>
                        </a:rPr>
                        <m:t>+1)</m:t>
                      </m:r>
                    </m:oMath>
                  </m:oMathPara>
                </a14:m>
                <a:endParaRPr lang="es-ES_tradnl" sz="2400" dirty="0">
                  <a:solidFill>
                    <a:srgbClr val="000099"/>
                  </a:solidFill>
                  <a:latin typeface="Times New Roman" panose="02020603050405020304" pitchFamily="18" charset="0"/>
                  <a:cs typeface="Times New Roman" panose="02020603050405020304" pitchFamily="18" charset="0"/>
                </a:endParaRPr>
              </a:p>
            </p:txBody>
          </p:sp>
        </mc:Choice>
        <mc:Fallback xmlns="">
          <p:sp>
            <p:nvSpPr>
              <p:cNvPr id="24" name="Rectángulo 23"/>
              <p:cNvSpPr>
                <a:spLocks noRot="1" noChangeAspect="1" noMove="1" noResize="1" noEditPoints="1" noAdjustHandles="1" noChangeArrowheads="1" noChangeShapeType="1" noTextEdit="1"/>
              </p:cNvSpPr>
              <p:nvPr/>
            </p:nvSpPr>
            <p:spPr>
              <a:xfrm>
                <a:off x="2419893" y="752621"/>
                <a:ext cx="6851363" cy="751231"/>
              </a:xfrm>
              <a:prstGeom prst="rect">
                <a:avLst/>
              </a:prstGeom>
              <a:blipFill>
                <a:blip r:embed="rId3"/>
                <a:stretch>
                  <a:fillRect/>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C8ACC87A-07EE-A5BC-477B-1B324CC62721}"/>
                  </a:ext>
                </a:extLst>
              </p:cNvPr>
              <p:cNvSpPr>
                <a:spLocks noGrp="1"/>
              </p:cNvSpPr>
              <p:nvPr>
                <p:ph sz="half" idx="1"/>
              </p:nvPr>
            </p:nvSpPr>
            <p:spPr>
              <a:xfrm>
                <a:off x="662248" y="2236582"/>
                <a:ext cx="5951198" cy="3231157"/>
              </a:xfrm>
            </p:spPr>
            <p:txBody>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sz="2000" b="1" i="0" u="sng" strike="noStrike" kern="1200" cap="none" spc="0" normalizeH="0" baseline="0" noProof="0" dirty="0">
                    <a:ln>
                      <a:noFill/>
                    </a:ln>
                    <a:solidFill>
                      <a:srgbClr val="000099"/>
                    </a:solidFill>
                    <a:effectLst/>
                    <a:uLnTx/>
                    <a:uFillTx/>
                    <a:latin typeface="Times New Roman"/>
                    <a:ea typeface="+mn-ea"/>
                    <a:cs typeface="+mn-cs"/>
                  </a:rPr>
                  <a:t>Paso </a:t>
                </a:r>
                <a:r>
                  <a:rPr kumimoji="0" lang="es-EC" sz="2000" b="1" i="0" u="sng" strike="noStrike" kern="1200" cap="none" spc="0" normalizeH="0" baseline="0" noProof="0" dirty="0">
                    <a:ln>
                      <a:noFill/>
                    </a:ln>
                    <a:solidFill>
                      <a:srgbClr val="000099"/>
                    </a:solidFill>
                    <a:effectLst/>
                    <a:uLnTx/>
                    <a:uFillTx/>
                    <a:latin typeface="Times New Roman"/>
                    <a:ea typeface="+mn-ea"/>
                    <a:cs typeface="+mn-cs"/>
                  </a:rPr>
                  <a:t>Básico</a:t>
                </a:r>
                <a:r>
                  <a:rPr kumimoji="0" lang="en-US" sz="2000" b="1" i="0" u="none" strike="noStrike" kern="1200" cap="none" spc="0" normalizeH="0" baseline="0" noProof="0" dirty="0">
                    <a:ln>
                      <a:noFill/>
                    </a:ln>
                    <a:solidFill>
                      <a:srgbClr val="000099"/>
                    </a:solidFill>
                    <a:effectLst/>
                    <a:uLnTx/>
                    <a:uFillTx/>
                    <a:latin typeface="Times New Roman"/>
                    <a:ea typeface="+mn-ea"/>
                    <a:cs typeface="+mn-cs"/>
                  </a:rPr>
                  <a:t>: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Demostramos para </a:t>
                </a:r>
                <a:r>
                  <a:rPr kumimoji="0" lang="en-US" sz="2000" b="0" i="1"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n</a:t>
                </a:r>
                <a:r>
                  <a:rPr kumimoji="0" lang="en-US"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 = 1.</a:t>
                </a:r>
              </a:p>
              <a:p>
                <a:pPr marL="0" lvl="0" indent="0" algn="ctr">
                  <a:spcBef>
                    <a:spcPct val="0"/>
                  </a:spcBef>
                  <a:buNone/>
                  <a:defRPr/>
                </a:pPr>
                <a14:m>
                  <m:oMathPara xmlns:m="http://schemas.openxmlformats.org/officeDocument/2006/math">
                    <m:oMathParaPr>
                      <m:jc m:val="left"/>
                    </m:oMathParaPr>
                    <m:oMath xmlns:m="http://schemas.openxmlformats.org/officeDocument/2006/math">
                      <m:sSub>
                        <m:sSubPr>
                          <m:ctrlPr>
                            <a:rPr lang="es-ES_tradnl" sz="2000" i="1">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𝑆</m:t>
                          </m:r>
                        </m:e>
                        <m:sub>
                          <m:r>
                            <a:rPr lang="es-ES" sz="2000" b="0" i="1" smtClean="0">
                              <a:solidFill>
                                <a:srgbClr val="000099"/>
                              </a:solidFill>
                              <a:latin typeface="Cambria Math" panose="02040503050406030204" pitchFamily="18" charset="0"/>
                            </a:rPr>
                            <m:t>1</m:t>
                          </m:r>
                        </m:sub>
                      </m:sSub>
                      <m:r>
                        <a:rPr lang="es-EC" sz="2000" i="1">
                          <a:solidFill>
                            <a:srgbClr val="000099"/>
                          </a:solidFill>
                          <a:latin typeface="Cambria Math" panose="02040503050406030204" pitchFamily="18" charset="0"/>
                        </a:rPr>
                        <m:t>=</m:t>
                      </m:r>
                      <m:r>
                        <a:rPr lang="es-ES" sz="2000" b="0" i="1" smtClean="0">
                          <a:solidFill>
                            <a:srgbClr val="000099"/>
                          </a:solidFill>
                          <a:latin typeface="Cambria Math" panose="02040503050406030204" pitchFamily="18" charset="0"/>
                        </a:rPr>
                        <m:t>1=</m:t>
                      </m:r>
                      <m:f>
                        <m:fPr>
                          <m:ctrlPr>
                            <a:rPr lang="es-EC" sz="2000" i="1">
                              <a:solidFill>
                                <a:srgbClr val="000099"/>
                              </a:solidFill>
                              <a:latin typeface="Cambria Math" panose="02040503050406030204" pitchFamily="18" charset="0"/>
                              <a:cs typeface="Times New Roman" panose="02020603050405020304" pitchFamily="18" charset="0"/>
                            </a:rPr>
                          </m:ctrlPr>
                        </m:fPr>
                        <m:num>
                          <m:r>
                            <a:rPr lang="es-EC" sz="2000" i="1">
                              <a:solidFill>
                                <a:srgbClr val="000099"/>
                              </a:solidFill>
                              <a:latin typeface="Cambria Math" panose="02040503050406030204" pitchFamily="18" charset="0"/>
                              <a:cs typeface="Times New Roman" panose="02020603050405020304" pitchFamily="18" charset="0"/>
                            </a:rPr>
                            <m:t>1</m:t>
                          </m:r>
                        </m:num>
                        <m:den>
                          <m:r>
                            <a:rPr lang="es-EC" sz="2000" i="1">
                              <a:solidFill>
                                <a:srgbClr val="000099"/>
                              </a:solidFill>
                              <a:latin typeface="Cambria Math" panose="02040503050406030204" pitchFamily="18" charset="0"/>
                              <a:cs typeface="Times New Roman" panose="02020603050405020304" pitchFamily="18" charset="0"/>
                            </a:rPr>
                            <m:t>6</m:t>
                          </m:r>
                        </m:den>
                      </m:f>
                      <m:r>
                        <a:rPr lang="es-ES" sz="2000" b="0" i="1" smtClean="0">
                          <a:solidFill>
                            <a:srgbClr val="FF0000"/>
                          </a:solidFill>
                          <a:latin typeface="Cambria Math" panose="02040503050406030204" pitchFamily="18" charset="0"/>
                          <a:cs typeface="Times New Roman" panose="02020603050405020304" pitchFamily="18" charset="0"/>
                        </a:rPr>
                        <m:t>1</m:t>
                      </m:r>
                      <m:d>
                        <m:dPr>
                          <m:ctrlPr>
                            <a:rPr lang="es-EC" sz="2000" b="0" i="1">
                              <a:solidFill>
                                <a:srgbClr val="000099"/>
                              </a:solidFill>
                              <a:latin typeface="Cambria Math" panose="02040503050406030204" pitchFamily="18" charset="0"/>
                              <a:cs typeface="Times New Roman" panose="02020603050405020304" pitchFamily="18" charset="0"/>
                            </a:rPr>
                          </m:ctrlPr>
                        </m:dPr>
                        <m:e>
                          <m:r>
                            <a:rPr lang="es-ES" sz="2000" b="0" i="1" smtClean="0">
                              <a:solidFill>
                                <a:srgbClr val="FF0000"/>
                              </a:solidFill>
                              <a:latin typeface="Cambria Math" panose="02040503050406030204" pitchFamily="18" charset="0"/>
                              <a:cs typeface="Times New Roman" panose="02020603050405020304" pitchFamily="18" charset="0"/>
                            </a:rPr>
                            <m:t>1</m:t>
                          </m:r>
                          <m:r>
                            <a:rPr lang="es-EC" sz="2000" i="1">
                              <a:solidFill>
                                <a:srgbClr val="000099"/>
                              </a:solidFill>
                              <a:latin typeface="Cambria Math" panose="02040503050406030204" pitchFamily="18" charset="0"/>
                              <a:cs typeface="Times New Roman" panose="02020603050405020304" pitchFamily="18" charset="0"/>
                            </a:rPr>
                            <m:t>+1</m:t>
                          </m:r>
                        </m:e>
                      </m:d>
                      <m:d>
                        <m:dPr>
                          <m:ctrlPr>
                            <a:rPr lang="es-EC" sz="2000" i="1">
                              <a:solidFill>
                                <a:srgbClr val="000099"/>
                              </a:solidFill>
                              <a:latin typeface="Cambria Math" panose="02040503050406030204" pitchFamily="18" charset="0"/>
                              <a:cs typeface="Times New Roman" panose="02020603050405020304" pitchFamily="18" charset="0"/>
                            </a:rPr>
                          </m:ctrlPr>
                        </m:dPr>
                        <m:e>
                          <m:r>
                            <a:rPr lang="es-EC" sz="2000" i="1">
                              <a:solidFill>
                                <a:srgbClr val="000099"/>
                              </a:solidFill>
                              <a:latin typeface="Cambria Math" panose="02040503050406030204" pitchFamily="18" charset="0"/>
                              <a:cs typeface="Times New Roman" panose="02020603050405020304" pitchFamily="18" charset="0"/>
                            </a:rPr>
                            <m:t>2</m:t>
                          </m:r>
                          <m:r>
                            <a:rPr lang="es-EC" sz="2000" i="1" smtClean="0">
                              <a:solidFill>
                                <a:srgbClr val="000099"/>
                              </a:solidFill>
                              <a:latin typeface="Cambria Math" panose="02040503050406030204" pitchFamily="18" charset="0"/>
                              <a:ea typeface="Cambria Math" panose="02040503050406030204" pitchFamily="18" charset="0"/>
                              <a:cs typeface="Times New Roman" panose="02020603050405020304" pitchFamily="18" charset="0"/>
                            </a:rPr>
                            <m:t>∙</m:t>
                          </m:r>
                          <m:r>
                            <a:rPr lang="es-E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r>
                            <a:rPr lang="es-EC" sz="2000" i="1">
                              <a:solidFill>
                                <a:srgbClr val="000099"/>
                              </a:solidFill>
                              <a:latin typeface="Cambria Math" panose="02040503050406030204" pitchFamily="18" charset="0"/>
                              <a:cs typeface="Times New Roman" panose="02020603050405020304" pitchFamily="18" charset="0"/>
                            </a:rPr>
                            <m:t>+1</m:t>
                          </m:r>
                        </m:e>
                      </m:d>
                      <m:r>
                        <a:rPr lang="es-ES" sz="2000" b="0" i="1" smtClean="0">
                          <a:solidFill>
                            <a:srgbClr val="000099"/>
                          </a:solidFill>
                          <a:latin typeface="Cambria Math" panose="02040503050406030204" pitchFamily="18" charset="0"/>
                          <a:cs typeface="Times New Roman" panose="02020603050405020304" pitchFamily="18" charset="0"/>
                        </a:rPr>
                        <m:t>=1</m:t>
                      </m:r>
                    </m:oMath>
                  </m:oMathPara>
                </a14:m>
                <a:endParaRPr lang="es-ES_tradnl" sz="20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50000"/>
                  </a:spcBef>
                  <a:buNone/>
                  <a:defRPr/>
                </a:pPr>
                <a:r>
                  <a:rPr lang="es-EC" sz="2000" b="1" u="sng" dirty="0">
                    <a:solidFill>
                      <a:srgbClr val="000099"/>
                    </a:solidFill>
                  </a:rPr>
                  <a:t>Paso Inductivo:</a:t>
                </a:r>
                <a:r>
                  <a:rPr lang="en-US" sz="2000" dirty="0">
                    <a:solidFill>
                      <a:srgbClr val="000099"/>
                    </a:solidFill>
                    <a:latin typeface="Times New Roman" panose="02020603050405020304" pitchFamily="18" charset="0"/>
                    <a:cs typeface="Times New Roman" panose="02020603050405020304" pitchFamily="18" charset="0"/>
                  </a:rPr>
                  <a:t> </a:t>
                </a:r>
                <a:r>
                  <a:rPr lang="es-EC" sz="2000" dirty="0">
                    <a:solidFill>
                      <a:srgbClr val="000099"/>
                    </a:solidFill>
                    <a:latin typeface="Times New Roman" panose="02020603050405020304" pitchFamily="18" charset="0"/>
                    <a:cs typeface="Times New Roman" panose="02020603050405020304" pitchFamily="18" charset="0"/>
                  </a:rPr>
                  <a:t>Asumir que la fórmula es verdadera para un entero positivo </a:t>
                </a:r>
                <a:r>
                  <a:rPr lang="es-EC" sz="2000" i="1" dirty="0">
                    <a:solidFill>
                      <a:srgbClr val="000099"/>
                    </a:solidFill>
                    <a:latin typeface="Times New Roman" panose="02020603050405020304" pitchFamily="18" charset="0"/>
                    <a:cs typeface="Times New Roman" panose="02020603050405020304" pitchFamily="18" charset="0"/>
                  </a:rPr>
                  <a:t>k</a:t>
                </a:r>
                <a:r>
                  <a:rPr lang="es-EC" sz="2000" dirty="0">
                    <a:solidFill>
                      <a:srgbClr val="000099"/>
                    </a:solidFill>
                    <a:latin typeface="Times New Roman" panose="02020603050405020304" pitchFamily="18" charset="0"/>
                    <a:cs typeface="Times New Roman" panose="02020603050405020304" pitchFamily="18" charset="0"/>
                  </a:rPr>
                  <a:t>. </a:t>
                </a:r>
              </a:p>
              <a:p>
                <a:pPr marL="0" lvl="0" indent="0" algn="just">
                  <a:spcBef>
                    <a:spcPct val="50000"/>
                  </a:spcBef>
                  <a:buNone/>
                  <a:defRPr/>
                </a:pPr>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14:m>
                  <m:oMathPara xmlns:m="http://schemas.openxmlformats.org/officeDocument/2006/math">
                    <m:oMathParaPr>
                      <m:jc m:val="left"/>
                    </m:oMathParaPr>
                    <m:oMath xmlns:m="http://schemas.openxmlformats.org/officeDocument/2006/math">
                      <m:sSub>
                        <m:sSubPr>
                          <m:ctrlPr>
                            <a:rPr lang="es-ES_tradnl" sz="2000" i="1">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𝑆</m:t>
                          </m:r>
                        </m:e>
                        <m:sub>
                          <m:r>
                            <a:rPr lang="es-EC" sz="2000" i="1">
                              <a:solidFill>
                                <a:srgbClr val="FF0000"/>
                              </a:solidFill>
                              <a:latin typeface="Cambria Math" panose="02040503050406030204" pitchFamily="18" charset="0"/>
                            </a:rPr>
                            <m:t>𝑘</m:t>
                          </m:r>
                        </m:sub>
                      </m:sSub>
                      <m:r>
                        <a:rPr lang="es-EC" sz="2000" i="1">
                          <a:solidFill>
                            <a:srgbClr val="002060"/>
                          </a:solidFill>
                          <a:latin typeface="Cambria Math" panose="02040503050406030204" pitchFamily="18" charset="0"/>
                        </a:rPr>
                        <m:t>=</m:t>
                      </m:r>
                      <m:sSub>
                        <m:sSubPr>
                          <m:ctrlPr>
                            <a:rPr lang="es-ES" sz="2000" b="0" i="1" dirty="0" smtClean="0">
                              <a:solidFill>
                                <a:srgbClr val="000099"/>
                              </a:solidFill>
                              <a:latin typeface="Cambria Math" panose="02040503050406030204" pitchFamily="18" charset="0"/>
                            </a:rPr>
                          </m:ctrlPr>
                        </m:sSubPr>
                        <m:e>
                          <m:r>
                            <a:rPr lang="es-ES" sz="2000" b="0" i="1" dirty="0" smtClean="0">
                              <a:solidFill>
                                <a:srgbClr val="000099"/>
                              </a:solidFill>
                              <a:latin typeface="Cambria Math" panose="02040503050406030204" pitchFamily="18" charset="0"/>
                            </a:rPr>
                            <m:t>𝑆</m:t>
                          </m:r>
                        </m:e>
                        <m:sub>
                          <m:r>
                            <a:rPr lang="es-ES" sz="2000" b="0" i="1" dirty="0" smtClean="0">
                              <a:solidFill>
                                <a:srgbClr val="000099"/>
                              </a:solidFill>
                              <a:latin typeface="Cambria Math" panose="02040503050406030204" pitchFamily="18" charset="0"/>
                            </a:rPr>
                            <m:t>𝑘</m:t>
                          </m:r>
                          <m:r>
                            <a:rPr lang="es-ES" sz="2000" b="0" i="1" dirty="0" smtClean="0">
                              <a:solidFill>
                                <a:srgbClr val="000099"/>
                              </a:solidFill>
                              <a:latin typeface="Cambria Math" panose="02040503050406030204" pitchFamily="18" charset="0"/>
                            </a:rPr>
                            <m:t>−1</m:t>
                          </m:r>
                        </m:sub>
                      </m:sSub>
                      <m:r>
                        <a:rPr lang="en-US" sz="2000" i="1" dirty="0">
                          <a:solidFill>
                            <a:srgbClr val="000099"/>
                          </a:solidFill>
                          <a:latin typeface="Cambria Math" panose="02040503050406030204" pitchFamily="18" charset="0"/>
                        </a:rPr>
                        <m:t>+ </m:t>
                      </m:r>
                      <m:sSup>
                        <m:sSupPr>
                          <m:ctrlPr>
                            <a:rPr lang="en-US" sz="2000" i="1" dirty="0">
                              <a:solidFill>
                                <a:srgbClr val="000099"/>
                              </a:solidFill>
                              <a:latin typeface="Cambria Math" panose="02040503050406030204" pitchFamily="18" charset="0"/>
                            </a:rPr>
                          </m:ctrlPr>
                        </m:sSupPr>
                        <m:e>
                          <m:r>
                            <a:rPr lang="es-ES" sz="2000" b="0" i="1" dirty="0" smtClean="0">
                              <a:solidFill>
                                <a:srgbClr val="000099"/>
                              </a:solidFill>
                              <a:latin typeface="Cambria Math" panose="02040503050406030204" pitchFamily="18" charset="0"/>
                            </a:rPr>
                            <m:t>𝑘</m:t>
                          </m:r>
                        </m:e>
                        <m:sup>
                          <m:r>
                            <a:rPr lang="es-ES" sz="2000" i="1" dirty="0">
                              <a:solidFill>
                                <a:srgbClr val="000099"/>
                              </a:solidFill>
                              <a:latin typeface="Cambria Math" panose="02040503050406030204" pitchFamily="18" charset="0"/>
                            </a:rPr>
                            <m:t>2</m:t>
                          </m:r>
                        </m:sup>
                      </m:sSup>
                      <m:r>
                        <a:rPr lang="en-US" sz="2000" i="1" dirty="0">
                          <a:solidFill>
                            <a:srgbClr val="000099"/>
                          </a:solidFill>
                          <a:latin typeface="Cambria Math" panose="02040503050406030204" pitchFamily="18" charset="0"/>
                        </a:rPr>
                        <m:t> =</m:t>
                      </m:r>
                      <m:f>
                        <m:fPr>
                          <m:ctrlPr>
                            <a:rPr lang="es-EC" sz="1800" i="1">
                              <a:solidFill>
                                <a:srgbClr val="000099"/>
                              </a:solidFill>
                              <a:latin typeface="Cambria Math" panose="02040503050406030204" pitchFamily="18" charset="0"/>
                              <a:cs typeface="Times New Roman" panose="02020603050405020304" pitchFamily="18" charset="0"/>
                            </a:rPr>
                          </m:ctrlPr>
                        </m:fPr>
                        <m:num>
                          <m:r>
                            <a:rPr lang="es-EC" sz="1800" i="1">
                              <a:solidFill>
                                <a:srgbClr val="000099"/>
                              </a:solidFill>
                              <a:latin typeface="Cambria Math" panose="02040503050406030204" pitchFamily="18" charset="0"/>
                              <a:cs typeface="Times New Roman" panose="02020603050405020304" pitchFamily="18" charset="0"/>
                            </a:rPr>
                            <m:t>1</m:t>
                          </m:r>
                        </m:num>
                        <m:den>
                          <m:r>
                            <a:rPr lang="es-EC" sz="1800" i="1">
                              <a:solidFill>
                                <a:srgbClr val="000099"/>
                              </a:solidFill>
                              <a:latin typeface="Cambria Math" panose="02040503050406030204" pitchFamily="18" charset="0"/>
                              <a:cs typeface="Times New Roman" panose="02020603050405020304" pitchFamily="18" charset="0"/>
                            </a:rPr>
                            <m:t>6</m:t>
                          </m:r>
                        </m:den>
                      </m:f>
                      <m:r>
                        <a:rPr lang="es-ES" sz="1800" b="0" i="1" smtClean="0">
                          <a:solidFill>
                            <a:srgbClr val="000099"/>
                          </a:solidFill>
                          <a:latin typeface="Cambria Math" panose="02040503050406030204" pitchFamily="18" charset="0"/>
                          <a:cs typeface="Times New Roman" panose="02020603050405020304" pitchFamily="18" charset="0"/>
                        </a:rPr>
                        <m:t>𝑘</m:t>
                      </m:r>
                      <m:r>
                        <a:rPr lang="es-EC" sz="1800" i="1">
                          <a:solidFill>
                            <a:srgbClr val="000099"/>
                          </a:solidFill>
                          <a:latin typeface="Cambria Math" panose="02040503050406030204" pitchFamily="18" charset="0"/>
                          <a:cs typeface="Times New Roman" panose="02020603050405020304" pitchFamily="18" charset="0"/>
                        </a:rPr>
                        <m:t>(</m:t>
                      </m:r>
                      <m:r>
                        <a:rPr lang="es-ES" sz="1800" b="0" i="1" smtClean="0">
                          <a:solidFill>
                            <a:srgbClr val="000099"/>
                          </a:solidFill>
                          <a:latin typeface="Cambria Math" panose="02040503050406030204" pitchFamily="18" charset="0"/>
                          <a:cs typeface="Times New Roman" panose="02020603050405020304" pitchFamily="18" charset="0"/>
                        </a:rPr>
                        <m:t>𝑘</m:t>
                      </m:r>
                      <m:r>
                        <a:rPr lang="es-EC" sz="1800" i="1">
                          <a:solidFill>
                            <a:srgbClr val="000099"/>
                          </a:solidFill>
                          <a:latin typeface="Cambria Math" panose="02040503050406030204" pitchFamily="18" charset="0"/>
                          <a:cs typeface="Times New Roman" panose="02020603050405020304" pitchFamily="18" charset="0"/>
                        </a:rPr>
                        <m:t>+1)(2</m:t>
                      </m:r>
                      <m:r>
                        <a:rPr lang="es-EC" sz="1800" i="1" smtClean="0">
                          <a:solidFill>
                            <a:srgbClr val="000099"/>
                          </a:solidFill>
                          <a:latin typeface="Cambria Math" panose="02040503050406030204" pitchFamily="18" charset="0"/>
                          <a:ea typeface="Cambria Math" panose="02040503050406030204" pitchFamily="18" charset="0"/>
                          <a:cs typeface="Times New Roman" panose="02020603050405020304" pitchFamily="18" charset="0"/>
                        </a:rPr>
                        <m:t>∙</m:t>
                      </m:r>
                      <m:r>
                        <a:rPr lang="es-ES" sz="1800" b="0" i="1" smtClean="0">
                          <a:solidFill>
                            <a:srgbClr val="000099"/>
                          </a:solidFill>
                          <a:latin typeface="Cambria Math" panose="02040503050406030204" pitchFamily="18" charset="0"/>
                          <a:ea typeface="Cambria Math" panose="02040503050406030204" pitchFamily="18" charset="0"/>
                          <a:cs typeface="Times New Roman" panose="02020603050405020304" pitchFamily="18" charset="0"/>
                        </a:rPr>
                        <m:t>𝑘</m:t>
                      </m:r>
                      <m:r>
                        <a:rPr lang="es-EC" sz="1800" i="1">
                          <a:solidFill>
                            <a:srgbClr val="000099"/>
                          </a:solidFill>
                          <a:latin typeface="Cambria Math" panose="02040503050406030204" pitchFamily="18" charset="0"/>
                          <a:cs typeface="Times New Roman" panose="02020603050405020304" pitchFamily="18" charset="0"/>
                        </a:rPr>
                        <m:t>+1)</m:t>
                      </m:r>
                    </m:oMath>
                  </m:oMathPara>
                </a14:m>
                <a:endParaRPr lang="es-EC" sz="20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r>
                  <a:rPr lang="es-EC" sz="2000" dirty="0">
                    <a:solidFill>
                      <a:srgbClr val="000099"/>
                    </a:solidFill>
                    <a:latin typeface="Times New Roman" panose="02020603050405020304" pitchFamily="18" charset="0"/>
                    <a:cs typeface="Times New Roman" panose="02020603050405020304" pitchFamily="18" charset="0"/>
                  </a:rPr>
                  <a:t>Nos toca demostrar que la fórmula es verdadera para el siguiente entero positivo</a:t>
                </a:r>
                <a:r>
                  <a:rPr lang="en-US" sz="2000" dirty="0">
                    <a:solidFill>
                      <a:srgbClr val="000099"/>
                    </a:solidFill>
                    <a:latin typeface="Times New Roman" panose="02020603050405020304" pitchFamily="18" charset="0"/>
                    <a:cs typeface="Times New Roman" panose="02020603050405020304" pitchFamily="18" charset="0"/>
                  </a:rPr>
                  <a:t>, </a:t>
                </a:r>
                <a:r>
                  <a:rPr lang="en-US" sz="2000" i="1" dirty="0">
                    <a:solidFill>
                      <a:srgbClr val="000099"/>
                    </a:solidFill>
                    <a:latin typeface="Times New Roman" panose="02020603050405020304" pitchFamily="18" charset="0"/>
                    <a:cs typeface="Times New Roman" panose="02020603050405020304" pitchFamily="18" charset="0"/>
                  </a:rPr>
                  <a:t>k</a:t>
                </a:r>
                <a:r>
                  <a:rPr lang="en-US" sz="2000" dirty="0">
                    <a:solidFill>
                      <a:srgbClr val="000099"/>
                    </a:solidFill>
                    <a:latin typeface="Times New Roman" panose="02020603050405020304" pitchFamily="18" charset="0"/>
                    <a:cs typeface="Times New Roman" panose="02020603050405020304" pitchFamily="18" charset="0"/>
                  </a:rPr>
                  <a:t> +1.</a:t>
                </a:r>
              </a:p>
              <a:p>
                <a:pPr marL="0" lvl="0" indent="0" algn="just">
                  <a:spcBef>
                    <a:spcPct val="50000"/>
                  </a:spcBef>
                  <a:buNone/>
                  <a:defRPr/>
                </a:pPr>
                <a:endParaRPr lang="es-EC" sz="900" dirty="0">
                  <a:solidFill>
                    <a:srgbClr val="000099"/>
                  </a:solidFill>
                  <a:latin typeface="Times New Roman" panose="02020603050405020304" pitchFamily="18" charset="0"/>
                  <a:cs typeface="Times New Roman" panose="02020603050405020304" pitchFamily="18" charset="0"/>
                </a:endParaRPr>
              </a:p>
            </p:txBody>
          </p:sp>
        </mc:Choice>
        <mc:Fallback>
          <p:sp>
            <p:nvSpPr>
              <p:cNvPr id="3" name="Marcador de contenido 2">
                <a:extLst>
                  <a:ext uri="{FF2B5EF4-FFF2-40B4-BE49-F238E27FC236}">
                    <a16:creationId xmlns:a16="http://schemas.microsoft.com/office/drawing/2014/main" id="{C8ACC87A-07EE-A5BC-477B-1B324CC62721}"/>
                  </a:ext>
                </a:extLst>
              </p:cNvPr>
              <p:cNvSpPr>
                <a:spLocks noGrp="1" noRot="1" noChangeAspect="1" noMove="1" noResize="1" noEditPoints="1" noAdjustHandles="1" noChangeArrowheads="1" noChangeShapeType="1" noTextEdit="1"/>
              </p:cNvSpPr>
              <p:nvPr>
                <p:ph sz="half" idx="1"/>
              </p:nvPr>
            </p:nvSpPr>
            <p:spPr>
              <a:xfrm>
                <a:off x="662248" y="2236582"/>
                <a:ext cx="5951198" cy="3231157"/>
              </a:xfrm>
              <a:blipFill>
                <a:blip r:embed="rId4"/>
                <a:stretch>
                  <a:fillRect l="-1127" t="-1132" r="-1025"/>
                </a:stretch>
              </a:blipFill>
            </p:spPr>
            <p:txBody>
              <a:bodyPr/>
              <a:lstStyle/>
              <a:p>
                <a:r>
                  <a:rPr lang="es-EC">
                    <a:noFill/>
                  </a:rPr>
                  <a:t> </a:t>
                </a:r>
              </a:p>
            </p:txBody>
          </p:sp>
        </mc:Fallback>
      </mc:AlternateContent>
      <p:sp>
        <p:nvSpPr>
          <p:cNvPr id="8" name="CuadroTexto 7">
            <a:extLst>
              <a:ext uri="{FF2B5EF4-FFF2-40B4-BE49-F238E27FC236}">
                <a16:creationId xmlns:a16="http://schemas.microsoft.com/office/drawing/2014/main" id="{B1BAAF79-B513-3077-DB73-B64797A180C7}"/>
              </a:ext>
            </a:extLst>
          </p:cNvPr>
          <p:cNvSpPr txBox="1"/>
          <p:nvPr/>
        </p:nvSpPr>
        <p:spPr>
          <a:xfrm>
            <a:off x="515790" y="1292316"/>
            <a:ext cx="6097656" cy="400110"/>
          </a:xfrm>
          <a:prstGeom prst="rect">
            <a:avLst/>
          </a:prstGeom>
          <a:noFill/>
        </p:spPr>
        <p:txBody>
          <a:bodyPr wrap="square">
            <a:spAutoFit/>
          </a:bodyPr>
          <a:lstStyle/>
          <a:p>
            <a:r>
              <a:rPr kumimoji="0" lang="en-US"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para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todo entero positivo </a:t>
            </a:r>
            <a:r>
              <a:rPr kumimoji="0" lang="en-US" sz="2000" b="0" i="1"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n</a:t>
            </a:r>
            <a:endParaRPr lang="es-EC" dirty="0"/>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C6328A76-F291-0478-2348-A500D0072BD3}"/>
                  </a:ext>
                </a:extLst>
              </p:cNvPr>
              <p:cNvSpPr txBox="1"/>
              <p:nvPr/>
            </p:nvSpPr>
            <p:spPr>
              <a:xfrm>
                <a:off x="662248" y="5416667"/>
                <a:ext cx="6097554" cy="5952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_tradnl" sz="1800" i="1" smtClean="0">
                              <a:solidFill>
                                <a:srgbClr val="000099"/>
                              </a:solidFill>
                              <a:latin typeface="Cambria Math" panose="02040503050406030204" pitchFamily="18" charset="0"/>
                            </a:rPr>
                          </m:ctrlPr>
                        </m:sSubPr>
                        <m:e>
                          <m:r>
                            <a:rPr lang="es-EC" sz="1800" i="1">
                              <a:solidFill>
                                <a:srgbClr val="000099"/>
                              </a:solidFill>
                              <a:latin typeface="Cambria Math" panose="02040503050406030204" pitchFamily="18" charset="0"/>
                            </a:rPr>
                            <m:t>𝑆</m:t>
                          </m:r>
                        </m:e>
                        <m:sub>
                          <m:r>
                            <a:rPr lang="es-EC" sz="1800" i="1">
                              <a:solidFill>
                                <a:srgbClr val="FF0000"/>
                              </a:solidFill>
                              <a:latin typeface="Cambria Math" panose="02040503050406030204" pitchFamily="18" charset="0"/>
                            </a:rPr>
                            <m:t>𝑘</m:t>
                          </m:r>
                          <m:r>
                            <a:rPr lang="es-EC" sz="1800" i="1">
                              <a:solidFill>
                                <a:srgbClr val="FF0000"/>
                              </a:solidFill>
                              <a:latin typeface="Cambria Math" panose="02040503050406030204" pitchFamily="18" charset="0"/>
                            </a:rPr>
                            <m:t>+1</m:t>
                          </m:r>
                        </m:sub>
                      </m:sSub>
                      <m:r>
                        <a:rPr lang="es-EC" sz="1800" i="1">
                          <a:solidFill>
                            <a:srgbClr val="000099"/>
                          </a:solidFill>
                          <a:latin typeface="Cambria Math" panose="02040503050406030204" pitchFamily="18" charset="0"/>
                        </a:rPr>
                        <m:t>=</m:t>
                      </m:r>
                      <m:sSub>
                        <m:sSubPr>
                          <m:ctrlPr>
                            <a:rPr lang="es-ES" sz="1800" b="0" i="1" dirty="0" smtClean="0">
                              <a:solidFill>
                                <a:srgbClr val="000099"/>
                              </a:solidFill>
                              <a:latin typeface="Cambria Math" panose="02040503050406030204" pitchFamily="18" charset="0"/>
                            </a:rPr>
                          </m:ctrlPr>
                        </m:sSubPr>
                        <m:e>
                          <m:r>
                            <a:rPr lang="es-ES" sz="1800" b="0" i="1" dirty="0" smtClean="0">
                              <a:solidFill>
                                <a:srgbClr val="000099"/>
                              </a:solidFill>
                              <a:latin typeface="Cambria Math" panose="02040503050406030204" pitchFamily="18" charset="0"/>
                            </a:rPr>
                            <m:t>𝑆</m:t>
                          </m:r>
                        </m:e>
                        <m:sub>
                          <m:r>
                            <a:rPr lang="es-ES" sz="1800" b="0" i="1" dirty="0" smtClean="0">
                              <a:solidFill>
                                <a:srgbClr val="000099"/>
                              </a:solidFill>
                              <a:latin typeface="Cambria Math" panose="02040503050406030204" pitchFamily="18" charset="0"/>
                            </a:rPr>
                            <m:t>𝑘</m:t>
                          </m:r>
                        </m:sub>
                      </m:sSub>
                      <m:r>
                        <a:rPr lang="es-ES" sz="1800" b="0" i="1" dirty="0" smtClean="0">
                          <a:solidFill>
                            <a:srgbClr val="FF0000"/>
                          </a:solidFill>
                          <a:latin typeface="Cambria Math" panose="02040503050406030204" pitchFamily="18" charset="0"/>
                        </a:rPr>
                        <m:t>+</m:t>
                      </m:r>
                      <m:sSup>
                        <m:sSupPr>
                          <m:ctrlPr>
                            <a:rPr lang="es-ES" sz="1800" b="0" i="1" dirty="0" smtClean="0">
                              <a:solidFill>
                                <a:srgbClr val="FF0000"/>
                              </a:solidFill>
                              <a:latin typeface="Cambria Math" panose="02040503050406030204" pitchFamily="18" charset="0"/>
                            </a:rPr>
                          </m:ctrlPr>
                        </m:sSupPr>
                        <m:e>
                          <m:d>
                            <m:dPr>
                              <m:ctrlPr>
                                <a:rPr lang="es-ES" sz="1800" b="0" i="1" dirty="0" smtClean="0">
                                  <a:solidFill>
                                    <a:srgbClr val="FF0000"/>
                                  </a:solidFill>
                                  <a:latin typeface="Cambria Math" panose="02040503050406030204" pitchFamily="18" charset="0"/>
                                </a:rPr>
                              </m:ctrlPr>
                            </m:dPr>
                            <m:e>
                              <m:r>
                                <a:rPr lang="es-ES" sz="1800" b="0" i="1" dirty="0" smtClean="0">
                                  <a:solidFill>
                                    <a:srgbClr val="FF0000"/>
                                  </a:solidFill>
                                  <a:latin typeface="Cambria Math" panose="02040503050406030204" pitchFamily="18" charset="0"/>
                                </a:rPr>
                                <m:t>𝑘</m:t>
                              </m:r>
                              <m:r>
                                <a:rPr lang="es-ES" sz="1800" b="0" i="1" dirty="0" smtClean="0">
                                  <a:solidFill>
                                    <a:srgbClr val="FF0000"/>
                                  </a:solidFill>
                                  <a:latin typeface="Cambria Math" panose="02040503050406030204" pitchFamily="18" charset="0"/>
                                </a:rPr>
                                <m:t>+1</m:t>
                              </m:r>
                            </m:e>
                          </m:d>
                        </m:e>
                        <m:sup>
                          <m:r>
                            <a:rPr lang="es-ES" sz="1800" b="0" i="1" dirty="0" smtClean="0">
                              <a:solidFill>
                                <a:srgbClr val="FF0000"/>
                              </a:solidFill>
                              <a:latin typeface="Cambria Math" panose="02040503050406030204" pitchFamily="18" charset="0"/>
                            </a:rPr>
                            <m:t>2</m:t>
                          </m:r>
                        </m:sup>
                      </m:sSup>
                      <m:r>
                        <a:rPr lang="en-US" sz="1800" i="1" dirty="0">
                          <a:solidFill>
                            <a:srgbClr val="000099"/>
                          </a:solidFill>
                          <a:latin typeface="Cambria Math" panose="02040503050406030204" pitchFamily="18" charset="0"/>
                        </a:rPr>
                        <m:t>=</m:t>
                      </m:r>
                      <m:f>
                        <m:fPr>
                          <m:ctrlPr>
                            <a:rPr lang="es-EC" sz="1600" i="1">
                              <a:solidFill>
                                <a:srgbClr val="000099"/>
                              </a:solidFill>
                              <a:latin typeface="Cambria Math" panose="02040503050406030204" pitchFamily="18" charset="0"/>
                              <a:cs typeface="Times New Roman" panose="02020603050405020304" pitchFamily="18" charset="0"/>
                            </a:rPr>
                          </m:ctrlPr>
                        </m:fPr>
                        <m:num>
                          <m:r>
                            <a:rPr lang="es-EC" sz="1600" i="1">
                              <a:solidFill>
                                <a:srgbClr val="000099"/>
                              </a:solidFill>
                              <a:latin typeface="Cambria Math" panose="02040503050406030204" pitchFamily="18" charset="0"/>
                              <a:cs typeface="Times New Roman" panose="02020603050405020304" pitchFamily="18" charset="0"/>
                            </a:rPr>
                            <m:t>1</m:t>
                          </m:r>
                        </m:num>
                        <m:den>
                          <m:r>
                            <a:rPr lang="es-EC" sz="1600" i="1">
                              <a:solidFill>
                                <a:srgbClr val="000099"/>
                              </a:solidFill>
                              <a:latin typeface="Cambria Math" panose="02040503050406030204" pitchFamily="18" charset="0"/>
                              <a:cs typeface="Times New Roman" panose="02020603050405020304" pitchFamily="18" charset="0"/>
                            </a:rPr>
                            <m:t>6</m:t>
                          </m:r>
                        </m:den>
                      </m:f>
                      <m:r>
                        <a:rPr lang="es-EC" sz="1600" i="1">
                          <a:solidFill>
                            <a:srgbClr val="000099"/>
                          </a:solidFill>
                          <a:latin typeface="Cambria Math" panose="02040503050406030204" pitchFamily="18" charset="0"/>
                          <a:cs typeface="Times New Roman" panose="02020603050405020304" pitchFamily="18" charset="0"/>
                        </a:rPr>
                        <m:t>(</m:t>
                      </m:r>
                      <m:r>
                        <a:rPr lang="es-ES" sz="1600" i="1" smtClean="0">
                          <a:solidFill>
                            <a:srgbClr val="FF0000"/>
                          </a:solidFill>
                          <a:latin typeface="Cambria Math" panose="02040503050406030204" pitchFamily="18" charset="0"/>
                          <a:cs typeface="Times New Roman" panose="02020603050405020304" pitchFamily="18" charset="0"/>
                        </a:rPr>
                        <m:t>𝑘</m:t>
                      </m:r>
                      <m:r>
                        <a:rPr lang="es-EC" sz="1600" i="1">
                          <a:solidFill>
                            <a:srgbClr val="FF0000"/>
                          </a:solidFill>
                          <a:latin typeface="Cambria Math" panose="02040503050406030204" pitchFamily="18" charset="0"/>
                          <a:cs typeface="Times New Roman" panose="02020603050405020304" pitchFamily="18" charset="0"/>
                        </a:rPr>
                        <m:t>+1</m:t>
                      </m:r>
                      <m:r>
                        <a:rPr lang="es-EC" sz="1600" i="1">
                          <a:solidFill>
                            <a:srgbClr val="000099"/>
                          </a:solidFill>
                          <a:latin typeface="Cambria Math" panose="02040503050406030204" pitchFamily="18" charset="0"/>
                          <a:cs typeface="Times New Roman" panose="02020603050405020304" pitchFamily="18" charset="0"/>
                        </a:rPr>
                        <m:t>)</m:t>
                      </m:r>
                      <m:d>
                        <m:dPr>
                          <m:ctrlPr>
                            <a:rPr lang="es-EC" sz="1600" i="1" smtClean="0">
                              <a:solidFill>
                                <a:srgbClr val="000099"/>
                              </a:solidFill>
                              <a:latin typeface="Cambria Math" panose="02040503050406030204" pitchFamily="18" charset="0"/>
                              <a:cs typeface="Times New Roman" panose="02020603050405020304" pitchFamily="18" charset="0"/>
                            </a:rPr>
                          </m:ctrlPr>
                        </m:dPr>
                        <m:e>
                          <m:d>
                            <m:dPr>
                              <m:ctrlPr>
                                <a:rPr lang="es-EC" sz="1600" i="1" smtClean="0">
                                  <a:solidFill>
                                    <a:srgbClr val="FF0000"/>
                                  </a:solidFill>
                                  <a:latin typeface="Cambria Math" panose="02040503050406030204" pitchFamily="18" charset="0"/>
                                  <a:cs typeface="Times New Roman" panose="02020603050405020304" pitchFamily="18" charset="0"/>
                                </a:rPr>
                              </m:ctrlPr>
                            </m:dPr>
                            <m:e>
                              <m:r>
                                <a:rPr lang="es-ES" sz="1600" b="0" i="1" smtClean="0">
                                  <a:solidFill>
                                    <a:srgbClr val="FF0000"/>
                                  </a:solidFill>
                                  <a:latin typeface="Cambria Math" panose="02040503050406030204" pitchFamily="18" charset="0"/>
                                  <a:cs typeface="Times New Roman" panose="02020603050405020304" pitchFamily="18" charset="0"/>
                                </a:rPr>
                                <m:t>𝑘</m:t>
                              </m:r>
                              <m:r>
                                <a:rPr lang="es-ES" sz="1600" b="0" i="1" smtClean="0">
                                  <a:solidFill>
                                    <a:srgbClr val="FF0000"/>
                                  </a:solidFill>
                                  <a:latin typeface="Cambria Math" panose="02040503050406030204" pitchFamily="18" charset="0"/>
                                  <a:cs typeface="Times New Roman" panose="02020603050405020304" pitchFamily="18" charset="0"/>
                                </a:rPr>
                                <m:t>+1</m:t>
                              </m:r>
                            </m:e>
                          </m:d>
                          <m:r>
                            <a:rPr lang="es-ES" sz="1600" b="0" i="1" smtClean="0">
                              <a:solidFill>
                                <a:srgbClr val="000099"/>
                              </a:solidFill>
                              <a:latin typeface="Cambria Math" panose="02040503050406030204" pitchFamily="18" charset="0"/>
                              <a:cs typeface="Times New Roman" panose="02020603050405020304" pitchFamily="18" charset="0"/>
                            </a:rPr>
                            <m:t>+1</m:t>
                          </m:r>
                        </m:e>
                      </m:d>
                      <m:r>
                        <a:rPr lang="es-EC" sz="1600" i="1">
                          <a:solidFill>
                            <a:srgbClr val="000099"/>
                          </a:solidFill>
                          <a:latin typeface="Cambria Math" panose="02040503050406030204" pitchFamily="18" charset="0"/>
                          <a:cs typeface="Times New Roman" panose="02020603050405020304" pitchFamily="18" charset="0"/>
                        </a:rPr>
                        <m:t>(2</m:t>
                      </m:r>
                      <m:r>
                        <a:rPr lang="es-EC" sz="1600" i="1">
                          <a:solidFill>
                            <a:srgbClr val="000099"/>
                          </a:solidFill>
                          <a:latin typeface="Cambria Math" panose="02040503050406030204" pitchFamily="18" charset="0"/>
                          <a:ea typeface="Cambria Math" panose="02040503050406030204" pitchFamily="18" charset="0"/>
                          <a:cs typeface="Times New Roman" panose="02020603050405020304" pitchFamily="18" charset="0"/>
                        </a:rPr>
                        <m:t>∙</m:t>
                      </m:r>
                      <m:d>
                        <m:dPr>
                          <m:ctrlPr>
                            <a:rPr lang="es-EC" sz="1600" i="1" smtClean="0">
                              <a:solidFill>
                                <a:srgbClr val="000099"/>
                              </a:solidFill>
                              <a:latin typeface="Cambria Math" panose="02040503050406030204" pitchFamily="18" charset="0"/>
                              <a:ea typeface="Cambria Math" panose="02040503050406030204" pitchFamily="18" charset="0"/>
                              <a:cs typeface="Times New Roman" panose="02020603050405020304" pitchFamily="18" charset="0"/>
                            </a:rPr>
                          </m:ctrlPr>
                        </m:dPr>
                        <m:e>
                          <m:r>
                            <a:rPr lang="es-ES"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r>
                            <a:rPr lang="es-ES"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e>
                      </m:d>
                      <m:r>
                        <a:rPr lang="es-EC" sz="1600" i="1">
                          <a:solidFill>
                            <a:srgbClr val="000099"/>
                          </a:solidFill>
                          <a:latin typeface="Cambria Math" panose="02040503050406030204" pitchFamily="18" charset="0"/>
                          <a:cs typeface="Times New Roman" panose="02020603050405020304" pitchFamily="18" charset="0"/>
                        </a:rPr>
                        <m:t>+1)</m:t>
                      </m:r>
                    </m:oMath>
                  </m:oMathPara>
                </a14:m>
                <a:endParaRPr lang="es-EC" dirty="0"/>
              </a:p>
            </p:txBody>
          </p:sp>
        </mc:Choice>
        <mc:Fallback>
          <p:sp>
            <p:nvSpPr>
              <p:cNvPr id="4" name="CuadroTexto 3">
                <a:extLst>
                  <a:ext uri="{FF2B5EF4-FFF2-40B4-BE49-F238E27FC236}">
                    <a16:creationId xmlns:a16="http://schemas.microsoft.com/office/drawing/2014/main" id="{C6328A76-F291-0478-2348-A500D0072BD3}"/>
                  </a:ext>
                </a:extLst>
              </p:cNvPr>
              <p:cNvSpPr txBox="1">
                <a:spLocks noRot="1" noChangeAspect="1" noMove="1" noResize="1" noEditPoints="1" noAdjustHandles="1" noChangeArrowheads="1" noChangeShapeType="1" noTextEdit="1"/>
              </p:cNvSpPr>
              <p:nvPr/>
            </p:nvSpPr>
            <p:spPr>
              <a:xfrm>
                <a:off x="662248" y="5416667"/>
                <a:ext cx="6097554" cy="595228"/>
              </a:xfrm>
              <a:prstGeom prst="rect">
                <a:avLst/>
              </a:prstGeom>
              <a:blipFill>
                <a:blip r:embed="rId5"/>
                <a:stretch>
                  <a:fillRect/>
                </a:stretch>
              </a:blipFill>
            </p:spPr>
            <p:txBody>
              <a:bodyPr/>
              <a:lstStyle/>
              <a:p>
                <a:r>
                  <a:rPr lang="es-EC">
                    <a:noFill/>
                  </a:rPr>
                  <a:t> </a:t>
                </a:r>
              </a:p>
            </p:txBody>
          </p:sp>
        </mc:Fallback>
      </mc:AlternateContent>
      <p:sp>
        <p:nvSpPr>
          <p:cNvPr id="5" name="Text Box 6">
            <a:extLst>
              <a:ext uri="{FF2B5EF4-FFF2-40B4-BE49-F238E27FC236}">
                <a16:creationId xmlns:a16="http://schemas.microsoft.com/office/drawing/2014/main" id="{B8A288D0-D634-B398-2C4B-D1617328F13F}"/>
              </a:ext>
            </a:extLst>
          </p:cNvPr>
          <p:cNvSpPr txBox="1">
            <a:spLocks noChangeArrowheads="1"/>
          </p:cNvSpPr>
          <p:nvPr/>
        </p:nvSpPr>
        <p:spPr bwMode="auto">
          <a:xfrm>
            <a:off x="4671315" y="2712573"/>
            <a:ext cx="16710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lang="es-EC" dirty="0">
                <a:solidFill>
                  <a:srgbClr val="FF0000"/>
                </a:solidFill>
                <a:latin typeface="Times New Roman" panose="02020603050405020304" pitchFamily="18" charset="0"/>
                <a:cs typeface="Times New Roman" panose="02020603050405020304" pitchFamily="18" charset="0"/>
              </a:rPr>
              <a:t>Verdadero</a:t>
            </a:r>
          </a:p>
        </p:txBody>
      </p:sp>
      <p:sp>
        <p:nvSpPr>
          <p:cNvPr id="6" name="Text Box 9">
            <a:extLst>
              <a:ext uri="{FF2B5EF4-FFF2-40B4-BE49-F238E27FC236}">
                <a16:creationId xmlns:a16="http://schemas.microsoft.com/office/drawing/2014/main" id="{79573DE5-CFEC-AA76-B27A-C7080EDDBE95}"/>
              </a:ext>
            </a:extLst>
          </p:cNvPr>
          <p:cNvSpPr txBox="1">
            <a:spLocks noChangeArrowheads="1"/>
          </p:cNvSpPr>
          <p:nvPr/>
        </p:nvSpPr>
        <p:spPr bwMode="auto">
          <a:xfrm>
            <a:off x="5004156" y="4179616"/>
            <a:ext cx="1422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lang="es-EC" dirty="0">
                <a:solidFill>
                  <a:srgbClr val="FF0000"/>
                </a:solidFill>
                <a:latin typeface="Times New Roman" panose="02020603050405020304" pitchFamily="18" charset="0"/>
                <a:cs typeface="Times New Roman" panose="02020603050405020304" pitchFamily="18" charset="0"/>
              </a:rPr>
              <a:t>Hipótesis</a:t>
            </a:r>
          </a:p>
        </p:txBody>
      </p:sp>
      <p:sp>
        <p:nvSpPr>
          <p:cNvPr id="7" name="Text Box 9">
            <a:extLst>
              <a:ext uri="{FF2B5EF4-FFF2-40B4-BE49-F238E27FC236}">
                <a16:creationId xmlns:a16="http://schemas.microsoft.com/office/drawing/2014/main" id="{F5CDC6C0-B686-D650-A5E8-871515AAD335}"/>
              </a:ext>
            </a:extLst>
          </p:cNvPr>
          <p:cNvSpPr txBox="1">
            <a:spLocks noChangeArrowheads="1"/>
          </p:cNvSpPr>
          <p:nvPr/>
        </p:nvSpPr>
        <p:spPr bwMode="auto">
          <a:xfrm>
            <a:off x="6759802" y="5467739"/>
            <a:ext cx="9280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defRPr/>
            </a:pPr>
            <a:r>
              <a:rPr lang="es-EC" dirty="0" err="1">
                <a:solidFill>
                  <a:srgbClr val="FF0000"/>
                </a:solidFill>
                <a:latin typeface="Times New Roman" panose="02020603050405020304" pitchFamily="18" charset="0"/>
                <a:cs typeface="Times New Roman" panose="02020603050405020304" pitchFamily="18" charset="0"/>
              </a:rPr>
              <a:t>Tésis</a:t>
            </a:r>
            <a:endParaRPr lang="es-EC"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5" name="Marcador de contenido 3">
                <a:extLst>
                  <a:ext uri="{FF2B5EF4-FFF2-40B4-BE49-F238E27FC236}">
                    <a16:creationId xmlns:a16="http://schemas.microsoft.com/office/drawing/2014/main" id="{1D841A98-34A9-0EB3-B8FE-0B6D27304D32}"/>
                  </a:ext>
                </a:extLst>
              </p:cNvPr>
              <p:cNvSpPr>
                <a:spLocks noGrp="1"/>
              </p:cNvSpPr>
              <p:nvPr>
                <p:ph sz="half" idx="2"/>
              </p:nvPr>
            </p:nvSpPr>
            <p:spPr>
              <a:xfrm>
                <a:off x="7041411" y="1850004"/>
                <a:ext cx="5080000" cy="3805986"/>
              </a:xfrm>
            </p:spPr>
            <p:txBody>
              <a:bodyPr/>
              <a:lstStyle/>
              <a:p>
                <a:pPr marL="0" indent="0">
                  <a:buNone/>
                </a:pPr>
                <a:r>
                  <a:rPr lang="es-ES" sz="2000" i="1" u="sng" dirty="0"/>
                  <a:t>Demostración</a:t>
                </a:r>
              </a:p>
              <a:p>
                <a:pPr marL="0" indent="0">
                  <a:lnSpc>
                    <a:spcPct val="150000"/>
                  </a:lnSpc>
                  <a:buNone/>
                </a:pPr>
                <a14:m>
                  <m:oMathPara xmlns:m="http://schemas.openxmlformats.org/officeDocument/2006/math">
                    <m:oMathParaPr>
                      <m:jc m:val="left"/>
                    </m:oMathParaPr>
                    <m:oMath xmlns:m="http://schemas.openxmlformats.org/officeDocument/2006/math">
                      <m:sSub>
                        <m:sSubPr>
                          <m:ctrlPr>
                            <a:rPr lang="es-ES_tradnl" sz="2000" i="1">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𝑆</m:t>
                          </m:r>
                        </m:e>
                        <m:sub>
                          <m:r>
                            <a:rPr lang="es-EC" sz="2000" i="1">
                              <a:solidFill>
                                <a:srgbClr val="FF0000"/>
                              </a:solidFill>
                              <a:latin typeface="Cambria Math" panose="02040503050406030204" pitchFamily="18" charset="0"/>
                            </a:rPr>
                            <m:t>𝑘</m:t>
                          </m:r>
                          <m:r>
                            <a:rPr lang="es-EC" sz="2000" i="1">
                              <a:solidFill>
                                <a:srgbClr val="FF0000"/>
                              </a:solidFill>
                              <a:latin typeface="Cambria Math" panose="02040503050406030204" pitchFamily="18" charset="0"/>
                            </a:rPr>
                            <m:t>+1</m:t>
                          </m:r>
                        </m:sub>
                      </m:sSub>
                      <m:r>
                        <a:rPr lang="es-EC" sz="2000" i="1">
                          <a:solidFill>
                            <a:srgbClr val="000099"/>
                          </a:solidFill>
                          <a:latin typeface="Cambria Math" panose="02040503050406030204" pitchFamily="18" charset="0"/>
                        </a:rPr>
                        <m:t>=</m:t>
                      </m:r>
                      <m:sSub>
                        <m:sSubPr>
                          <m:ctrlPr>
                            <a:rPr lang="es-ES" sz="2000" i="1" dirty="0">
                              <a:solidFill>
                                <a:srgbClr val="000099"/>
                              </a:solidFill>
                              <a:latin typeface="Cambria Math" panose="02040503050406030204" pitchFamily="18" charset="0"/>
                            </a:rPr>
                          </m:ctrlPr>
                        </m:sSubPr>
                        <m:e>
                          <m:r>
                            <a:rPr lang="es-ES" sz="2000" i="1" dirty="0">
                              <a:solidFill>
                                <a:srgbClr val="000099"/>
                              </a:solidFill>
                              <a:latin typeface="Cambria Math" panose="02040503050406030204" pitchFamily="18" charset="0"/>
                            </a:rPr>
                            <m:t>𝑆</m:t>
                          </m:r>
                        </m:e>
                        <m:sub>
                          <m:r>
                            <a:rPr lang="es-ES" sz="2000" i="1" dirty="0">
                              <a:solidFill>
                                <a:srgbClr val="000099"/>
                              </a:solidFill>
                              <a:latin typeface="Cambria Math" panose="02040503050406030204" pitchFamily="18" charset="0"/>
                            </a:rPr>
                            <m:t>𝑘</m:t>
                          </m:r>
                        </m:sub>
                      </m:sSub>
                      <m:r>
                        <a:rPr lang="es-ES" sz="2000" i="1" dirty="0" smtClean="0">
                          <a:solidFill>
                            <a:srgbClr val="FF0000"/>
                          </a:solidFill>
                          <a:latin typeface="Cambria Math" panose="02040503050406030204" pitchFamily="18" charset="0"/>
                        </a:rPr>
                        <m:t>+</m:t>
                      </m:r>
                      <m:sSup>
                        <m:sSupPr>
                          <m:ctrlPr>
                            <a:rPr lang="es-ES" sz="2000" i="1" dirty="0">
                              <a:solidFill>
                                <a:srgbClr val="FF0000"/>
                              </a:solidFill>
                              <a:latin typeface="Cambria Math" panose="02040503050406030204" pitchFamily="18" charset="0"/>
                            </a:rPr>
                          </m:ctrlPr>
                        </m:sSupPr>
                        <m:e>
                          <m:d>
                            <m:dPr>
                              <m:ctrlPr>
                                <a:rPr lang="es-ES" sz="2000" i="1" dirty="0">
                                  <a:solidFill>
                                    <a:srgbClr val="FF0000"/>
                                  </a:solidFill>
                                  <a:latin typeface="Cambria Math" panose="02040503050406030204" pitchFamily="18" charset="0"/>
                                </a:rPr>
                              </m:ctrlPr>
                            </m:dPr>
                            <m:e>
                              <m:r>
                                <a:rPr lang="es-ES" sz="2000" i="1" dirty="0">
                                  <a:solidFill>
                                    <a:srgbClr val="FF0000"/>
                                  </a:solidFill>
                                  <a:latin typeface="Cambria Math" panose="02040503050406030204" pitchFamily="18" charset="0"/>
                                </a:rPr>
                                <m:t>𝑘</m:t>
                              </m:r>
                              <m:r>
                                <a:rPr lang="es-ES" sz="2000" i="1" dirty="0">
                                  <a:solidFill>
                                    <a:srgbClr val="FF0000"/>
                                  </a:solidFill>
                                  <a:latin typeface="Cambria Math" panose="02040503050406030204" pitchFamily="18" charset="0"/>
                                </a:rPr>
                                <m:t>+1</m:t>
                              </m:r>
                            </m:e>
                          </m:d>
                        </m:e>
                        <m:sup>
                          <m:r>
                            <a:rPr lang="es-ES" sz="2000" i="1" dirty="0">
                              <a:solidFill>
                                <a:srgbClr val="FF0000"/>
                              </a:solidFill>
                              <a:latin typeface="Cambria Math" panose="02040503050406030204" pitchFamily="18" charset="0"/>
                            </a:rPr>
                            <m:t>2</m:t>
                          </m:r>
                        </m:sup>
                      </m:sSup>
                    </m:oMath>
                  </m:oMathPara>
                </a14:m>
                <a:endParaRPr lang="es-EC" sz="2800" dirty="0"/>
              </a:p>
              <a:p>
                <a:pPr marL="541338" lvl="0" indent="0" algn="just">
                  <a:spcBef>
                    <a:spcPct val="0"/>
                  </a:spcBef>
                  <a:buNone/>
                  <a:defRPr/>
                </a:pPr>
                <a14:m>
                  <m:oMathPara xmlns:m="http://schemas.openxmlformats.org/officeDocument/2006/math">
                    <m:oMathParaPr>
                      <m:jc m:val="left"/>
                    </m:oMathParaPr>
                    <m:oMath xmlns:m="http://schemas.openxmlformats.org/officeDocument/2006/math">
                      <m:r>
                        <a:rPr lang="es-EC" sz="2000" i="1" smtClean="0">
                          <a:solidFill>
                            <a:srgbClr val="000099"/>
                          </a:solidFill>
                          <a:latin typeface="Cambria Math" panose="02040503050406030204" pitchFamily="18" charset="0"/>
                        </a:rPr>
                        <m:t>=</m:t>
                      </m:r>
                      <m:f>
                        <m:fPr>
                          <m:ctrlPr>
                            <a:rPr lang="es-EC" sz="1800" i="1">
                              <a:solidFill>
                                <a:srgbClr val="000099"/>
                              </a:solidFill>
                              <a:latin typeface="Cambria Math" panose="02040503050406030204" pitchFamily="18" charset="0"/>
                              <a:cs typeface="Times New Roman" panose="02020603050405020304" pitchFamily="18" charset="0"/>
                            </a:rPr>
                          </m:ctrlPr>
                        </m:fPr>
                        <m:num>
                          <m:r>
                            <a:rPr lang="es-EC" sz="1800" i="1">
                              <a:solidFill>
                                <a:srgbClr val="000099"/>
                              </a:solidFill>
                              <a:latin typeface="Cambria Math" panose="02040503050406030204" pitchFamily="18" charset="0"/>
                              <a:cs typeface="Times New Roman" panose="02020603050405020304" pitchFamily="18" charset="0"/>
                            </a:rPr>
                            <m:t>1</m:t>
                          </m:r>
                        </m:num>
                        <m:den>
                          <m:r>
                            <a:rPr lang="es-EC" sz="1800" i="1">
                              <a:solidFill>
                                <a:srgbClr val="000099"/>
                              </a:solidFill>
                              <a:latin typeface="Cambria Math" panose="02040503050406030204" pitchFamily="18" charset="0"/>
                              <a:cs typeface="Times New Roman" panose="02020603050405020304" pitchFamily="18" charset="0"/>
                            </a:rPr>
                            <m:t>6</m:t>
                          </m:r>
                        </m:den>
                      </m:f>
                      <m:r>
                        <a:rPr lang="es-ES" sz="1800" i="1">
                          <a:solidFill>
                            <a:srgbClr val="000099"/>
                          </a:solidFill>
                          <a:latin typeface="Cambria Math" panose="02040503050406030204" pitchFamily="18" charset="0"/>
                          <a:cs typeface="Times New Roman" panose="02020603050405020304" pitchFamily="18" charset="0"/>
                        </a:rPr>
                        <m:t>𝑘</m:t>
                      </m:r>
                      <m:r>
                        <a:rPr lang="es-EC" sz="1800" i="1">
                          <a:solidFill>
                            <a:srgbClr val="000099"/>
                          </a:solidFill>
                          <a:latin typeface="Cambria Math" panose="02040503050406030204" pitchFamily="18" charset="0"/>
                          <a:cs typeface="Times New Roman" panose="02020603050405020304" pitchFamily="18" charset="0"/>
                        </a:rPr>
                        <m:t>(</m:t>
                      </m:r>
                      <m:r>
                        <a:rPr lang="es-ES" sz="1800" i="1">
                          <a:solidFill>
                            <a:srgbClr val="000099"/>
                          </a:solidFill>
                          <a:latin typeface="Cambria Math" panose="02040503050406030204" pitchFamily="18" charset="0"/>
                          <a:cs typeface="Times New Roman" panose="02020603050405020304" pitchFamily="18" charset="0"/>
                        </a:rPr>
                        <m:t>𝑘</m:t>
                      </m:r>
                      <m:r>
                        <a:rPr lang="es-EC" sz="1800" i="1">
                          <a:solidFill>
                            <a:srgbClr val="000099"/>
                          </a:solidFill>
                          <a:latin typeface="Cambria Math" panose="02040503050406030204" pitchFamily="18" charset="0"/>
                          <a:cs typeface="Times New Roman" panose="02020603050405020304" pitchFamily="18" charset="0"/>
                        </a:rPr>
                        <m:t>+1)(2</m:t>
                      </m:r>
                      <m:r>
                        <a:rPr lang="es-EC" sz="1800" i="1">
                          <a:solidFill>
                            <a:srgbClr val="000099"/>
                          </a:solidFill>
                          <a:latin typeface="Cambria Math" panose="02040503050406030204" pitchFamily="18" charset="0"/>
                          <a:ea typeface="Cambria Math" panose="02040503050406030204" pitchFamily="18" charset="0"/>
                          <a:cs typeface="Times New Roman" panose="02020603050405020304" pitchFamily="18" charset="0"/>
                        </a:rPr>
                        <m:t>∙</m:t>
                      </m:r>
                      <m:r>
                        <a:rPr lang="es-ES" sz="1800" i="1">
                          <a:solidFill>
                            <a:srgbClr val="000099"/>
                          </a:solidFill>
                          <a:latin typeface="Cambria Math" panose="02040503050406030204" pitchFamily="18" charset="0"/>
                          <a:ea typeface="Cambria Math" panose="02040503050406030204" pitchFamily="18" charset="0"/>
                          <a:cs typeface="Times New Roman" panose="02020603050405020304" pitchFamily="18" charset="0"/>
                        </a:rPr>
                        <m:t>𝑘</m:t>
                      </m:r>
                      <m:r>
                        <a:rPr lang="es-EC" sz="1800" i="1">
                          <a:solidFill>
                            <a:srgbClr val="000099"/>
                          </a:solidFill>
                          <a:latin typeface="Cambria Math" panose="02040503050406030204" pitchFamily="18" charset="0"/>
                          <a:cs typeface="Times New Roman" panose="02020603050405020304" pitchFamily="18" charset="0"/>
                        </a:rPr>
                        <m:t>+1)</m:t>
                      </m:r>
                      <m:r>
                        <a:rPr lang="es-ES" sz="2000" i="1" dirty="0">
                          <a:solidFill>
                            <a:srgbClr val="FF0000"/>
                          </a:solidFill>
                          <a:latin typeface="Cambria Math" panose="02040503050406030204" pitchFamily="18" charset="0"/>
                        </a:rPr>
                        <m:t>+</m:t>
                      </m:r>
                      <m:sSup>
                        <m:sSupPr>
                          <m:ctrlPr>
                            <a:rPr lang="es-ES" sz="2000" i="1" dirty="0">
                              <a:solidFill>
                                <a:srgbClr val="FF0000"/>
                              </a:solidFill>
                              <a:latin typeface="Cambria Math" panose="02040503050406030204" pitchFamily="18" charset="0"/>
                            </a:rPr>
                          </m:ctrlPr>
                        </m:sSupPr>
                        <m:e>
                          <m:d>
                            <m:dPr>
                              <m:ctrlPr>
                                <a:rPr lang="es-ES" sz="2000" i="1" dirty="0">
                                  <a:solidFill>
                                    <a:srgbClr val="FF0000"/>
                                  </a:solidFill>
                                  <a:latin typeface="Cambria Math" panose="02040503050406030204" pitchFamily="18" charset="0"/>
                                </a:rPr>
                              </m:ctrlPr>
                            </m:dPr>
                            <m:e>
                              <m:r>
                                <a:rPr lang="es-ES" sz="2000" i="1" dirty="0">
                                  <a:solidFill>
                                    <a:srgbClr val="FF0000"/>
                                  </a:solidFill>
                                  <a:latin typeface="Cambria Math" panose="02040503050406030204" pitchFamily="18" charset="0"/>
                                </a:rPr>
                                <m:t>𝑘</m:t>
                              </m:r>
                              <m:r>
                                <a:rPr lang="es-ES" sz="2000" i="1" dirty="0">
                                  <a:solidFill>
                                    <a:srgbClr val="FF0000"/>
                                  </a:solidFill>
                                  <a:latin typeface="Cambria Math" panose="02040503050406030204" pitchFamily="18" charset="0"/>
                                </a:rPr>
                                <m:t>+1</m:t>
                              </m:r>
                            </m:e>
                          </m:d>
                        </m:e>
                        <m:sup>
                          <m:r>
                            <a:rPr lang="es-ES" sz="2000" i="1" dirty="0">
                              <a:solidFill>
                                <a:srgbClr val="FF0000"/>
                              </a:solidFill>
                              <a:latin typeface="Cambria Math" panose="02040503050406030204" pitchFamily="18" charset="0"/>
                            </a:rPr>
                            <m:t>2</m:t>
                          </m:r>
                        </m:sup>
                      </m:sSup>
                    </m:oMath>
                  </m:oMathPara>
                </a14:m>
                <a:endParaRPr lang="es-EC" sz="2000" dirty="0">
                  <a:solidFill>
                    <a:srgbClr val="000099"/>
                  </a:solidFill>
                  <a:latin typeface="Times New Roman" panose="02020603050405020304" pitchFamily="18" charset="0"/>
                  <a:cs typeface="Times New Roman" panose="02020603050405020304" pitchFamily="18" charset="0"/>
                </a:endParaRPr>
              </a:p>
              <a:p>
                <a:pPr marL="625475" lvl="0" indent="0" algn="ctr">
                  <a:lnSpc>
                    <a:spcPct val="150000"/>
                  </a:lnSpc>
                  <a:spcBef>
                    <a:spcPct val="0"/>
                  </a:spcBef>
                  <a:buNone/>
                  <a:defRPr/>
                </a:pPr>
                <a14:m>
                  <m:oMathPara xmlns:m="http://schemas.openxmlformats.org/officeDocument/2006/math">
                    <m:oMathParaPr>
                      <m:jc m:val="left"/>
                    </m:oMathParaPr>
                    <m:oMath xmlns:m="http://schemas.openxmlformats.org/officeDocument/2006/math">
                      <m:r>
                        <a:rPr lang="es-EC" sz="2000" i="1">
                          <a:solidFill>
                            <a:srgbClr val="000099"/>
                          </a:solidFill>
                          <a:latin typeface="Cambria Math" panose="02040503050406030204" pitchFamily="18" charset="0"/>
                          <a:ea typeface="Cambria Math" panose="02040503050406030204" pitchFamily="18" charset="0"/>
                        </a:rPr>
                        <m:t>=</m:t>
                      </m:r>
                      <m:r>
                        <a:rPr lang="es-EC" sz="2000" i="1">
                          <a:solidFill>
                            <a:srgbClr val="000099"/>
                          </a:solidFill>
                          <a:latin typeface="Cambria Math" panose="02040503050406030204" pitchFamily="18" charset="0"/>
                          <a:cs typeface="Times New Roman" panose="02020603050405020304" pitchFamily="18" charset="0"/>
                        </a:rPr>
                        <m:t>(</m:t>
                      </m:r>
                      <m:r>
                        <a:rPr lang="es-ES" sz="2000" i="1">
                          <a:solidFill>
                            <a:srgbClr val="000099"/>
                          </a:solidFill>
                          <a:latin typeface="Cambria Math" panose="02040503050406030204" pitchFamily="18" charset="0"/>
                          <a:cs typeface="Times New Roman" panose="02020603050405020304" pitchFamily="18" charset="0"/>
                        </a:rPr>
                        <m:t>𝑘</m:t>
                      </m:r>
                      <m:r>
                        <a:rPr lang="es-EC" sz="2000" i="1">
                          <a:solidFill>
                            <a:srgbClr val="000099"/>
                          </a:solidFill>
                          <a:latin typeface="Cambria Math" panose="02040503050406030204" pitchFamily="18" charset="0"/>
                          <a:cs typeface="Times New Roman" panose="02020603050405020304" pitchFamily="18" charset="0"/>
                        </a:rPr>
                        <m:t>+1)</m:t>
                      </m:r>
                      <m:d>
                        <m:dPr>
                          <m:begChr m:val="["/>
                          <m:endChr m:val="]"/>
                          <m:ctrlPr>
                            <a:rPr lang="es-EC" sz="2000" i="1" smtClean="0">
                              <a:solidFill>
                                <a:srgbClr val="000099"/>
                              </a:solidFill>
                              <a:latin typeface="Cambria Math" panose="02040503050406030204" pitchFamily="18" charset="0"/>
                              <a:cs typeface="Times New Roman" panose="02020603050405020304" pitchFamily="18" charset="0"/>
                            </a:rPr>
                          </m:ctrlPr>
                        </m:dPr>
                        <m:e>
                          <m:f>
                            <m:fPr>
                              <m:ctrlPr>
                                <a:rPr lang="es-EC" sz="2000" i="1">
                                  <a:solidFill>
                                    <a:srgbClr val="000099"/>
                                  </a:solidFill>
                                  <a:latin typeface="Cambria Math" panose="02040503050406030204" pitchFamily="18" charset="0"/>
                                  <a:cs typeface="Times New Roman" panose="02020603050405020304" pitchFamily="18" charset="0"/>
                                </a:rPr>
                              </m:ctrlPr>
                            </m:fPr>
                            <m:num>
                              <m:r>
                                <a:rPr lang="es-EC" sz="2000" i="1">
                                  <a:solidFill>
                                    <a:srgbClr val="000099"/>
                                  </a:solidFill>
                                  <a:latin typeface="Cambria Math" panose="02040503050406030204" pitchFamily="18" charset="0"/>
                                  <a:cs typeface="Times New Roman" panose="02020603050405020304" pitchFamily="18" charset="0"/>
                                </a:rPr>
                                <m:t>1</m:t>
                              </m:r>
                            </m:num>
                            <m:den>
                              <m:r>
                                <a:rPr lang="es-EC" sz="2000" i="1">
                                  <a:solidFill>
                                    <a:srgbClr val="000099"/>
                                  </a:solidFill>
                                  <a:latin typeface="Cambria Math" panose="02040503050406030204" pitchFamily="18" charset="0"/>
                                  <a:cs typeface="Times New Roman" panose="02020603050405020304" pitchFamily="18" charset="0"/>
                                </a:rPr>
                                <m:t>6</m:t>
                              </m:r>
                            </m:den>
                          </m:f>
                          <m:r>
                            <a:rPr lang="es-ES" sz="2000" i="1">
                              <a:solidFill>
                                <a:srgbClr val="000099"/>
                              </a:solidFill>
                              <a:latin typeface="Cambria Math" panose="02040503050406030204" pitchFamily="18" charset="0"/>
                              <a:cs typeface="Times New Roman" panose="02020603050405020304" pitchFamily="18" charset="0"/>
                            </a:rPr>
                            <m:t>𝑘</m:t>
                          </m:r>
                          <m:d>
                            <m:dPr>
                              <m:ctrlPr>
                                <a:rPr lang="es-EC" sz="2000" i="1">
                                  <a:solidFill>
                                    <a:srgbClr val="000099"/>
                                  </a:solidFill>
                                  <a:latin typeface="Cambria Math" panose="02040503050406030204" pitchFamily="18" charset="0"/>
                                  <a:cs typeface="Times New Roman" panose="02020603050405020304" pitchFamily="18" charset="0"/>
                                </a:rPr>
                              </m:ctrlPr>
                            </m:dPr>
                            <m:e>
                              <m:r>
                                <a:rPr lang="es-EC" sz="2000" i="1">
                                  <a:solidFill>
                                    <a:srgbClr val="000099"/>
                                  </a:solidFill>
                                  <a:latin typeface="Cambria Math" panose="02040503050406030204" pitchFamily="18" charset="0"/>
                                  <a:cs typeface="Times New Roman" panose="02020603050405020304" pitchFamily="18" charset="0"/>
                                </a:rPr>
                                <m:t>2</m:t>
                              </m:r>
                              <m:r>
                                <a:rPr lang="es-EC" sz="2000" i="1">
                                  <a:solidFill>
                                    <a:srgbClr val="000099"/>
                                  </a:solidFill>
                                  <a:latin typeface="Cambria Math" panose="02040503050406030204" pitchFamily="18" charset="0"/>
                                  <a:ea typeface="Cambria Math" panose="02040503050406030204" pitchFamily="18" charset="0"/>
                                  <a:cs typeface="Times New Roman" panose="02020603050405020304" pitchFamily="18" charset="0"/>
                                </a:rPr>
                                <m:t>∙</m:t>
                              </m:r>
                              <m:r>
                                <a:rPr lang="es-ES" sz="2000" i="1">
                                  <a:solidFill>
                                    <a:srgbClr val="000099"/>
                                  </a:solidFill>
                                  <a:latin typeface="Cambria Math" panose="02040503050406030204" pitchFamily="18" charset="0"/>
                                  <a:ea typeface="Cambria Math" panose="02040503050406030204" pitchFamily="18" charset="0"/>
                                  <a:cs typeface="Times New Roman" panose="02020603050405020304" pitchFamily="18" charset="0"/>
                                </a:rPr>
                                <m:t>𝑘</m:t>
                              </m:r>
                              <m:r>
                                <a:rPr lang="es-EC" sz="2000" i="1">
                                  <a:solidFill>
                                    <a:srgbClr val="000099"/>
                                  </a:solidFill>
                                  <a:latin typeface="Cambria Math" panose="02040503050406030204" pitchFamily="18" charset="0"/>
                                  <a:cs typeface="Times New Roman" panose="02020603050405020304" pitchFamily="18" charset="0"/>
                                </a:rPr>
                                <m:t>+1</m:t>
                              </m:r>
                            </m:e>
                          </m:d>
                          <m:r>
                            <a:rPr lang="es-ES" sz="2000" b="0" i="1" smtClean="0">
                              <a:solidFill>
                                <a:srgbClr val="000099"/>
                              </a:solidFill>
                              <a:latin typeface="Cambria Math" panose="02040503050406030204" pitchFamily="18" charset="0"/>
                              <a:cs typeface="Times New Roman" panose="02020603050405020304" pitchFamily="18" charset="0"/>
                            </a:rPr>
                            <m:t>+(</m:t>
                          </m:r>
                          <m:r>
                            <a:rPr lang="es-ES" sz="2000" b="0" i="1" smtClean="0">
                              <a:solidFill>
                                <a:srgbClr val="000099"/>
                              </a:solidFill>
                              <a:latin typeface="Cambria Math" panose="02040503050406030204" pitchFamily="18" charset="0"/>
                              <a:cs typeface="Times New Roman" panose="02020603050405020304" pitchFamily="18" charset="0"/>
                            </a:rPr>
                            <m:t>𝑘</m:t>
                          </m:r>
                          <m:r>
                            <a:rPr lang="es-ES" sz="2000" b="0" i="1" smtClean="0">
                              <a:solidFill>
                                <a:srgbClr val="000099"/>
                              </a:solidFill>
                              <a:latin typeface="Cambria Math" panose="02040503050406030204" pitchFamily="18" charset="0"/>
                              <a:cs typeface="Times New Roman" panose="02020603050405020304" pitchFamily="18" charset="0"/>
                            </a:rPr>
                            <m:t>+1)</m:t>
                          </m:r>
                        </m:e>
                      </m:d>
                    </m:oMath>
                  </m:oMathPara>
                </a14:m>
                <a:endParaRPr lang="es-ES_tradnl" sz="2000" dirty="0">
                  <a:solidFill>
                    <a:srgbClr val="000099"/>
                  </a:solidFill>
                  <a:latin typeface="Times New Roman" panose="02020603050405020304" pitchFamily="18" charset="0"/>
                  <a:cs typeface="Times New Roman" panose="02020603050405020304" pitchFamily="18" charset="0"/>
                </a:endParaRPr>
              </a:p>
              <a:p>
                <a:pPr marL="625475" lvl="0" indent="0" algn="ctr">
                  <a:lnSpc>
                    <a:spcPct val="150000"/>
                  </a:lnSpc>
                  <a:spcBef>
                    <a:spcPct val="0"/>
                  </a:spcBef>
                  <a:buNone/>
                  <a:defRPr/>
                </a:pPr>
                <a14:m>
                  <m:oMathPara xmlns:m="http://schemas.openxmlformats.org/officeDocument/2006/math">
                    <m:oMathParaPr>
                      <m:jc m:val="left"/>
                    </m:oMathParaPr>
                    <m:oMath xmlns:m="http://schemas.openxmlformats.org/officeDocument/2006/math">
                      <m:r>
                        <a:rPr lang="es-EC" sz="2000" i="1">
                          <a:solidFill>
                            <a:srgbClr val="000099"/>
                          </a:solidFill>
                          <a:latin typeface="Cambria Math" panose="02040503050406030204" pitchFamily="18" charset="0"/>
                          <a:ea typeface="Cambria Math" panose="02040503050406030204" pitchFamily="18" charset="0"/>
                        </a:rPr>
                        <m:t>=</m:t>
                      </m:r>
                      <m:f>
                        <m:fPr>
                          <m:ctrlPr>
                            <a:rPr lang="es-ES" sz="2000" b="0" i="1" smtClean="0">
                              <a:solidFill>
                                <a:srgbClr val="000099"/>
                              </a:solidFill>
                              <a:latin typeface="Cambria Math" panose="02040503050406030204" pitchFamily="18" charset="0"/>
                              <a:ea typeface="Cambria Math" panose="02040503050406030204" pitchFamily="18" charset="0"/>
                            </a:rPr>
                          </m:ctrlPr>
                        </m:fPr>
                        <m:num>
                          <m:r>
                            <a:rPr lang="es-ES" sz="2000" b="0" i="1" smtClean="0">
                              <a:solidFill>
                                <a:srgbClr val="000099"/>
                              </a:solidFill>
                              <a:latin typeface="Cambria Math" panose="02040503050406030204" pitchFamily="18" charset="0"/>
                              <a:ea typeface="Cambria Math" panose="02040503050406030204" pitchFamily="18" charset="0"/>
                            </a:rPr>
                            <m:t>1</m:t>
                          </m:r>
                        </m:num>
                        <m:den>
                          <m:r>
                            <a:rPr lang="es-ES" sz="2000" b="0" i="1" smtClean="0">
                              <a:solidFill>
                                <a:srgbClr val="000099"/>
                              </a:solidFill>
                              <a:latin typeface="Cambria Math" panose="02040503050406030204" pitchFamily="18" charset="0"/>
                              <a:ea typeface="Cambria Math" panose="02040503050406030204" pitchFamily="18" charset="0"/>
                            </a:rPr>
                            <m:t>6</m:t>
                          </m:r>
                        </m:den>
                      </m:f>
                      <m:r>
                        <a:rPr lang="es-EC" sz="2000" i="1">
                          <a:solidFill>
                            <a:srgbClr val="000099"/>
                          </a:solidFill>
                          <a:latin typeface="Cambria Math" panose="02040503050406030204" pitchFamily="18" charset="0"/>
                          <a:cs typeface="Times New Roman" panose="02020603050405020304" pitchFamily="18" charset="0"/>
                        </a:rPr>
                        <m:t>(</m:t>
                      </m:r>
                      <m:r>
                        <a:rPr lang="es-ES" sz="2000" i="1">
                          <a:solidFill>
                            <a:srgbClr val="000099"/>
                          </a:solidFill>
                          <a:latin typeface="Cambria Math" panose="02040503050406030204" pitchFamily="18" charset="0"/>
                          <a:cs typeface="Times New Roman" panose="02020603050405020304" pitchFamily="18" charset="0"/>
                        </a:rPr>
                        <m:t>𝑘</m:t>
                      </m:r>
                      <m:r>
                        <a:rPr lang="es-EC" sz="2000" i="1">
                          <a:solidFill>
                            <a:srgbClr val="000099"/>
                          </a:solidFill>
                          <a:latin typeface="Cambria Math" panose="02040503050406030204" pitchFamily="18" charset="0"/>
                          <a:cs typeface="Times New Roman" panose="02020603050405020304" pitchFamily="18" charset="0"/>
                        </a:rPr>
                        <m:t>+1)</m:t>
                      </m:r>
                      <m:d>
                        <m:dPr>
                          <m:begChr m:val="["/>
                          <m:endChr m:val="]"/>
                          <m:ctrlPr>
                            <a:rPr lang="es-EC" sz="2000" i="1">
                              <a:solidFill>
                                <a:srgbClr val="000099"/>
                              </a:solidFill>
                              <a:latin typeface="Cambria Math" panose="02040503050406030204" pitchFamily="18" charset="0"/>
                              <a:cs typeface="Times New Roman" panose="02020603050405020304" pitchFamily="18" charset="0"/>
                            </a:rPr>
                          </m:ctrlPr>
                        </m:dPr>
                        <m:e>
                          <m:r>
                            <a:rPr lang="es-ES" sz="2000" i="1">
                              <a:solidFill>
                                <a:srgbClr val="000099"/>
                              </a:solidFill>
                              <a:latin typeface="Cambria Math" panose="02040503050406030204" pitchFamily="18" charset="0"/>
                              <a:cs typeface="Times New Roman" panose="02020603050405020304" pitchFamily="18" charset="0"/>
                            </a:rPr>
                            <m:t>𝑘</m:t>
                          </m:r>
                          <m:d>
                            <m:dPr>
                              <m:ctrlPr>
                                <a:rPr lang="es-EC" sz="2000" i="1">
                                  <a:solidFill>
                                    <a:srgbClr val="000099"/>
                                  </a:solidFill>
                                  <a:latin typeface="Cambria Math" panose="02040503050406030204" pitchFamily="18" charset="0"/>
                                  <a:cs typeface="Times New Roman" panose="02020603050405020304" pitchFamily="18" charset="0"/>
                                </a:rPr>
                              </m:ctrlPr>
                            </m:dPr>
                            <m:e>
                              <m:r>
                                <a:rPr lang="es-EC" sz="2000" i="1">
                                  <a:solidFill>
                                    <a:srgbClr val="000099"/>
                                  </a:solidFill>
                                  <a:latin typeface="Cambria Math" panose="02040503050406030204" pitchFamily="18" charset="0"/>
                                  <a:cs typeface="Times New Roman" panose="02020603050405020304" pitchFamily="18" charset="0"/>
                                </a:rPr>
                                <m:t>2</m:t>
                              </m:r>
                              <m:r>
                                <a:rPr lang="es-EC" sz="2000" i="1">
                                  <a:solidFill>
                                    <a:srgbClr val="000099"/>
                                  </a:solidFill>
                                  <a:latin typeface="Cambria Math" panose="02040503050406030204" pitchFamily="18" charset="0"/>
                                  <a:ea typeface="Cambria Math" panose="02040503050406030204" pitchFamily="18" charset="0"/>
                                  <a:cs typeface="Times New Roman" panose="02020603050405020304" pitchFamily="18" charset="0"/>
                                </a:rPr>
                                <m:t>∙</m:t>
                              </m:r>
                              <m:r>
                                <a:rPr lang="es-ES" sz="2000" i="1">
                                  <a:solidFill>
                                    <a:srgbClr val="000099"/>
                                  </a:solidFill>
                                  <a:latin typeface="Cambria Math" panose="02040503050406030204" pitchFamily="18" charset="0"/>
                                  <a:ea typeface="Cambria Math" panose="02040503050406030204" pitchFamily="18" charset="0"/>
                                  <a:cs typeface="Times New Roman" panose="02020603050405020304" pitchFamily="18" charset="0"/>
                                </a:rPr>
                                <m:t>𝑘</m:t>
                              </m:r>
                              <m:r>
                                <a:rPr lang="es-EC" sz="2000" i="1">
                                  <a:solidFill>
                                    <a:srgbClr val="000099"/>
                                  </a:solidFill>
                                  <a:latin typeface="Cambria Math" panose="02040503050406030204" pitchFamily="18" charset="0"/>
                                  <a:cs typeface="Times New Roman" panose="02020603050405020304" pitchFamily="18" charset="0"/>
                                </a:rPr>
                                <m:t>+1</m:t>
                              </m:r>
                            </m:e>
                          </m:d>
                          <m:r>
                            <a:rPr lang="es-ES" sz="2000" i="1">
                              <a:solidFill>
                                <a:srgbClr val="000099"/>
                              </a:solidFill>
                              <a:latin typeface="Cambria Math" panose="02040503050406030204" pitchFamily="18" charset="0"/>
                              <a:cs typeface="Times New Roman" panose="02020603050405020304" pitchFamily="18" charset="0"/>
                            </a:rPr>
                            <m:t>+</m:t>
                          </m:r>
                          <m:r>
                            <a:rPr lang="es-ES" sz="2000" b="0" i="1" smtClean="0">
                              <a:solidFill>
                                <a:srgbClr val="000099"/>
                              </a:solidFill>
                              <a:latin typeface="Cambria Math" panose="02040503050406030204" pitchFamily="18" charset="0"/>
                              <a:cs typeface="Times New Roman" panose="02020603050405020304" pitchFamily="18" charset="0"/>
                            </a:rPr>
                            <m:t>6</m:t>
                          </m:r>
                          <m:r>
                            <a:rPr lang="es-ES" sz="2000" i="1">
                              <a:solidFill>
                                <a:srgbClr val="000099"/>
                              </a:solidFill>
                              <a:latin typeface="Cambria Math" panose="02040503050406030204" pitchFamily="18" charset="0"/>
                              <a:cs typeface="Times New Roman" panose="02020603050405020304" pitchFamily="18" charset="0"/>
                            </a:rPr>
                            <m:t>(</m:t>
                          </m:r>
                          <m:r>
                            <a:rPr lang="es-ES" sz="2000" i="1">
                              <a:solidFill>
                                <a:srgbClr val="000099"/>
                              </a:solidFill>
                              <a:latin typeface="Cambria Math" panose="02040503050406030204" pitchFamily="18" charset="0"/>
                              <a:cs typeface="Times New Roman" panose="02020603050405020304" pitchFamily="18" charset="0"/>
                            </a:rPr>
                            <m:t>𝑘</m:t>
                          </m:r>
                          <m:r>
                            <a:rPr lang="es-ES" sz="2000" i="1">
                              <a:solidFill>
                                <a:srgbClr val="000099"/>
                              </a:solidFill>
                              <a:latin typeface="Cambria Math" panose="02040503050406030204" pitchFamily="18" charset="0"/>
                              <a:cs typeface="Times New Roman" panose="02020603050405020304" pitchFamily="18" charset="0"/>
                            </a:rPr>
                            <m:t>+1)</m:t>
                          </m:r>
                        </m:e>
                      </m:d>
                    </m:oMath>
                  </m:oMathPara>
                </a14:m>
                <a:endParaRPr lang="es-ES_tradnl" sz="2000" dirty="0">
                  <a:solidFill>
                    <a:srgbClr val="000099"/>
                  </a:solidFill>
                  <a:latin typeface="Times New Roman" panose="02020603050405020304" pitchFamily="18" charset="0"/>
                  <a:cs typeface="Times New Roman" panose="02020603050405020304" pitchFamily="18" charset="0"/>
                </a:endParaRPr>
              </a:p>
              <a:p>
                <a:pPr marL="625475" lvl="0" indent="0" algn="just">
                  <a:lnSpc>
                    <a:spcPct val="150000"/>
                  </a:lnSpc>
                  <a:spcBef>
                    <a:spcPct val="0"/>
                  </a:spcBef>
                  <a:buNone/>
                  <a:defRPr/>
                </a:pPr>
                <a:endParaRPr lang="es-ES_tradnl" sz="2000" dirty="0">
                  <a:solidFill>
                    <a:srgbClr val="000099"/>
                  </a:solidFill>
                  <a:latin typeface="Times New Roman" panose="02020603050405020304" pitchFamily="18" charset="0"/>
                  <a:cs typeface="Times New Roman" panose="02020603050405020304" pitchFamily="18" charset="0"/>
                </a:endParaRPr>
              </a:p>
            </p:txBody>
          </p:sp>
        </mc:Choice>
        <mc:Fallback>
          <p:sp>
            <p:nvSpPr>
              <p:cNvPr id="15" name="Marcador de contenido 3">
                <a:extLst>
                  <a:ext uri="{FF2B5EF4-FFF2-40B4-BE49-F238E27FC236}">
                    <a16:creationId xmlns:a16="http://schemas.microsoft.com/office/drawing/2014/main" id="{1D841A98-34A9-0EB3-B8FE-0B6D27304D32}"/>
                  </a:ext>
                </a:extLst>
              </p:cNvPr>
              <p:cNvSpPr>
                <a:spLocks noGrp="1" noRot="1" noChangeAspect="1" noMove="1" noResize="1" noEditPoints="1" noAdjustHandles="1" noChangeArrowheads="1" noChangeShapeType="1" noTextEdit="1"/>
              </p:cNvSpPr>
              <p:nvPr>
                <p:ph sz="half" idx="2"/>
              </p:nvPr>
            </p:nvSpPr>
            <p:spPr>
              <a:xfrm>
                <a:off x="7041411" y="1850004"/>
                <a:ext cx="5080000" cy="3805986"/>
              </a:xfrm>
              <a:blipFill>
                <a:blip r:embed="rId6"/>
                <a:stretch>
                  <a:fillRect l="-1200" t="-800"/>
                </a:stretch>
              </a:blipFill>
            </p:spPr>
            <p:txBody>
              <a:bodyPr/>
              <a:lstStyle/>
              <a:p>
                <a:r>
                  <a:rPr lang="es-EC">
                    <a:noFill/>
                  </a:rPr>
                  <a:t> </a:t>
                </a:r>
              </a:p>
            </p:txBody>
          </p:sp>
        </mc:Fallback>
      </mc:AlternateContent>
    </p:spTree>
    <p:extLst>
      <p:ext uri="{BB962C8B-B14F-4D97-AF65-F5344CB8AC3E}">
        <p14:creationId xmlns:p14="http://schemas.microsoft.com/office/powerpoint/2010/main" val="189219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500"/>
                            </p:stCondLst>
                            <p:childTnLst>
                              <p:par>
                                <p:cTn id="29" presetID="1" presetClass="entr" presetSubtype="0" fill="hold" grpId="0" nodeType="afterEffect">
                                  <p:stCondLst>
                                    <p:cond delay="1000"/>
                                  </p:stCondLst>
                                  <p:childTnLst>
                                    <p:set>
                                      <p:cBhvr>
                                        <p:cTn id="30" dur="1" fill="hold">
                                          <p:stCondLst>
                                            <p:cond delay="499"/>
                                          </p:stCondLst>
                                        </p:cTn>
                                        <p:tgtEl>
                                          <p:spTgt spid="5"/>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0" nodeType="afterEffect">
                                  <p:stCondLst>
                                    <p:cond delay="1000"/>
                                  </p:stCondLst>
                                  <p:childTnLst>
                                    <p:set>
                                      <p:cBhvr>
                                        <p:cTn id="33" dur="1" fill="hold">
                                          <p:stCondLst>
                                            <p:cond delay="499"/>
                                          </p:stCondLst>
                                        </p:cTn>
                                        <p:tgtEl>
                                          <p:spTgt spid="6"/>
                                        </p:tgtEl>
                                        <p:attrNameLst>
                                          <p:attrName>style.visibility</p:attrName>
                                        </p:attrNameLst>
                                      </p:cBhvr>
                                      <p:to>
                                        <p:strVal val="visible"/>
                                      </p:to>
                                    </p:set>
                                  </p:childTnLst>
                                </p:cTn>
                              </p:par>
                            </p:childTnLst>
                          </p:cTn>
                        </p:par>
                        <p:par>
                          <p:cTn id="34" fill="hold">
                            <p:stCondLst>
                              <p:cond delay="3500"/>
                            </p:stCondLst>
                            <p:childTnLst>
                              <p:par>
                                <p:cTn id="35" presetID="1" presetClass="entr" presetSubtype="0" fill="hold" grpId="0" nodeType="afterEffect">
                                  <p:stCondLst>
                                    <p:cond delay="1000"/>
                                  </p:stCondLst>
                                  <p:childTnLst>
                                    <p:set>
                                      <p:cBhvr>
                                        <p:cTn id="36" dur="1" fill="hold">
                                          <p:stCondLst>
                                            <p:cond delay="499"/>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wipe(down)">
                                      <p:cBhvr>
                                        <p:cTn id="41" dur="500"/>
                                        <p:tgtEl>
                                          <p:spTgt spid="1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xEl>
                                              <p:pRg st="1" end="1"/>
                                            </p:txEl>
                                          </p:spTgt>
                                        </p:tgtEl>
                                        <p:attrNameLst>
                                          <p:attrName>style.visibility</p:attrName>
                                        </p:attrNameLst>
                                      </p:cBhvr>
                                      <p:to>
                                        <p:strVal val="visible"/>
                                      </p:to>
                                    </p:set>
                                    <p:animEffect transition="in" filter="wipe(down)">
                                      <p:cBhvr>
                                        <p:cTn id="46" dur="500"/>
                                        <p:tgtEl>
                                          <p:spTgt spid="1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5">
                                            <p:txEl>
                                              <p:pRg st="2" end="2"/>
                                            </p:txEl>
                                          </p:spTgt>
                                        </p:tgtEl>
                                        <p:attrNameLst>
                                          <p:attrName>style.visibility</p:attrName>
                                        </p:attrNameLst>
                                      </p:cBhvr>
                                      <p:to>
                                        <p:strVal val="visible"/>
                                      </p:to>
                                    </p:set>
                                    <p:animEffect transition="in" filter="wipe(down)">
                                      <p:cBhvr>
                                        <p:cTn id="51" dur="500"/>
                                        <p:tgtEl>
                                          <p:spTgt spid="15">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5">
                                            <p:txEl>
                                              <p:pRg st="3" end="3"/>
                                            </p:txEl>
                                          </p:spTgt>
                                        </p:tgtEl>
                                        <p:attrNameLst>
                                          <p:attrName>style.visibility</p:attrName>
                                        </p:attrNameLst>
                                      </p:cBhvr>
                                      <p:to>
                                        <p:strVal val="visible"/>
                                      </p:to>
                                    </p:set>
                                    <p:animEffect transition="in" filter="wipe(down)">
                                      <p:cBhvr>
                                        <p:cTn id="56" dur="500"/>
                                        <p:tgtEl>
                                          <p:spTgt spid="15">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5">
                                            <p:txEl>
                                              <p:pRg st="4" end="4"/>
                                            </p:txEl>
                                          </p:spTgt>
                                        </p:tgtEl>
                                        <p:attrNameLst>
                                          <p:attrName>style.visibility</p:attrName>
                                        </p:attrNameLst>
                                      </p:cBhvr>
                                      <p:to>
                                        <p:strVal val="visible"/>
                                      </p:to>
                                    </p:set>
                                    <p:animEffect transition="in" filter="wipe(down)">
                                      <p:cBhvr>
                                        <p:cTn id="61"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utoUpdateAnimBg="0"/>
      <p:bldP spid="6" grpId="0" autoUpdateAnimBg="0"/>
      <p:bldP spid="7" grpId="0" autoUpdateAnimBg="0"/>
      <p:bldP spid="15"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5" name="Text Box 3"/>
          <p:cNvSpPr txBox="1">
            <a:spLocks noChangeArrowheads="1"/>
          </p:cNvSpPr>
          <p:nvPr/>
        </p:nvSpPr>
        <p:spPr bwMode="auto">
          <a:xfrm>
            <a:off x="814558" y="308974"/>
            <a:ext cx="7535863" cy="531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10000"/>
              </a:spcBef>
              <a:spcAft>
                <a:spcPct val="0"/>
              </a:spcAft>
              <a:defRPr/>
            </a:pPr>
            <a:r>
              <a:rPr lang="es-EC" sz="2800" b="1" dirty="0">
                <a:solidFill>
                  <a:srgbClr val="000099"/>
                </a:solidFill>
                <a:latin typeface="Times New Roman" panose="02020603050405020304" pitchFamily="18" charset="0"/>
                <a:cs typeface="Times New Roman" panose="02020603050405020304" pitchFamily="18" charset="0"/>
              </a:rPr>
              <a:t>Sumas de Potencias Enteras</a:t>
            </a:r>
            <a:r>
              <a:rPr lang="en-CA" sz="28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a:t>
            </a:r>
          </a:p>
        </p:txBody>
      </p:sp>
      <p:graphicFrame>
        <p:nvGraphicFramePr>
          <p:cNvPr id="166927" name="Object 15"/>
          <p:cNvGraphicFramePr>
            <a:graphicFrameLocks noChangeAspect="1"/>
          </p:cNvGraphicFramePr>
          <p:nvPr>
            <p:extLst>
              <p:ext uri="{D42A27DB-BD31-4B8C-83A1-F6EECF244321}">
                <p14:modId xmlns:p14="http://schemas.microsoft.com/office/powerpoint/2010/main" val="3168909118"/>
              </p:ext>
            </p:extLst>
          </p:nvPr>
        </p:nvGraphicFramePr>
        <p:xfrm>
          <a:off x="773283" y="1029695"/>
          <a:ext cx="5173663" cy="946150"/>
        </p:xfrm>
        <a:graphic>
          <a:graphicData uri="http://schemas.openxmlformats.org/presentationml/2006/ole">
            <mc:AlternateContent xmlns:mc="http://schemas.openxmlformats.org/markup-compatibility/2006">
              <mc:Choice xmlns:v="urn:schemas-microsoft-com:vml" Requires="v">
                <p:oleObj name="Equation" r:id="rId3" imgW="2361960" imgH="431640" progId="Equation.DSMT4">
                  <p:embed/>
                </p:oleObj>
              </mc:Choice>
              <mc:Fallback>
                <p:oleObj name="Equation" r:id="rId3" imgW="2361960" imgH="431640" progId="Equation.DSMT4">
                  <p:embed/>
                  <p:pic>
                    <p:nvPicPr>
                      <p:cNvPr id="166927"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283" y="1029695"/>
                        <a:ext cx="5173663"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8" name="Object 16"/>
          <p:cNvGraphicFramePr>
            <a:graphicFrameLocks noChangeAspect="1"/>
          </p:cNvGraphicFramePr>
          <p:nvPr>
            <p:extLst>
              <p:ext uri="{D42A27DB-BD31-4B8C-83A1-F6EECF244321}">
                <p14:modId xmlns:p14="http://schemas.microsoft.com/office/powerpoint/2010/main" val="2710999841"/>
              </p:ext>
            </p:extLst>
          </p:nvPr>
        </p:nvGraphicFramePr>
        <p:xfrm>
          <a:off x="773278" y="2085388"/>
          <a:ext cx="6580188" cy="909637"/>
        </p:xfrm>
        <a:graphic>
          <a:graphicData uri="http://schemas.openxmlformats.org/presentationml/2006/ole">
            <mc:AlternateContent xmlns:mc="http://schemas.openxmlformats.org/markup-compatibility/2006">
              <mc:Choice xmlns:v="urn:schemas-microsoft-com:vml" Requires="v">
                <p:oleObj name="Equation" r:id="rId5" imgW="3124080" imgH="431640" progId="Equation.DSMT4">
                  <p:embed/>
                </p:oleObj>
              </mc:Choice>
              <mc:Fallback>
                <p:oleObj name="Equation" r:id="rId5" imgW="3124080" imgH="431640" progId="Equation.DSMT4">
                  <p:embed/>
                  <p:pic>
                    <p:nvPicPr>
                      <p:cNvPr id="166928"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278" y="2085388"/>
                        <a:ext cx="6580188"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9" name="Object 17"/>
          <p:cNvGraphicFramePr>
            <a:graphicFrameLocks noChangeAspect="1"/>
          </p:cNvGraphicFramePr>
          <p:nvPr>
            <p:extLst>
              <p:ext uri="{D42A27DB-BD31-4B8C-83A1-F6EECF244321}">
                <p14:modId xmlns:p14="http://schemas.microsoft.com/office/powerpoint/2010/main" val="2356075909"/>
              </p:ext>
            </p:extLst>
          </p:nvPr>
        </p:nvGraphicFramePr>
        <p:xfrm>
          <a:off x="773283" y="3104563"/>
          <a:ext cx="5859463" cy="909637"/>
        </p:xfrm>
        <a:graphic>
          <a:graphicData uri="http://schemas.openxmlformats.org/presentationml/2006/ole">
            <mc:AlternateContent xmlns:mc="http://schemas.openxmlformats.org/markup-compatibility/2006">
              <mc:Choice xmlns:v="urn:schemas-microsoft-com:vml" Requires="v">
                <p:oleObj name="Equation" r:id="rId7" imgW="2781000" imgH="431640" progId="Equation.DSMT4">
                  <p:embed/>
                </p:oleObj>
              </mc:Choice>
              <mc:Fallback>
                <p:oleObj name="Equation" r:id="rId7" imgW="2781000" imgH="431640" progId="Equation.DSMT4">
                  <p:embed/>
                  <p:pic>
                    <p:nvPicPr>
                      <p:cNvPr id="166929"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3283" y="3104563"/>
                        <a:ext cx="5859463"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30" name="Object 18"/>
          <p:cNvGraphicFramePr>
            <a:graphicFrameLocks noChangeAspect="1"/>
          </p:cNvGraphicFramePr>
          <p:nvPr>
            <p:extLst>
              <p:ext uri="{D42A27DB-BD31-4B8C-83A1-F6EECF244321}">
                <p14:modId xmlns:p14="http://schemas.microsoft.com/office/powerpoint/2010/main" val="4081127794"/>
              </p:ext>
            </p:extLst>
          </p:nvPr>
        </p:nvGraphicFramePr>
        <p:xfrm>
          <a:off x="773278" y="4123738"/>
          <a:ext cx="8161338" cy="909637"/>
        </p:xfrm>
        <a:graphic>
          <a:graphicData uri="http://schemas.openxmlformats.org/presentationml/2006/ole">
            <mc:AlternateContent xmlns:mc="http://schemas.openxmlformats.org/markup-compatibility/2006">
              <mc:Choice xmlns:v="urn:schemas-microsoft-com:vml" Requires="v">
                <p:oleObj name="Equation" r:id="rId9" imgW="3873240" imgH="431640" progId="Equation.DSMT4">
                  <p:embed/>
                </p:oleObj>
              </mc:Choice>
              <mc:Fallback>
                <p:oleObj name="Equation" r:id="rId9" imgW="3873240" imgH="431640" progId="Equation.DSMT4">
                  <p:embed/>
                  <p:pic>
                    <p:nvPicPr>
                      <p:cNvPr id="16693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3278" y="4123738"/>
                        <a:ext cx="8161338"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31" name="Object 19"/>
          <p:cNvGraphicFramePr>
            <a:graphicFrameLocks noChangeAspect="1"/>
          </p:cNvGraphicFramePr>
          <p:nvPr>
            <p:extLst>
              <p:ext uri="{D42A27DB-BD31-4B8C-83A1-F6EECF244321}">
                <p14:modId xmlns:p14="http://schemas.microsoft.com/office/powerpoint/2010/main" val="458931740"/>
              </p:ext>
            </p:extLst>
          </p:nvPr>
        </p:nvGraphicFramePr>
        <p:xfrm>
          <a:off x="773283" y="5144495"/>
          <a:ext cx="7466013" cy="909638"/>
        </p:xfrm>
        <a:graphic>
          <a:graphicData uri="http://schemas.openxmlformats.org/presentationml/2006/ole">
            <mc:AlternateContent xmlns:mc="http://schemas.openxmlformats.org/markup-compatibility/2006">
              <mc:Choice xmlns:v="urn:schemas-microsoft-com:vml" Requires="v">
                <p:oleObj name="Equation" r:id="rId11" imgW="3543120" imgH="431640" progId="Equation.DSMT4">
                  <p:embed/>
                </p:oleObj>
              </mc:Choice>
              <mc:Fallback>
                <p:oleObj name="Equation" r:id="rId11" imgW="3543120" imgH="431640" progId="Equation.DSMT4">
                  <p:embed/>
                  <p:pic>
                    <p:nvPicPr>
                      <p:cNvPr id="166931"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3283" y="5144495"/>
                        <a:ext cx="7466013"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61617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69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69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69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69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69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D757E8-3695-999F-BD77-8ACE5A651D6C}"/>
              </a:ext>
            </a:extLst>
          </p:cNvPr>
          <p:cNvSpPr>
            <a:spLocks noGrp="1"/>
          </p:cNvSpPr>
          <p:nvPr>
            <p:ph type="title"/>
          </p:nvPr>
        </p:nvSpPr>
        <p:spPr>
          <a:xfrm>
            <a:off x="914400" y="371475"/>
            <a:ext cx="10363200" cy="447675"/>
          </a:xfrm>
        </p:spPr>
        <p:txBody>
          <a:bodyPr/>
          <a:lstStyle/>
          <a:p>
            <a:r>
              <a:rPr lang="es-ES" sz="3200" dirty="0"/>
              <a:t>Inducción Matemática: Historia</a:t>
            </a:r>
            <a:endParaRPr lang="es-EC" sz="3200" dirty="0"/>
          </a:p>
        </p:txBody>
      </p:sp>
      <p:sp>
        <p:nvSpPr>
          <p:cNvPr id="3" name="Marcador de contenido 2">
            <a:extLst>
              <a:ext uri="{FF2B5EF4-FFF2-40B4-BE49-F238E27FC236}">
                <a16:creationId xmlns:a16="http://schemas.microsoft.com/office/drawing/2014/main" id="{4B2DFC83-4271-690C-8C8A-74BEE8FEBF8A}"/>
              </a:ext>
            </a:extLst>
          </p:cNvPr>
          <p:cNvSpPr>
            <a:spLocks noGrp="1"/>
          </p:cNvSpPr>
          <p:nvPr>
            <p:ph idx="1"/>
          </p:nvPr>
        </p:nvSpPr>
        <p:spPr>
          <a:xfrm>
            <a:off x="2952750" y="1219200"/>
            <a:ext cx="8324850" cy="1876425"/>
          </a:xfrm>
        </p:spPr>
        <p:txBody>
          <a:bodyPr/>
          <a:lstStyle/>
          <a:p>
            <a:pPr marL="0" indent="0" algn="just">
              <a:buNone/>
            </a:pPr>
            <a:r>
              <a:rPr lang="es-ES" sz="2400" dirty="0"/>
              <a:t>Inducción Matemática es un método de prueba relativamente reciente: el primer uso conocido lo hizo el sacerdote italiano </a:t>
            </a:r>
            <a:r>
              <a:rPr lang="es-ES" sz="2400" i="1" dirty="0">
                <a:solidFill>
                  <a:srgbClr val="FF6699"/>
                </a:solidFill>
              </a:rPr>
              <a:t>Francesco </a:t>
            </a:r>
            <a:r>
              <a:rPr lang="es-ES" sz="2400" i="1" dirty="0" err="1">
                <a:solidFill>
                  <a:srgbClr val="FF6699"/>
                </a:solidFill>
              </a:rPr>
              <a:t>Maurolico</a:t>
            </a:r>
            <a:r>
              <a:rPr lang="es-ES" sz="2400" dirty="0">
                <a:solidFill>
                  <a:srgbClr val="FF6699"/>
                </a:solidFill>
              </a:rPr>
              <a:t> </a:t>
            </a:r>
            <a:r>
              <a:rPr lang="es-ES" sz="2400" dirty="0"/>
              <a:t>(1494-1575) en su publicación “</a:t>
            </a:r>
            <a:r>
              <a:rPr lang="es-ES" sz="2400" dirty="0" err="1"/>
              <a:t>Arithmeticorum</a:t>
            </a:r>
            <a:r>
              <a:rPr lang="es-ES" sz="2400" dirty="0"/>
              <a:t> </a:t>
            </a:r>
            <a:r>
              <a:rPr lang="es-ES" sz="2400" dirty="0" err="1"/>
              <a:t>libri</a:t>
            </a:r>
            <a:r>
              <a:rPr lang="es-ES" sz="2400" dirty="0"/>
              <a:t> </a:t>
            </a:r>
            <a:r>
              <a:rPr lang="es-ES" sz="2400" dirty="0" err="1"/>
              <a:t>duo</a:t>
            </a:r>
            <a:r>
              <a:rPr lang="es-ES" sz="2400" dirty="0"/>
              <a:t>” (1575).</a:t>
            </a:r>
            <a:endParaRPr lang="es-EC" sz="2400" dirty="0"/>
          </a:p>
        </p:txBody>
      </p:sp>
      <p:sp>
        <p:nvSpPr>
          <p:cNvPr id="4" name="Marcador de pie de página 3">
            <a:extLst>
              <a:ext uri="{FF2B5EF4-FFF2-40B4-BE49-F238E27FC236}">
                <a16:creationId xmlns:a16="http://schemas.microsoft.com/office/drawing/2014/main" id="{6E16BAF7-789B-A8AE-F8A7-5B0DCE4F3680}"/>
              </a:ext>
            </a:extLst>
          </p:cNvPr>
          <p:cNvSpPr>
            <a:spLocks noGrp="1"/>
          </p:cNvSpPr>
          <p:nvPr>
            <p:ph type="ftr" sz="quarter" idx="10"/>
          </p:nvPr>
        </p:nvSpPr>
        <p:spPr/>
        <p:txBody>
          <a:body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D0AF3F3-27E4-2F36-6F93-A34139AE217A}"/>
              </a:ext>
            </a:extLst>
          </p:cNvPr>
          <p:cNvSpPr>
            <a:spLocks noGrp="1"/>
          </p:cNvSpPr>
          <p:nvPr>
            <p:ph type="sldNum" sz="quarter" idx="11"/>
          </p:nvPr>
        </p:nvSpPr>
        <p:spPr/>
        <p:txBody>
          <a:bodyPr/>
          <a:lstStyle/>
          <a:p>
            <a:pPr algn="r" fontAlgn="base">
              <a:spcBef>
                <a:spcPct val="0"/>
              </a:spcBef>
              <a:spcAft>
                <a:spcPct val="0"/>
              </a:spcAft>
              <a:defRPr/>
            </a:pPr>
            <a:fld id="{CF31505A-B211-40F6-926D-1DB8D66E6F52}"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2</a:t>
            </a:fld>
            <a:endParaRPr lang="en-US" sz="1200" b="1">
              <a:solidFill>
                <a:srgbClr val="FFFFFF"/>
              </a:solidFill>
              <a:latin typeface="Arial" panose="020B060402020202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F6374371-653D-6AEC-E7F8-95D6D7436CEE}"/>
              </a:ext>
            </a:extLst>
          </p:cNvPr>
          <p:cNvPicPr>
            <a:picLocks noChangeAspect="1"/>
          </p:cNvPicPr>
          <p:nvPr/>
        </p:nvPicPr>
        <p:blipFill>
          <a:blip r:embed="rId2"/>
          <a:stretch>
            <a:fillRect/>
          </a:stretch>
        </p:blipFill>
        <p:spPr>
          <a:xfrm>
            <a:off x="1124412" y="971551"/>
            <a:ext cx="1313988" cy="1912288"/>
          </a:xfrm>
          <a:prstGeom prst="rect">
            <a:avLst/>
          </a:prstGeom>
        </p:spPr>
      </p:pic>
      <p:sp>
        <p:nvSpPr>
          <p:cNvPr id="11" name="CuadroTexto 10">
            <a:extLst>
              <a:ext uri="{FF2B5EF4-FFF2-40B4-BE49-F238E27FC236}">
                <a16:creationId xmlns:a16="http://schemas.microsoft.com/office/drawing/2014/main" id="{A49CBDA4-ADA9-94C5-228E-1E7B18FF87C9}"/>
              </a:ext>
            </a:extLst>
          </p:cNvPr>
          <p:cNvSpPr txBox="1"/>
          <p:nvPr/>
        </p:nvSpPr>
        <p:spPr>
          <a:xfrm>
            <a:off x="714837" y="3346877"/>
            <a:ext cx="8248188" cy="830997"/>
          </a:xfrm>
          <a:prstGeom prst="rect">
            <a:avLst/>
          </a:prstGeom>
          <a:noFill/>
        </p:spPr>
        <p:txBody>
          <a:bodyPr wrap="square">
            <a:spAutoFit/>
          </a:bodyPr>
          <a:lstStyle/>
          <a:p>
            <a:pPr algn="just"/>
            <a:r>
              <a:rPr lang="es-ES" sz="2400" dirty="0"/>
              <a:t>En el siglo 17 tanto </a:t>
            </a:r>
            <a:r>
              <a:rPr lang="es-ES" sz="2400" i="1" dirty="0" err="1"/>
              <a:t>Piere</a:t>
            </a:r>
            <a:r>
              <a:rPr lang="es-ES" sz="2400" i="1" dirty="0"/>
              <a:t> de Fermat </a:t>
            </a:r>
            <a:r>
              <a:rPr lang="es-ES" sz="2400" dirty="0"/>
              <a:t>como </a:t>
            </a:r>
            <a:r>
              <a:rPr lang="es-ES" sz="2400" i="1" dirty="0"/>
              <a:t>Blaise Pascal </a:t>
            </a:r>
            <a:r>
              <a:rPr lang="es-ES" sz="2400" dirty="0"/>
              <a:t>utilizaron esta técnica.</a:t>
            </a:r>
            <a:endParaRPr lang="es-EC" sz="2400" dirty="0"/>
          </a:p>
        </p:txBody>
      </p:sp>
      <p:pic>
        <p:nvPicPr>
          <p:cNvPr id="13" name="Imagen 12">
            <a:extLst>
              <a:ext uri="{FF2B5EF4-FFF2-40B4-BE49-F238E27FC236}">
                <a16:creationId xmlns:a16="http://schemas.microsoft.com/office/drawing/2014/main" id="{F6891993-7406-E897-3165-A059B82EFFF2}"/>
              </a:ext>
            </a:extLst>
          </p:cNvPr>
          <p:cNvPicPr>
            <a:picLocks noChangeAspect="1"/>
          </p:cNvPicPr>
          <p:nvPr/>
        </p:nvPicPr>
        <p:blipFill>
          <a:blip r:embed="rId3"/>
          <a:stretch>
            <a:fillRect/>
          </a:stretch>
        </p:blipFill>
        <p:spPr>
          <a:xfrm>
            <a:off x="9239250" y="2661423"/>
            <a:ext cx="1953312" cy="2162989"/>
          </a:xfrm>
          <a:prstGeom prst="rect">
            <a:avLst/>
          </a:prstGeom>
        </p:spPr>
      </p:pic>
      <p:sp>
        <p:nvSpPr>
          <p:cNvPr id="15" name="CuadroTexto 14">
            <a:extLst>
              <a:ext uri="{FF2B5EF4-FFF2-40B4-BE49-F238E27FC236}">
                <a16:creationId xmlns:a16="http://schemas.microsoft.com/office/drawing/2014/main" id="{1D8D8670-1CB1-1620-0D73-84DBBBD3CBA7}"/>
              </a:ext>
            </a:extLst>
          </p:cNvPr>
          <p:cNvSpPr txBox="1"/>
          <p:nvPr/>
        </p:nvSpPr>
        <p:spPr>
          <a:xfrm>
            <a:off x="2952750" y="4438471"/>
            <a:ext cx="6000750" cy="1200329"/>
          </a:xfrm>
          <a:prstGeom prst="rect">
            <a:avLst/>
          </a:prstGeom>
          <a:noFill/>
        </p:spPr>
        <p:txBody>
          <a:bodyPr wrap="square">
            <a:spAutoFit/>
          </a:bodyPr>
          <a:lstStyle/>
          <a:p>
            <a:pPr algn="just"/>
            <a:r>
              <a:rPr lang="es-ES" sz="2400" dirty="0"/>
              <a:t>En 1883 </a:t>
            </a:r>
            <a:r>
              <a:rPr lang="es-ES" sz="2400" i="1" dirty="0" err="1"/>
              <a:t>Augustus</a:t>
            </a:r>
            <a:r>
              <a:rPr lang="es-ES" sz="2400" i="1" dirty="0"/>
              <a:t> De Morgan </a:t>
            </a:r>
            <a:r>
              <a:rPr lang="es-ES" sz="2400" dirty="0"/>
              <a:t>fue el primero que describió el proceso cuidadosamente y le nombró inducción matemática.</a:t>
            </a:r>
            <a:endParaRPr lang="es-EC" sz="2400" dirty="0"/>
          </a:p>
        </p:txBody>
      </p:sp>
      <p:pic>
        <p:nvPicPr>
          <p:cNvPr id="17" name="Imagen 16">
            <a:extLst>
              <a:ext uri="{FF2B5EF4-FFF2-40B4-BE49-F238E27FC236}">
                <a16:creationId xmlns:a16="http://schemas.microsoft.com/office/drawing/2014/main" id="{1D6A9B2D-A8AD-74F3-24DC-F0CAFF60CD29}"/>
              </a:ext>
            </a:extLst>
          </p:cNvPr>
          <p:cNvPicPr>
            <a:picLocks noChangeAspect="1"/>
          </p:cNvPicPr>
          <p:nvPr/>
        </p:nvPicPr>
        <p:blipFill>
          <a:blip r:embed="rId4"/>
          <a:stretch>
            <a:fillRect/>
          </a:stretch>
        </p:blipFill>
        <p:spPr>
          <a:xfrm>
            <a:off x="1324437" y="4487381"/>
            <a:ext cx="1342563" cy="1543568"/>
          </a:xfrm>
          <a:prstGeom prst="rect">
            <a:avLst/>
          </a:prstGeom>
        </p:spPr>
      </p:pic>
    </p:spTree>
    <p:extLst>
      <p:ext uri="{BB962C8B-B14F-4D97-AF65-F5344CB8AC3E}">
        <p14:creationId xmlns:p14="http://schemas.microsoft.com/office/powerpoint/2010/main" val="296685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8969" name="Text Box 9"/>
              <p:cNvSpPr txBox="1">
                <a:spLocks noChangeArrowheads="1"/>
              </p:cNvSpPr>
              <p:nvPr/>
            </p:nvSpPr>
            <p:spPr bwMode="auto">
              <a:xfrm>
                <a:off x="298098" y="424597"/>
                <a:ext cx="11616398" cy="400110"/>
              </a:xfrm>
              <a:prstGeom prst="rect">
                <a:avLst/>
              </a:prstGeom>
              <a:noFill/>
              <a:ln>
                <a:noFill/>
              </a:ln>
              <a:effectLst/>
              <a:extLst>
                <a:ext uri="{909E8E84-426E-40DD-AFC4-6F175D3DCCD1}">
                  <a14:hiddenFill>
                    <a:solidFill>
                      <a:schemeClr val="accent1"/>
                    </a:solidFill>
                  </a14:hiddenFill>
                </a:ext>
                <a:ext uri="{91240B29-F687-4F45-9708-019B960494DF}">
                  <a14:hiddenLine w="2857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lvl="0" algn="just" fontAlgn="base">
                  <a:spcBef>
                    <a:spcPct val="0"/>
                  </a:spcBef>
                  <a:spcAft>
                    <a:spcPct val="0"/>
                  </a:spcAft>
                  <a:defRPr/>
                </a:pPr>
                <a:r>
                  <a:rPr lang="es-EC" sz="20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Ejemplo: </a:t>
                </a:r>
                <a:r>
                  <a:rPr lang="es-EC" sz="2000" dirty="0"/>
                  <a:t>Pruebe que </a:t>
                </a:r>
                <a14:m>
                  <m:oMath xmlns:m="http://schemas.openxmlformats.org/officeDocument/2006/math">
                    <m:sSup>
                      <m:sSupPr>
                        <m:ctrlPr>
                          <a:rPr lang="es-EC" sz="2000" i="1">
                            <a:latin typeface="Cambria Math" panose="02040503050406030204" pitchFamily="18" charset="0"/>
                          </a:rPr>
                        </m:ctrlPr>
                      </m:sSupPr>
                      <m:e>
                        <m:r>
                          <a:rPr lang="es-EC" sz="2000" i="1">
                            <a:latin typeface="Cambria Math" panose="02040503050406030204" pitchFamily="18" charset="0"/>
                          </a:rPr>
                          <m:t>𝑛</m:t>
                        </m:r>
                      </m:e>
                      <m:sup>
                        <m:r>
                          <a:rPr lang="es-EC" sz="2000" i="1">
                            <a:latin typeface="Cambria Math" panose="02040503050406030204" pitchFamily="18" charset="0"/>
                          </a:rPr>
                          <m:t>3</m:t>
                        </m:r>
                      </m:sup>
                    </m:sSup>
                    <m:r>
                      <a:rPr lang="es-EC" sz="2000" i="1">
                        <a:latin typeface="Cambria Math" panose="02040503050406030204" pitchFamily="18" charset="0"/>
                      </a:rPr>
                      <m:t>+2</m:t>
                    </m:r>
                    <m:r>
                      <a:rPr lang="es-EC" sz="2000" i="1">
                        <a:latin typeface="Cambria Math" panose="02040503050406030204" pitchFamily="18" charset="0"/>
                      </a:rPr>
                      <m:t>𝑛</m:t>
                    </m:r>
                  </m:oMath>
                </a14:m>
                <a:r>
                  <a:rPr lang="es-EC" sz="2000" dirty="0"/>
                  <a:t> es divisible por 3 para todos los valores enteros positivos de n.</a:t>
                </a:r>
                <a:endParaRPr lang="en-US"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p:txBody>
          </p:sp>
        </mc:Choice>
        <mc:Fallback xmlns="">
          <p:sp>
            <p:nvSpPr>
              <p:cNvPr id="168969" name="Text Box 9"/>
              <p:cNvSpPr txBox="1">
                <a:spLocks noRot="1" noChangeAspect="1" noMove="1" noResize="1" noEditPoints="1" noAdjustHandles="1" noChangeArrowheads="1" noChangeShapeType="1" noTextEdit="1"/>
              </p:cNvSpPr>
              <p:nvPr/>
            </p:nvSpPr>
            <p:spPr bwMode="auto">
              <a:xfrm>
                <a:off x="298098" y="424597"/>
                <a:ext cx="11616398" cy="400110"/>
              </a:xfrm>
              <a:prstGeom prst="rect">
                <a:avLst/>
              </a:prstGeom>
              <a:blipFill>
                <a:blip r:embed="rId3"/>
                <a:stretch>
                  <a:fillRect l="-577" t="-9231" b="-2769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8ACC87A-07EE-A5BC-477B-1B324CC62721}"/>
                  </a:ext>
                </a:extLst>
              </p:cNvPr>
              <p:cNvSpPr>
                <a:spLocks noGrp="1"/>
              </p:cNvSpPr>
              <p:nvPr>
                <p:ph sz="half" idx="1"/>
              </p:nvPr>
            </p:nvSpPr>
            <p:spPr>
              <a:xfrm>
                <a:off x="764542" y="1371600"/>
                <a:ext cx="5095081" cy="4114800"/>
              </a:xfrm>
              <a:solidFill>
                <a:srgbClr val="CCFF99"/>
              </a:solidFill>
            </p:spPr>
            <p:txBody>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sz="2000" b="1" i="0" u="sng" strike="noStrike" kern="1200" cap="none" spc="0" normalizeH="0" baseline="0" noProof="0" dirty="0">
                    <a:ln>
                      <a:noFill/>
                    </a:ln>
                    <a:solidFill>
                      <a:srgbClr val="000099"/>
                    </a:solidFill>
                    <a:effectLst/>
                    <a:uLnTx/>
                    <a:uFillTx/>
                    <a:latin typeface="Times New Roman"/>
                    <a:ea typeface="+mn-ea"/>
                    <a:cs typeface="+mn-cs"/>
                  </a:rPr>
                  <a:t>Paso </a:t>
                </a:r>
                <a:r>
                  <a:rPr kumimoji="0" lang="es-EC" sz="2000" b="1" i="0" u="sng" strike="noStrike" kern="1200" cap="none" spc="0" normalizeH="0" baseline="0" noProof="0" dirty="0">
                    <a:ln>
                      <a:noFill/>
                    </a:ln>
                    <a:solidFill>
                      <a:srgbClr val="000099"/>
                    </a:solidFill>
                    <a:effectLst/>
                    <a:uLnTx/>
                    <a:uFillTx/>
                    <a:latin typeface="Times New Roman"/>
                    <a:ea typeface="+mn-ea"/>
                    <a:cs typeface="+mn-cs"/>
                  </a:rPr>
                  <a:t>Básico</a:t>
                </a:r>
                <a:r>
                  <a:rPr kumimoji="0" lang="en-US" sz="2000" b="1" i="0" u="none" strike="noStrike" kern="1200" cap="none" spc="0" normalizeH="0" baseline="0" noProof="0" dirty="0">
                    <a:ln>
                      <a:noFill/>
                    </a:ln>
                    <a:solidFill>
                      <a:srgbClr val="000099"/>
                    </a:solidFill>
                    <a:effectLst/>
                    <a:uLnTx/>
                    <a:uFillTx/>
                    <a:latin typeface="Times New Roman"/>
                    <a:ea typeface="+mn-ea"/>
                    <a:cs typeface="+mn-cs"/>
                  </a:rPr>
                  <a:t>: </a:t>
                </a:r>
                <a:r>
                  <a:rPr kumimoji="0" lang="es-EC"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Demostramos que la formula es verdadera para </a:t>
                </a:r>
                <a:r>
                  <a:rPr kumimoji="0" lang="en-US" sz="2000" b="0" i="1"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n</a:t>
                </a:r>
                <a:r>
                  <a:rPr kumimoji="0" lang="en-US"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 = 1.</a:t>
                </a:r>
              </a:p>
              <a:p>
                <a:pPr marL="0" marR="0" lvl="0" indent="0" algn="just" defTabSz="914400" rtl="0" eaLnBrk="1" fontAlgn="base" latinLnBrk="0" hangingPunct="1">
                  <a:lnSpc>
                    <a:spcPct val="100000"/>
                  </a:lnSpc>
                  <a:spcBef>
                    <a:spcPct val="50000"/>
                  </a:spcBef>
                  <a:spcAft>
                    <a:spcPct val="0"/>
                  </a:spcAft>
                  <a:buClrTx/>
                  <a:buSzTx/>
                  <a:buFontTx/>
                  <a:buNone/>
                  <a:tabLst/>
                  <a:defRPr/>
                </a:pPr>
                <a:endParaRPr kumimoji="0" lang="en-US" sz="9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endParaRPr>
              </a:p>
              <a:p>
                <a:pPr marL="0" lvl="0" indent="0">
                  <a:spcBef>
                    <a:spcPct val="50000"/>
                  </a:spcBef>
                  <a:buNone/>
                  <a:defRPr/>
                </a:pPr>
                <a14:m>
                  <m:oMathPara xmlns:m="http://schemas.openxmlformats.org/officeDocument/2006/math">
                    <m:oMathParaPr>
                      <m:jc m:val="centerGroup"/>
                    </m:oMathParaPr>
                    <m:oMath xmlns:m="http://schemas.openxmlformats.org/officeDocument/2006/math">
                      <m:sSup>
                        <m:sSupPr>
                          <m:ctrlPr>
                            <a:rPr lang="es-EC" sz="2000" i="1" smtClean="0">
                              <a:solidFill>
                                <a:srgbClr val="000099"/>
                              </a:solidFill>
                              <a:latin typeface="Cambria Math" panose="02040503050406030204" pitchFamily="18" charset="0"/>
                            </a:rPr>
                          </m:ctrlPr>
                        </m:sSupPr>
                        <m:e>
                          <m:r>
                            <a:rPr lang="es-EC" sz="2000" i="1">
                              <a:solidFill>
                                <a:srgbClr val="000099"/>
                              </a:solidFill>
                              <a:latin typeface="Cambria Math" panose="02040503050406030204" pitchFamily="18" charset="0"/>
                            </a:rPr>
                            <m:t> 1</m:t>
                          </m:r>
                        </m:e>
                        <m:sup>
                          <m:r>
                            <a:rPr lang="es-EC" sz="2000" i="1">
                              <a:solidFill>
                                <a:srgbClr val="000099"/>
                              </a:solidFill>
                              <a:latin typeface="Cambria Math" panose="02040503050406030204" pitchFamily="18" charset="0"/>
                            </a:rPr>
                            <m:t>3</m:t>
                          </m:r>
                        </m:sup>
                      </m:sSup>
                      <m:r>
                        <a:rPr lang="es-EC" sz="2000" i="1">
                          <a:solidFill>
                            <a:srgbClr val="000099"/>
                          </a:solidFill>
                          <a:latin typeface="Cambria Math" panose="02040503050406030204" pitchFamily="18" charset="0"/>
                        </a:rPr>
                        <m:t>+2</m:t>
                      </m:r>
                      <m:r>
                        <a:rPr lang="es-EC" sz="2000" i="1">
                          <a:solidFill>
                            <a:srgbClr val="000099"/>
                          </a:solidFill>
                          <a:latin typeface="Cambria Math" panose="02040503050406030204" pitchFamily="18" charset="0"/>
                          <a:ea typeface="Cambria Math" panose="02040503050406030204" pitchFamily="18" charset="0"/>
                        </a:rPr>
                        <m:t>∙</m:t>
                      </m:r>
                      <m:r>
                        <a:rPr lang="es-EC" sz="2000" i="1">
                          <a:solidFill>
                            <a:srgbClr val="000099"/>
                          </a:solidFill>
                          <a:latin typeface="Cambria Math" panose="02040503050406030204" pitchFamily="18" charset="0"/>
                        </a:rPr>
                        <m:t>1=3</m:t>
                      </m:r>
                      <m:r>
                        <a:rPr lang="es-EC" sz="2000" i="1">
                          <a:solidFill>
                            <a:srgbClr val="000099"/>
                          </a:solidFill>
                          <a:latin typeface="Cambria Math" panose="02040503050406030204" pitchFamily="18" charset="0"/>
                          <a:ea typeface="Cambria Math" panose="02040503050406030204" pitchFamily="18" charset="0"/>
                        </a:rPr>
                        <m:t>÷3</m:t>
                      </m:r>
                      <m:r>
                        <m:rPr>
                          <m:nor/>
                        </m:rPr>
                        <a:rPr lang="es-EC" sz="2000" b="0" i="0" smtClean="0">
                          <a:solidFill>
                            <a:srgbClr val="000099"/>
                          </a:solidFill>
                          <a:latin typeface="Cambria Math" panose="02040503050406030204" pitchFamily="18" charset="0"/>
                          <a:ea typeface="Cambria Math" panose="02040503050406030204" pitchFamily="18" charset="0"/>
                        </a:rPr>
                        <m:t>         </m:t>
                      </m:r>
                      <m:r>
                        <m:rPr>
                          <m:nor/>
                        </m:rPr>
                        <a:rPr lang="es-EC" sz="1800" dirty="0">
                          <a:solidFill>
                            <a:srgbClr val="FF0000"/>
                          </a:solidFill>
                          <a:latin typeface="Times New Roman" panose="02020603050405020304" pitchFamily="18" charset="0"/>
                          <a:cs typeface="Times New Roman" panose="02020603050405020304" pitchFamily="18" charset="0"/>
                        </a:rPr>
                        <m:t>Verdadero</m:t>
                      </m:r>
                    </m:oMath>
                  </m:oMathPara>
                </a14:m>
                <a:endParaRPr lang="es-ES_tradnl" sz="20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50000"/>
                  </a:spcBef>
                  <a:buNone/>
                  <a:defRPr/>
                </a:pPr>
                <a:r>
                  <a:rPr lang="es-EC" sz="2000" b="1" u="sng" dirty="0">
                    <a:solidFill>
                      <a:srgbClr val="000099"/>
                    </a:solidFill>
                  </a:rPr>
                  <a:t>Paso Inductivo:</a:t>
                </a:r>
                <a:r>
                  <a:rPr lang="en-US" sz="2000" dirty="0">
                    <a:solidFill>
                      <a:srgbClr val="000099"/>
                    </a:solidFill>
                    <a:latin typeface="Times New Roman" panose="02020603050405020304" pitchFamily="18" charset="0"/>
                    <a:cs typeface="Times New Roman" panose="02020603050405020304" pitchFamily="18" charset="0"/>
                  </a:rPr>
                  <a:t> </a:t>
                </a:r>
                <a:r>
                  <a:rPr lang="es-EC" sz="2000" dirty="0">
                    <a:solidFill>
                      <a:srgbClr val="000099"/>
                    </a:solidFill>
                    <a:latin typeface="Times New Roman" panose="02020603050405020304" pitchFamily="18" charset="0"/>
                    <a:cs typeface="Times New Roman" panose="02020603050405020304" pitchFamily="18" charset="0"/>
                  </a:rPr>
                  <a:t>Asumir que la fórmula es verdadera para un entero positivo </a:t>
                </a:r>
                <a:r>
                  <a:rPr lang="es-EC" sz="2000" i="1" dirty="0">
                    <a:solidFill>
                      <a:srgbClr val="000099"/>
                    </a:solidFill>
                    <a:latin typeface="Times New Roman" panose="02020603050405020304" pitchFamily="18" charset="0"/>
                    <a:cs typeface="Times New Roman" panose="02020603050405020304" pitchFamily="18" charset="0"/>
                  </a:rPr>
                  <a:t>k</a:t>
                </a:r>
                <a:r>
                  <a:rPr lang="es-EC" sz="2000" dirty="0">
                    <a:solidFill>
                      <a:srgbClr val="000099"/>
                    </a:solidFill>
                    <a:latin typeface="Times New Roman" panose="02020603050405020304" pitchFamily="18" charset="0"/>
                    <a:cs typeface="Times New Roman" panose="02020603050405020304" pitchFamily="18" charset="0"/>
                  </a:rPr>
                  <a:t>. </a:t>
                </a:r>
              </a:p>
              <a:p>
                <a:pPr marL="0" lvl="0" indent="0" algn="just">
                  <a:spcBef>
                    <a:spcPct val="50000"/>
                  </a:spcBef>
                  <a:buNone/>
                  <a:defRPr/>
                </a:pPr>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14:m>
                  <m:oMathPara xmlns:m="http://schemas.openxmlformats.org/officeDocument/2006/math">
                    <m:oMathParaPr>
                      <m:jc m:val="centerGroup"/>
                    </m:oMathParaPr>
                    <m:oMath xmlns:m="http://schemas.openxmlformats.org/officeDocument/2006/math">
                      <m:sSup>
                        <m:sSupPr>
                          <m:ctrlPr>
                            <a:rPr lang="es-EC" sz="2000" i="1" smtClean="0">
                              <a:solidFill>
                                <a:srgbClr val="000099"/>
                              </a:solidFill>
                              <a:latin typeface="Cambria Math" panose="02040503050406030204" pitchFamily="18" charset="0"/>
                            </a:rPr>
                          </m:ctrlPr>
                        </m:sSupPr>
                        <m:e>
                          <m:r>
                            <a:rPr lang="es-EC" sz="2000" i="1">
                              <a:solidFill>
                                <a:srgbClr val="000099"/>
                              </a:solidFill>
                              <a:latin typeface="Cambria Math" panose="02040503050406030204" pitchFamily="18" charset="0"/>
                            </a:rPr>
                            <m:t> </m:t>
                          </m:r>
                          <m:r>
                            <a:rPr lang="es-EC" sz="2000" i="1">
                              <a:solidFill>
                                <a:srgbClr val="000099"/>
                              </a:solidFill>
                              <a:latin typeface="Cambria Math" panose="02040503050406030204" pitchFamily="18" charset="0"/>
                            </a:rPr>
                            <m:t>𝑘</m:t>
                          </m:r>
                        </m:e>
                        <m:sup>
                          <m:r>
                            <a:rPr lang="es-EC" sz="2000" i="1">
                              <a:solidFill>
                                <a:srgbClr val="000099"/>
                              </a:solidFill>
                              <a:latin typeface="Cambria Math" panose="02040503050406030204" pitchFamily="18" charset="0"/>
                            </a:rPr>
                            <m:t>3</m:t>
                          </m:r>
                        </m:sup>
                      </m:sSup>
                      <m:r>
                        <a:rPr lang="es-EC" sz="2000" i="1">
                          <a:solidFill>
                            <a:srgbClr val="000099"/>
                          </a:solidFill>
                          <a:latin typeface="Cambria Math" panose="02040503050406030204" pitchFamily="18" charset="0"/>
                        </a:rPr>
                        <m:t>+2</m:t>
                      </m:r>
                      <m:r>
                        <a:rPr lang="es-EC" sz="2000" i="1">
                          <a:solidFill>
                            <a:srgbClr val="000099"/>
                          </a:solidFill>
                          <a:latin typeface="Cambria Math" panose="02040503050406030204" pitchFamily="18" charset="0"/>
                          <a:ea typeface="Cambria Math" panose="02040503050406030204" pitchFamily="18" charset="0"/>
                        </a:rPr>
                        <m:t>∙</m:t>
                      </m:r>
                      <m:r>
                        <a:rPr lang="es-EC" sz="2000" i="1">
                          <a:solidFill>
                            <a:srgbClr val="000099"/>
                          </a:solidFill>
                          <a:latin typeface="Cambria Math" panose="02040503050406030204" pitchFamily="18" charset="0"/>
                        </a:rPr>
                        <m:t>𝑘</m:t>
                      </m:r>
                      <m:r>
                        <a:rPr lang="es-EC" sz="2000" i="1">
                          <a:solidFill>
                            <a:srgbClr val="000099"/>
                          </a:solidFill>
                          <a:latin typeface="Cambria Math" panose="02040503050406030204" pitchFamily="18" charset="0"/>
                        </a:rPr>
                        <m:t>=3∙</m:t>
                      </m:r>
                      <m:r>
                        <m:rPr>
                          <m:nor/>
                        </m:rPr>
                        <a:rPr lang="es-EC" sz="2000" b="0" i="0" smtClean="0">
                          <a:solidFill>
                            <a:srgbClr val="000099"/>
                          </a:solidFill>
                          <a:latin typeface="Cambria Math" panose="02040503050406030204" pitchFamily="18" charset="0"/>
                          <a:ea typeface="Cambria Math" panose="02040503050406030204" pitchFamily="18" charset="0"/>
                        </a:rPr>
                        <m:t>q</m:t>
                      </m:r>
                      <m:r>
                        <m:rPr>
                          <m:nor/>
                        </m:rPr>
                        <a:rPr lang="es-EC" sz="2000" b="0" i="0" smtClean="0">
                          <a:solidFill>
                            <a:srgbClr val="000099"/>
                          </a:solidFill>
                          <a:latin typeface="Cambria Math" panose="02040503050406030204" pitchFamily="18" charset="0"/>
                          <a:ea typeface="Cambria Math" panose="02040503050406030204" pitchFamily="18" charset="0"/>
                        </a:rPr>
                        <m:t>        </m:t>
                      </m:r>
                      <m:r>
                        <m:rPr>
                          <m:nor/>
                        </m:rPr>
                        <a:rPr lang="es-EC" sz="2000" dirty="0">
                          <a:solidFill>
                            <a:srgbClr val="FF0000"/>
                          </a:solidFill>
                          <a:latin typeface="Times New Roman" panose="02020603050405020304" pitchFamily="18" charset="0"/>
                          <a:cs typeface="Times New Roman" panose="02020603050405020304" pitchFamily="18" charset="0"/>
                        </a:rPr>
                        <m:t>Hip</m:t>
                      </m:r>
                      <m:r>
                        <m:rPr>
                          <m:nor/>
                        </m:rPr>
                        <a:rPr lang="es-EC" sz="2000" dirty="0">
                          <a:solidFill>
                            <a:srgbClr val="FF0000"/>
                          </a:solidFill>
                          <a:latin typeface="Times New Roman" panose="02020603050405020304" pitchFamily="18" charset="0"/>
                          <a:cs typeface="Times New Roman" panose="02020603050405020304" pitchFamily="18" charset="0"/>
                        </a:rPr>
                        <m:t>ó</m:t>
                      </m:r>
                      <m:r>
                        <m:rPr>
                          <m:nor/>
                        </m:rPr>
                        <a:rPr lang="es-EC" sz="2000" dirty="0">
                          <a:solidFill>
                            <a:srgbClr val="FF0000"/>
                          </a:solidFill>
                          <a:latin typeface="Times New Roman" panose="02020603050405020304" pitchFamily="18" charset="0"/>
                          <a:cs typeface="Times New Roman" panose="02020603050405020304" pitchFamily="18" charset="0"/>
                        </a:rPr>
                        <m:t>tesis</m:t>
                      </m:r>
                    </m:oMath>
                  </m:oMathPara>
                </a14:m>
                <a:endParaRPr lang="es-EC" sz="20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r>
                  <a:rPr lang="es-EC" sz="2000" dirty="0">
                    <a:solidFill>
                      <a:srgbClr val="000099"/>
                    </a:solidFill>
                    <a:latin typeface="Times New Roman" panose="02020603050405020304" pitchFamily="18" charset="0"/>
                    <a:cs typeface="Times New Roman" panose="02020603050405020304" pitchFamily="18" charset="0"/>
                  </a:rPr>
                  <a:t>Nos toca demostrar que la fórmula es verdadera para el siguiente entero positivo</a:t>
                </a:r>
                <a:r>
                  <a:rPr lang="en-US" sz="2000" dirty="0">
                    <a:solidFill>
                      <a:srgbClr val="000099"/>
                    </a:solidFill>
                    <a:latin typeface="Times New Roman" panose="02020603050405020304" pitchFamily="18" charset="0"/>
                    <a:cs typeface="Times New Roman" panose="02020603050405020304" pitchFamily="18" charset="0"/>
                  </a:rPr>
                  <a:t>, </a:t>
                </a:r>
                <a:r>
                  <a:rPr lang="en-US" sz="2000" i="1" dirty="0">
                    <a:solidFill>
                      <a:srgbClr val="000099"/>
                    </a:solidFill>
                    <a:latin typeface="Times New Roman" panose="02020603050405020304" pitchFamily="18" charset="0"/>
                    <a:cs typeface="Times New Roman" panose="02020603050405020304" pitchFamily="18" charset="0"/>
                  </a:rPr>
                  <a:t>k</a:t>
                </a:r>
                <a:r>
                  <a:rPr lang="en-US" sz="2000" dirty="0">
                    <a:solidFill>
                      <a:srgbClr val="000099"/>
                    </a:solidFill>
                    <a:latin typeface="Times New Roman" panose="02020603050405020304" pitchFamily="18" charset="0"/>
                    <a:cs typeface="Times New Roman" panose="02020603050405020304" pitchFamily="18" charset="0"/>
                  </a:rPr>
                  <a:t> +1.</a:t>
                </a:r>
              </a:p>
              <a:p>
                <a:pPr marL="0" lvl="0" indent="0" algn="just">
                  <a:spcBef>
                    <a:spcPct val="50000"/>
                  </a:spcBef>
                  <a:buNone/>
                  <a:defRPr/>
                </a:pPr>
                <a:endParaRPr lang="es-EC" sz="900" dirty="0">
                  <a:solidFill>
                    <a:srgbClr val="000099"/>
                  </a:solidFill>
                  <a:latin typeface="Times New Roman" panose="02020603050405020304" pitchFamily="18" charset="0"/>
                  <a:cs typeface="Times New Roman" panose="02020603050405020304" pitchFamily="18" charset="0"/>
                </a:endParaRPr>
              </a:p>
              <a:p>
                <a:pPr marL="0" indent="0" algn="just">
                  <a:spcBef>
                    <a:spcPct val="0"/>
                  </a:spcBef>
                  <a:buNone/>
                  <a:defRPr/>
                </a:pPr>
                <a14:m>
                  <m:oMathPara xmlns:m="http://schemas.openxmlformats.org/officeDocument/2006/math">
                    <m:oMathParaPr>
                      <m:jc m:val="centerGroup"/>
                    </m:oMathParaPr>
                    <m:oMath xmlns:m="http://schemas.openxmlformats.org/officeDocument/2006/math">
                      <m:sSup>
                        <m:sSupPr>
                          <m:ctrlPr>
                            <a:rPr lang="es-EC" sz="2000" i="1">
                              <a:solidFill>
                                <a:srgbClr val="000099"/>
                              </a:solidFill>
                              <a:latin typeface="Cambria Math" panose="02040503050406030204" pitchFamily="18" charset="0"/>
                            </a:rPr>
                          </m:ctrlPr>
                        </m:sSupPr>
                        <m:e>
                          <m:d>
                            <m:dPr>
                              <m:ctrlPr>
                                <a:rPr lang="es-EC" sz="2000" i="1">
                                  <a:solidFill>
                                    <a:srgbClr val="000099"/>
                                  </a:solidFill>
                                  <a:latin typeface="Cambria Math" panose="02040503050406030204" pitchFamily="18" charset="0"/>
                                </a:rPr>
                              </m:ctrlPr>
                            </m:dPr>
                            <m:e>
                              <m:r>
                                <a:rPr lang="es-EC" sz="2000" i="1">
                                  <a:solidFill>
                                    <a:srgbClr val="000099"/>
                                  </a:solidFill>
                                  <a:latin typeface="Cambria Math" panose="02040503050406030204" pitchFamily="18" charset="0"/>
                                </a:rPr>
                                <m:t>𝑘</m:t>
                              </m:r>
                              <m:r>
                                <a:rPr lang="es-EC" sz="2000" i="1">
                                  <a:solidFill>
                                    <a:srgbClr val="000099"/>
                                  </a:solidFill>
                                  <a:latin typeface="Cambria Math" panose="02040503050406030204" pitchFamily="18" charset="0"/>
                                </a:rPr>
                                <m:t>+1</m:t>
                              </m:r>
                            </m:e>
                          </m:d>
                        </m:e>
                        <m:sup>
                          <m:r>
                            <a:rPr lang="es-EC" sz="2000" i="1">
                              <a:solidFill>
                                <a:srgbClr val="000099"/>
                              </a:solidFill>
                              <a:latin typeface="Cambria Math" panose="02040503050406030204" pitchFamily="18" charset="0"/>
                            </a:rPr>
                            <m:t>3</m:t>
                          </m:r>
                        </m:sup>
                      </m:sSup>
                      <m:r>
                        <a:rPr lang="es-EC" sz="2000" i="1">
                          <a:solidFill>
                            <a:srgbClr val="000099"/>
                          </a:solidFill>
                          <a:latin typeface="Cambria Math" panose="02040503050406030204" pitchFamily="18" charset="0"/>
                        </a:rPr>
                        <m:t>+2</m:t>
                      </m:r>
                      <m:r>
                        <a:rPr lang="es-EC" sz="2000" i="1">
                          <a:solidFill>
                            <a:srgbClr val="000099"/>
                          </a:solidFill>
                          <a:latin typeface="Cambria Math" panose="02040503050406030204" pitchFamily="18" charset="0"/>
                          <a:ea typeface="Cambria Math" panose="02040503050406030204" pitchFamily="18" charset="0"/>
                        </a:rPr>
                        <m:t>∙</m:t>
                      </m:r>
                      <m:d>
                        <m:dPr>
                          <m:ctrlPr>
                            <a:rPr lang="es-EC" sz="2000" i="1">
                              <a:solidFill>
                                <a:srgbClr val="000099"/>
                              </a:solidFill>
                              <a:latin typeface="Cambria Math" panose="02040503050406030204" pitchFamily="18" charset="0"/>
                              <a:ea typeface="Cambria Math" panose="02040503050406030204" pitchFamily="18" charset="0"/>
                            </a:rPr>
                          </m:ctrlPr>
                        </m:dPr>
                        <m:e>
                          <m:r>
                            <a:rPr lang="es-EC" sz="2000" i="1">
                              <a:solidFill>
                                <a:srgbClr val="000099"/>
                              </a:solidFill>
                              <a:latin typeface="Cambria Math" panose="02040503050406030204" pitchFamily="18" charset="0"/>
                            </a:rPr>
                            <m:t>𝑘</m:t>
                          </m:r>
                          <m:r>
                            <a:rPr lang="es-EC" sz="2000" i="1">
                              <a:solidFill>
                                <a:srgbClr val="000099"/>
                              </a:solidFill>
                              <a:latin typeface="Cambria Math" panose="02040503050406030204" pitchFamily="18" charset="0"/>
                            </a:rPr>
                            <m:t>+1</m:t>
                          </m:r>
                        </m:e>
                      </m:d>
                      <m:r>
                        <a:rPr lang="es-EC" sz="2000" i="1">
                          <a:solidFill>
                            <a:srgbClr val="FF0000"/>
                          </a:solidFill>
                          <a:latin typeface="Cambria Math" panose="02040503050406030204" pitchFamily="18" charset="0"/>
                        </a:rPr>
                        <m:t> </m:t>
                      </m:r>
                      <m:r>
                        <a:rPr lang="es-EC" sz="2000" i="1">
                          <a:latin typeface="Cambria Math" panose="02040503050406030204" pitchFamily="18" charset="0"/>
                        </a:rPr>
                        <m:t>𝑒𝑠</m:t>
                      </m:r>
                      <m:r>
                        <a:rPr lang="es-EC" sz="2000" i="1">
                          <a:solidFill>
                            <a:srgbClr val="FF0000"/>
                          </a:solidFill>
                          <a:latin typeface="Cambria Math" panose="02040503050406030204" pitchFamily="18" charset="0"/>
                        </a:rPr>
                        <m:t> </m:t>
                      </m:r>
                      <m:r>
                        <a:rPr lang="es-EC" sz="2000" i="1">
                          <a:latin typeface="Cambria Math" panose="02040503050406030204" pitchFamily="18" charset="0"/>
                        </a:rPr>
                        <m:t>𝑑𝑖𝑣𝑖𝑠𝑖𝑏𝑙𝑒</m:t>
                      </m:r>
                      <m:r>
                        <a:rPr lang="es-EC" sz="2000" i="1">
                          <a:latin typeface="Cambria Math" panose="02040503050406030204" pitchFamily="18" charset="0"/>
                        </a:rPr>
                        <m:t> </m:t>
                      </m:r>
                      <m:r>
                        <a:rPr lang="es-EC" sz="2000" i="1">
                          <a:latin typeface="Cambria Math" panose="02040503050406030204" pitchFamily="18" charset="0"/>
                        </a:rPr>
                        <m:t>𝑝𝑎𝑟𝑎</m:t>
                      </m:r>
                      <m:r>
                        <a:rPr lang="es-EC" sz="2000" i="1">
                          <a:latin typeface="Cambria Math" panose="02040503050406030204" pitchFamily="18" charset="0"/>
                        </a:rPr>
                        <m:t> 3</m:t>
                      </m:r>
                    </m:oMath>
                  </m:oMathPara>
                </a14:m>
                <a:endParaRPr lang="es-EC" sz="2000" dirty="0">
                  <a:solidFill>
                    <a:srgbClr val="000099"/>
                  </a:solidFill>
                  <a:latin typeface="Times New Roman" panose="02020603050405020304" pitchFamily="18" charset="0"/>
                  <a:cs typeface="Times New Roman" panose="02020603050405020304" pitchFamily="18" charset="0"/>
                </a:endParaRPr>
              </a:p>
            </p:txBody>
          </p:sp>
        </mc:Choice>
        <mc:Fallback xmlns="">
          <p:sp>
            <p:nvSpPr>
              <p:cNvPr id="3" name="Marcador de contenido 2">
                <a:extLst>
                  <a:ext uri="{FF2B5EF4-FFF2-40B4-BE49-F238E27FC236}">
                    <a16:creationId xmlns:a16="http://schemas.microsoft.com/office/drawing/2014/main" id="{C8ACC87A-07EE-A5BC-477B-1B324CC62721}"/>
                  </a:ext>
                </a:extLst>
              </p:cNvPr>
              <p:cNvSpPr>
                <a:spLocks noGrp="1" noRot="1" noChangeAspect="1" noMove="1" noResize="1" noEditPoints="1" noAdjustHandles="1" noChangeArrowheads="1" noChangeShapeType="1" noTextEdit="1"/>
              </p:cNvSpPr>
              <p:nvPr>
                <p:ph sz="half" idx="1"/>
              </p:nvPr>
            </p:nvSpPr>
            <p:spPr>
              <a:xfrm>
                <a:off x="764542" y="1371600"/>
                <a:ext cx="5095081" cy="4114800"/>
              </a:xfrm>
              <a:blipFill>
                <a:blip r:embed="rId4"/>
                <a:stretch>
                  <a:fillRect l="-1196" t="-741" r="-1316"/>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EB6690CE-4E61-1E32-D8A8-528F90DA4F2F}"/>
                  </a:ext>
                </a:extLst>
              </p:cNvPr>
              <p:cNvSpPr>
                <a:spLocks noGrp="1"/>
              </p:cNvSpPr>
              <p:nvPr>
                <p:ph sz="half" idx="2"/>
              </p:nvPr>
            </p:nvSpPr>
            <p:spPr>
              <a:xfrm>
                <a:off x="6814365" y="1293397"/>
                <a:ext cx="4009144" cy="4114800"/>
              </a:xfrm>
            </p:spPr>
            <p:txBody>
              <a:bodyPr/>
              <a:lstStyle/>
              <a:p>
                <a:pPr marL="0" indent="0">
                  <a:buNone/>
                </a:pPr>
                <a:r>
                  <a:rPr lang="es-ES" sz="2000" i="1" u="sng" dirty="0"/>
                  <a:t>Demostración</a:t>
                </a:r>
              </a:p>
              <a:p>
                <a:pPr marL="0" indent="0">
                  <a:buNone/>
                </a:pPr>
                <a:endParaRPr lang="es-ES_tradnl" sz="900" dirty="0">
                  <a:solidFill>
                    <a:srgbClr val="000099"/>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s-EC" sz="2000" b="0" i="1" smtClean="0">
                          <a:latin typeface="Cambria Math" panose="02040503050406030204" pitchFamily="18" charset="0"/>
                        </a:rPr>
                        <m:t>=</m:t>
                      </m:r>
                      <m:sSup>
                        <m:sSupPr>
                          <m:ctrlPr>
                            <a:rPr lang="es-EC" sz="2000" i="1">
                              <a:latin typeface="Cambria Math" panose="02040503050406030204" pitchFamily="18" charset="0"/>
                            </a:rPr>
                          </m:ctrlPr>
                        </m:sSupPr>
                        <m:e>
                          <m:d>
                            <m:dPr>
                              <m:ctrlPr>
                                <a:rPr lang="es-EC" sz="2000" i="1">
                                  <a:latin typeface="Cambria Math" panose="02040503050406030204" pitchFamily="18" charset="0"/>
                                </a:rPr>
                              </m:ctrlPr>
                            </m:dPr>
                            <m:e>
                              <m:r>
                                <a:rPr lang="es-EC" sz="2000" i="1">
                                  <a:solidFill>
                                    <a:srgbClr val="FF0000"/>
                                  </a:solidFill>
                                  <a:latin typeface="Cambria Math" panose="02040503050406030204" pitchFamily="18" charset="0"/>
                                </a:rPr>
                                <m:t>𝑘</m:t>
                              </m:r>
                              <m:r>
                                <a:rPr lang="es-EC" sz="2000" i="1">
                                  <a:solidFill>
                                    <a:srgbClr val="FF0000"/>
                                  </a:solidFill>
                                  <a:latin typeface="Cambria Math" panose="02040503050406030204" pitchFamily="18" charset="0"/>
                                </a:rPr>
                                <m:t>+1</m:t>
                              </m:r>
                            </m:e>
                          </m:d>
                        </m:e>
                        <m:sup>
                          <m:r>
                            <a:rPr lang="es-EC" sz="2000" i="1">
                              <a:latin typeface="Cambria Math" panose="02040503050406030204" pitchFamily="18" charset="0"/>
                            </a:rPr>
                            <m:t>3</m:t>
                          </m:r>
                        </m:sup>
                      </m:sSup>
                      <m:r>
                        <a:rPr lang="es-EC" sz="2000" i="1">
                          <a:latin typeface="Cambria Math" panose="02040503050406030204" pitchFamily="18" charset="0"/>
                        </a:rPr>
                        <m:t>+2</m:t>
                      </m:r>
                      <m:r>
                        <a:rPr lang="es-EC" sz="2000" i="1">
                          <a:latin typeface="Cambria Math" panose="02040503050406030204" pitchFamily="18" charset="0"/>
                          <a:ea typeface="Cambria Math" panose="02040503050406030204" pitchFamily="18" charset="0"/>
                        </a:rPr>
                        <m:t>∙</m:t>
                      </m:r>
                      <m:d>
                        <m:dPr>
                          <m:ctrlPr>
                            <a:rPr lang="es-EC" sz="2000" i="1">
                              <a:latin typeface="Cambria Math" panose="02040503050406030204" pitchFamily="18" charset="0"/>
                              <a:ea typeface="Cambria Math" panose="02040503050406030204" pitchFamily="18" charset="0"/>
                            </a:rPr>
                          </m:ctrlPr>
                        </m:dPr>
                        <m:e>
                          <m:r>
                            <a:rPr lang="es-EC" sz="2000" i="1">
                              <a:solidFill>
                                <a:srgbClr val="FF0000"/>
                              </a:solidFill>
                              <a:latin typeface="Cambria Math" panose="02040503050406030204" pitchFamily="18" charset="0"/>
                            </a:rPr>
                            <m:t>𝑘</m:t>
                          </m:r>
                          <m:r>
                            <a:rPr lang="es-EC" sz="2000" i="1">
                              <a:solidFill>
                                <a:srgbClr val="FF0000"/>
                              </a:solidFill>
                              <a:latin typeface="Cambria Math" panose="02040503050406030204" pitchFamily="18" charset="0"/>
                            </a:rPr>
                            <m:t>+1</m:t>
                          </m:r>
                        </m:e>
                      </m:d>
                    </m:oMath>
                  </m:oMathPara>
                </a14:m>
                <a:endParaRPr lang="es-EC" sz="2400" dirty="0"/>
              </a:p>
              <a:p>
                <a:pPr marL="0" indent="0">
                  <a:lnSpc>
                    <a:spcPct val="150000"/>
                  </a:lnSpc>
                  <a:spcBef>
                    <a:spcPts val="0"/>
                  </a:spcBef>
                  <a:buNone/>
                </a:pPr>
                <a14:m>
                  <m:oMathPara xmlns:m="http://schemas.openxmlformats.org/officeDocument/2006/math">
                    <m:oMathParaPr>
                      <m:jc m:val="left"/>
                    </m:oMathParaPr>
                    <m:oMath xmlns:m="http://schemas.openxmlformats.org/officeDocument/2006/math">
                      <m:r>
                        <a:rPr lang="es-EC" sz="2000" i="1">
                          <a:latin typeface="Cambria Math" panose="02040503050406030204" pitchFamily="18" charset="0"/>
                        </a:rPr>
                        <m:t>=</m:t>
                      </m:r>
                      <m:sSup>
                        <m:sSupPr>
                          <m:ctrlPr>
                            <a:rPr lang="es-EC" sz="2000" i="1">
                              <a:latin typeface="Cambria Math" panose="02040503050406030204" pitchFamily="18" charset="0"/>
                            </a:rPr>
                          </m:ctrlPr>
                        </m:sSupPr>
                        <m:e>
                          <m:r>
                            <a:rPr lang="es-EC" sz="2000" i="1">
                              <a:latin typeface="Cambria Math" panose="02040503050406030204" pitchFamily="18" charset="0"/>
                            </a:rPr>
                            <m:t>𝑘</m:t>
                          </m:r>
                        </m:e>
                        <m:sup>
                          <m:r>
                            <a:rPr lang="es-EC" sz="2000" i="1">
                              <a:latin typeface="Cambria Math" panose="02040503050406030204" pitchFamily="18" charset="0"/>
                            </a:rPr>
                            <m:t>3</m:t>
                          </m:r>
                        </m:sup>
                      </m:sSup>
                      <m:r>
                        <a:rPr lang="es-EC" sz="2000" i="1">
                          <a:latin typeface="Cambria Math" panose="02040503050406030204" pitchFamily="18" charset="0"/>
                        </a:rPr>
                        <m:t>+3</m:t>
                      </m:r>
                      <m:r>
                        <a:rPr lang="es-EC" sz="2000" i="1">
                          <a:latin typeface="Cambria Math" panose="02040503050406030204" pitchFamily="18" charset="0"/>
                        </a:rPr>
                        <m:t>𝑘</m:t>
                      </m:r>
                      <m:r>
                        <a:rPr lang="es-EC" sz="2000" i="1">
                          <a:latin typeface="Cambria Math" panose="02040503050406030204" pitchFamily="18" charset="0"/>
                        </a:rPr>
                        <m:t>+3</m:t>
                      </m:r>
                      <m:sSup>
                        <m:sSupPr>
                          <m:ctrlPr>
                            <a:rPr lang="es-EC" sz="2000" i="1">
                              <a:latin typeface="Cambria Math" panose="02040503050406030204" pitchFamily="18" charset="0"/>
                            </a:rPr>
                          </m:ctrlPr>
                        </m:sSupPr>
                        <m:e>
                          <m:r>
                            <a:rPr lang="es-EC" sz="2000" i="1">
                              <a:latin typeface="Cambria Math" panose="02040503050406030204" pitchFamily="18" charset="0"/>
                            </a:rPr>
                            <m:t>𝑘</m:t>
                          </m:r>
                        </m:e>
                        <m:sup>
                          <m:r>
                            <a:rPr lang="es-EC" sz="2000" i="1">
                              <a:latin typeface="Cambria Math" panose="02040503050406030204" pitchFamily="18" charset="0"/>
                            </a:rPr>
                            <m:t>2</m:t>
                          </m:r>
                        </m:sup>
                      </m:sSup>
                      <m:r>
                        <a:rPr lang="es-EC" sz="2000" i="1">
                          <a:latin typeface="Cambria Math" panose="02040503050406030204" pitchFamily="18" charset="0"/>
                        </a:rPr>
                        <m:t>+1+2</m:t>
                      </m:r>
                      <m:r>
                        <a:rPr lang="es-EC" sz="2000" i="1">
                          <a:latin typeface="Cambria Math" panose="02040503050406030204" pitchFamily="18" charset="0"/>
                        </a:rPr>
                        <m:t>𝑘</m:t>
                      </m:r>
                      <m:r>
                        <a:rPr lang="es-EC" sz="2000" i="1">
                          <a:latin typeface="Cambria Math" panose="02040503050406030204" pitchFamily="18" charset="0"/>
                        </a:rPr>
                        <m:t>+2</m:t>
                      </m:r>
                    </m:oMath>
                  </m:oMathPara>
                </a14:m>
                <a:endParaRPr lang="es-EC" sz="2000" dirty="0"/>
              </a:p>
              <a:p>
                <a:pPr marL="0" indent="0">
                  <a:lnSpc>
                    <a:spcPct val="150000"/>
                  </a:lnSpc>
                  <a:spcBef>
                    <a:spcPts val="0"/>
                  </a:spcBef>
                  <a:buNone/>
                </a:pPr>
                <a14:m>
                  <m:oMathPara xmlns:m="http://schemas.openxmlformats.org/officeDocument/2006/math">
                    <m:oMathParaPr>
                      <m:jc m:val="left"/>
                    </m:oMathParaPr>
                    <m:oMath xmlns:m="http://schemas.openxmlformats.org/officeDocument/2006/math">
                      <m:r>
                        <a:rPr lang="es-EC" sz="2000" i="1">
                          <a:latin typeface="Cambria Math" panose="02040503050406030204" pitchFamily="18" charset="0"/>
                        </a:rPr>
                        <m:t>=3</m:t>
                      </m:r>
                      <m:sSup>
                        <m:sSupPr>
                          <m:ctrlPr>
                            <a:rPr lang="es-EC" sz="2000" i="1">
                              <a:latin typeface="Cambria Math" panose="02040503050406030204" pitchFamily="18" charset="0"/>
                            </a:rPr>
                          </m:ctrlPr>
                        </m:sSupPr>
                        <m:e>
                          <m:r>
                            <a:rPr lang="es-EC" sz="2000" i="1">
                              <a:latin typeface="Cambria Math" panose="02040503050406030204" pitchFamily="18" charset="0"/>
                            </a:rPr>
                            <m:t>𝑘</m:t>
                          </m:r>
                        </m:e>
                        <m:sup>
                          <m:r>
                            <a:rPr lang="es-EC" sz="2000" i="1">
                              <a:latin typeface="Cambria Math" panose="02040503050406030204" pitchFamily="18" charset="0"/>
                            </a:rPr>
                            <m:t>2</m:t>
                          </m:r>
                        </m:sup>
                      </m:sSup>
                      <m:r>
                        <a:rPr lang="es-EC" sz="2000" i="1">
                          <a:latin typeface="Cambria Math" panose="02040503050406030204" pitchFamily="18" charset="0"/>
                        </a:rPr>
                        <m:t>+3</m:t>
                      </m:r>
                      <m:r>
                        <a:rPr lang="es-EC" sz="2000" i="1">
                          <a:latin typeface="Cambria Math" panose="02040503050406030204" pitchFamily="18" charset="0"/>
                        </a:rPr>
                        <m:t>𝑘</m:t>
                      </m:r>
                      <m:r>
                        <a:rPr lang="es-EC" sz="2000" i="1">
                          <a:latin typeface="Cambria Math" panose="02040503050406030204" pitchFamily="18" charset="0"/>
                        </a:rPr>
                        <m:t>+3+</m:t>
                      </m:r>
                      <m:sSup>
                        <m:sSupPr>
                          <m:ctrlPr>
                            <a:rPr lang="es-EC" sz="2000" i="1">
                              <a:latin typeface="Cambria Math" panose="02040503050406030204" pitchFamily="18" charset="0"/>
                            </a:rPr>
                          </m:ctrlPr>
                        </m:sSupPr>
                        <m:e>
                          <m:r>
                            <a:rPr lang="es-EC" sz="2000" i="1">
                              <a:latin typeface="Cambria Math" panose="02040503050406030204" pitchFamily="18" charset="0"/>
                            </a:rPr>
                            <m:t>𝑘</m:t>
                          </m:r>
                        </m:e>
                        <m:sup>
                          <m:r>
                            <a:rPr lang="es-EC" sz="2000" i="1">
                              <a:latin typeface="Cambria Math" panose="02040503050406030204" pitchFamily="18" charset="0"/>
                            </a:rPr>
                            <m:t>3</m:t>
                          </m:r>
                        </m:sup>
                      </m:sSup>
                      <m:r>
                        <a:rPr lang="es-EC" sz="2000" i="1">
                          <a:latin typeface="Cambria Math" panose="02040503050406030204" pitchFamily="18" charset="0"/>
                        </a:rPr>
                        <m:t>+2</m:t>
                      </m:r>
                      <m:r>
                        <a:rPr lang="es-EC" sz="2000" i="1">
                          <a:latin typeface="Cambria Math" panose="02040503050406030204" pitchFamily="18" charset="0"/>
                          <a:ea typeface="Cambria Math" panose="02040503050406030204" pitchFamily="18" charset="0"/>
                        </a:rPr>
                        <m:t>∙</m:t>
                      </m:r>
                      <m:r>
                        <a:rPr lang="es-EC" sz="2000" i="1">
                          <a:latin typeface="Cambria Math" panose="02040503050406030204" pitchFamily="18" charset="0"/>
                        </a:rPr>
                        <m:t>𝑘</m:t>
                      </m:r>
                    </m:oMath>
                  </m:oMathPara>
                </a14:m>
                <a:endParaRPr lang="es-EC" sz="2000" dirty="0"/>
              </a:p>
              <a:p>
                <a:pPr marL="0" indent="0">
                  <a:lnSpc>
                    <a:spcPct val="150000"/>
                  </a:lnSpc>
                  <a:spcBef>
                    <a:spcPts val="0"/>
                  </a:spcBef>
                  <a:buNone/>
                </a:pPr>
                <a14:m>
                  <m:oMathPara xmlns:m="http://schemas.openxmlformats.org/officeDocument/2006/math">
                    <m:oMathParaPr>
                      <m:jc m:val="left"/>
                    </m:oMathParaPr>
                    <m:oMath xmlns:m="http://schemas.openxmlformats.org/officeDocument/2006/math">
                      <m:r>
                        <a:rPr lang="es-EC" sz="2000" i="1">
                          <a:latin typeface="Cambria Math" panose="02040503050406030204" pitchFamily="18" charset="0"/>
                        </a:rPr>
                        <m:t>=3</m:t>
                      </m:r>
                      <m:d>
                        <m:dPr>
                          <m:ctrlPr>
                            <a:rPr lang="es-EC" sz="2000" i="1">
                              <a:latin typeface="Cambria Math" panose="02040503050406030204" pitchFamily="18" charset="0"/>
                            </a:rPr>
                          </m:ctrlPr>
                        </m:dPr>
                        <m:e>
                          <m:sSup>
                            <m:sSupPr>
                              <m:ctrlPr>
                                <a:rPr lang="es-EC" sz="2000" i="1">
                                  <a:latin typeface="Cambria Math" panose="02040503050406030204" pitchFamily="18" charset="0"/>
                                </a:rPr>
                              </m:ctrlPr>
                            </m:sSupPr>
                            <m:e>
                              <m:r>
                                <a:rPr lang="es-EC" sz="2000" i="1">
                                  <a:latin typeface="Cambria Math" panose="02040503050406030204" pitchFamily="18" charset="0"/>
                                </a:rPr>
                                <m:t>𝑘</m:t>
                              </m:r>
                            </m:e>
                            <m:sup>
                              <m:r>
                                <a:rPr lang="es-EC" sz="2000" i="1">
                                  <a:latin typeface="Cambria Math" panose="02040503050406030204" pitchFamily="18" charset="0"/>
                                </a:rPr>
                                <m:t>2</m:t>
                              </m:r>
                            </m:sup>
                          </m:sSup>
                          <m:r>
                            <a:rPr lang="es-EC" sz="2000" i="1">
                              <a:latin typeface="Cambria Math" panose="02040503050406030204" pitchFamily="18" charset="0"/>
                            </a:rPr>
                            <m:t>+3</m:t>
                          </m:r>
                          <m:r>
                            <a:rPr lang="es-EC" sz="2000" i="1">
                              <a:latin typeface="Cambria Math" panose="02040503050406030204" pitchFamily="18" charset="0"/>
                            </a:rPr>
                            <m:t>𝑘</m:t>
                          </m:r>
                          <m:r>
                            <a:rPr lang="es-EC" sz="2000" i="1">
                              <a:latin typeface="Cambria Math" panose="02040503050406030204" pitchFamily="18" charset="0"/>
                            </a:rPr>
                            <m:t>+3</m:t>
                          </m:r>
                        </m:e>
                      </m:d>
                      <m:r>
                        <a:rPr lang="es-EC" sz="2000" i="1">
                          <a:latin typeface="Cambria Math" panose="02040503050406030204" pitchFamily="18" charset="0"/>
                        </a:rPr>
                        <m:t>+</m:t>
                      </m:r>
                      <m:sSup>
                        <m:sSupPr>
                          <m:ctrlPr>
                            <a:rPr lang="es-EC" sz="2000" i="1">
                              <a:latin typeface="Cambria Math" panose="02040503050406030204" pitchFamily="18" charset="0"/>
                            </a:rPr>
                          </m:ctrlPr>
                        </m:sSupPr>
                        <m:e>
                          <m:r>
                            <a:rPr lang="es-EC" sz="2000" i="1">
                              <a:latin typeface="Cambria Math" panose="02040503050406030204" pitchFamily="18" charset="0"/>
                            </a:rPr>
                            <m:t>𝑘</m:t>
                          </m:r>
                        </m:e>
                        <m:sup>
                          <m:r>
                            <a:rPr lang="es-EC" sz="2000" i="1">
                              <a:latin typeface="Cambria Math" panose="02040503050406030204" pitchFamily="18" charset="0"/>
                            </a:rPr>
                            <m:t>3</m:t>
                          </m:r>
                        </m:sup>
                      </m:sSup>
                      <m:r>
                        <a:rPr lang="es-EC" sz="2000" i="1">
                          <a:latin typeface="Cambria Math" panose="02040503050406030204" pitchFamily="18" charset="0"/>
                        </a:rPr>
                        <m:t>+2</m:t>
                      </m:r>
                      <m:r>
                        <a:rPr lang="es-EC" sz="2000" i="1">
                          <a:latin typeface="Cambria Math" panose="02040503050406030204" pitchFamily="18" charset="0"/>
                          <a:ea typeface="Cambria Math" panose="02040503050406030204" pitchFamily="18" charset="0"/>
                        </a:rPr>
                        <m:t>∙</m:t>
                      </m:r>
                      <m:r>
                        <a:rPr lang="es-EC" sz="2000" i="1">
                          <a:latin typeface="Cambria Math" panose="02040503050406030204" pitchFamily="18" charset="0"/>
                        </a:rPr>
                        <m:t>𝑘</m:t>
                      </m:r>
                    </m:oMath>
                  </m:oMathPara>
                </a14:m>
                <a:endParaRPr lang="es-EC" sz="2000" dirty="0"/>
              </a:p>
              <a:p>
                <a:pPr marL="0" indent="0">
                  <a:lnSpc>
                    <a:spcPct val="150000"/>
                  </a:lnSpc>
                  <a:spcBef>
                    <a:spcPts val="0"/>
                  </a:spcBef>
                  <a:buNone/>
                </a:pPr>
                <a14:m>
                  <m:oMathPara xmlns:m="http://schemas.openxmlformats.org/officeDocument/2006/math">
                    <m:oMathParaPr>
                      <m:jc m:val="left"/>
                    </m:oMathParaPr>
                    <m:oMath xmlns:m="http://schemas.openxmlformats.org/officeDocument/2006/math">
                      <m:r>
                        <a:rPr lang="es-EC" sz="2000" i="1">
                          <a:latin typeface="Cambria Math" panose="02040503050406030204" pitchFamily="18" charset="0"/>
                        </a:rPr>
                        <m:t>=3</m:t>
                      </m:r>
                      <m:d>
                        <m:dPr>
                          <m:ctrlPr>
                            <a:rPr lang="es-EC" sz="2000" i="1">
                              <a:latin typeface="Cambria Math" panose="02040503050406030204" pitchFamily="18" charset="0"/>
                            </a:rPr>
                          </m:ctrlPr>
                        </m:dPr>
                        <m:e>
                          <m:sSup>
                            <m:sSupPr>
                              <m:ctrlPr>
                                <a:rPr lang="es-EC" sz="2000" i="1">
                                  <a:latin typeface="Cambria Math" panose="02040503050406030204" pitchFamily="18" charset="0"/>
                                </a:rPr>
                              </m:ctrlPr>
                            </m:sSupPr>
                            <m:e>
                              <m:r>
                                <a:rPr lang="es-EC" sz="2000" i="1">
                                  <a:latin typeface="Cambria Math" panose="02040503050406030204" pitchFamily="18" charset="0"/>
                                </a:rPr>
                                <m:t>𝑘</m:t>
                              </m:r>
                            </m:e>
                            <m:sup>
                              <m:r>
                                <a:rPr lang="es-EC" sz="2000" i="1">
                                  <a:latin typeface="Cambria Math" panose="02040503050406030204" pitchFamily="18" charset="0"/>
                                </a:rPr>
                                <m:t>2</m:t>
                              </m:r>
                            </m:sup>
                          </m:sSup>
                          <m:r>
                            <a:rPr lang="es-EC" sz="2000" i="1">
                              <a:latin typeface="Cambria Math" panose="02040503050406030204" pitchFamily="18" charset="0"/>
                            </a:rPr>
                            <m:t>+3</m:t>
                          </m:r>
                          <m:r>
                            <a:rPr lang="es-EC" sz="2000" i="1">
                              <a:latin typeface="Cambria Math" panose="02040503050406030204" pitchFamily="18" charset="0"/>
                            </a:rPr>
                            <m:t>𝑘</m:t>
                          </m:r>
                          <m:r>
                            <a:rPr lang="es-EC" sz="2000" i="1">
                              <a:latin typeface="Cambria Math" panose="02040503050406030204" pitchFamily="18" charset="0"/>
                            </a:rPr>
                            <m:t>+1</m:t>
                          </m:r>
                        </m:e>
                      </m:d>
                      <m:r>
                        <a:rPr lang="es-EC" sz="2000" i="1">
                          <a:latin typeface="Cambria Math" panose="02040503050406030204" pitchFamily="18" charset="0"/>
                        </a:rPr>
                        <m:t>+3</m:t>
                      </m:r>
                      <m:r>
                        <a:rPr lang="es-EC" sz="2000" i="1">
                          <a:latin typeface="Cambria Math" panose="02040503050406030204" pitchFamily="18" charset="0"/>
                          <a:ea typeface="Cambria Math" panose="02040503050406030204" pitchFamily="18" charset="0"/>
                        </a:rPr>
                        <m:t>∙</m:t>
                      </m:r>
                      <m:r>
                        <a:rPr lang="es-EC" sz="2000" b="0" i="1" smtClean="0">
                          <a:latin typeface="Cambria Math" panose="02040503050406030204" pitchFamily="18" charset="0"/>
                          <a:ea typeface="Cambria Math" panose="02040503050406030204" pitchFamily="18" charset="0"/>
                        </a:rPr>
                        <m:t>𝑞</m:t>
                      </m:r>
                    </m:oMath>
                  </m:oMathPara>
                </a14:m>
                <a:endParaRPr lang="es-EC" sz="2000" dirty="0"/>
              </a:p>
              <a:p>
                <a:pPr marL="0" indent="0">
                  <a:lnSpc>
                    <a:spcPct val="150000"/>
                  </a:lnSpc>
                  <a:spcBef>
                    <a:spcPts val="0"/>
                  </a:spcBef>
                  <a:buNone/>
                </a:pPr>
                <a14:m>
                  <m:oMathPara xmlns:m="http://schemas.openxmlformats.org/officeDocument/2006/math">
                    <m:oMathParaPr>
                      <m:jc m:val="left"/>
                    </m:oMathParaPr>
                    <m:oMath xmlns:m="http://schemas.openxmlformats.org/officeDocument/2006/math">
                      <m:r>
                        <a:rPr lang="es-EC" sz="2000" i="1">
                          <a:latin typeface="Cambria Math" panose="02040503050406030204" pitchFamily="18" charset="0"/>
                        </a:rPr>
                        <m:t>=3</m:t>
                      </m:r>
                      <m:d>
                        <m:dPr>
                          <m:ctrlPr>
                            <a:rPr lang="es-EC" sz="2000" i="1">
                              <a:latin typeface="Cambria Math" panose="02040503050406030204" pitchFamily="18" charset="0"/>
                            </a:rPr>
                          </m:ctrlPr>
                        </m:dPr>
                        <m:e>
                          <m:r>
                            <a:rPr lang="es-EC" sz="2000" b="0" i="1" smtClean="0">
                              <a:latin typeface="Cambria Math" panose="02040503050406030204" pitchFamily="18" charset="0"/>
                            </a:rPr>
                            <m:t>𝑟</m:t>
                          </m:r>
                        </m:e>
                      </m:d>
                      <m:r>
                        <a:rPr lang="es-EC" sz="2000" i="1">
                          <a:latin typeface="Cambria Math" panose="02040503050406030204" pitchFamily="18" charset="0"/>
                        </a:rPr>
                        <m:t>+3</m:t>
                      </m:r>
                      <m:r>
                        <a:rPr lang="es-EC" sz="2000" i="1">
                          <a:latin typeface="Cambria Math" panose="02040503050406030204" pitchFamily="18" charset="0"/>
                          <a:ea typeface="Cambria Math" panose="02040503050406030204" pitchFamily="18" charset="0"/>
                        </a:rPr>
                        <m:t>∙</m:t>
                      </m:r>
                      <m:r>
                        <a:rPr lang="es-EC" sz="2000" b="0" i="1" smtClean="0">
                          <a:latin typeface="Cambria Math" panose="02040503050406030204" pitchFamily="18" charset="0"/>
                          <a:ea typeface="Cambria Math" panose="02040503050406030204" pitchFamily="18" charset="0"/>
                        </a:rPr>
                        <m:t>𝑞</m:t>
                      </m:r>
                    </m:oMath>
                  </m:oMathPara>
                </a14:m>
                <a:endParaRPr lang="es-EC" sz="2000" dirty="0"/>
              </a:p>
              <a:p>
                <a:pPr marL="0" indent="0">
                  <a:lnSpc>
                    <a:spcPct val="150000"/>
                  </a:lnSpc>
                  <a:spcBef>
                    <a:spcPts val="0"/>
                  </a:spcBef>
                  <a:buNone/>
                </a:pPr>
                <a14:m>
                  <m:oMathPara xmlns:m="http://schemas.openxmlformats.org/officeDocument/2006/math">
                    <m:oMathParaPr>
                      <m:jc m:val="left"/>
                    </m:oMathParaPr>
                    <m:oMath xmlns:m="http://schemas.openxmlformats.org/officeDocument/2006/math">
                      <m:r>
                        <a:rPr lang="es-EC" sz="2000" i="1">
                          <a:latin typeface="Cambria Math" panose="02040503050406030204" pitchFamily="18" charset="0"/>
                        </a:rPr>
                        <m:t>=3</m:t>
                      </m:r>
                      <m:r>
                        <a:rPr lang="es-EC" sz="2000" i="1">
                          <a:latin typeface="Cambria Math" panose="02040503050406030204" pitchFamily="18" charset="0"/>
                          <a:ea typeface="Cambria Math" panose="02040503050406030204" pitchFamily="18" charset="0"/>
                        </a:rPr>
                        <m:t>∙</m:t>
                      </m:r>
                      <m:d>
                        <m:dPr>
                          <m:ctrlPr>
                            <a:rPr lang="es-EC" sz="2000" i="1">
                              <a:latin typeface="Cambria Math" panose="02040503050406030204" pitchFamily="18" charset="0"/>
                              <a:ea typeface="Cambria Math" panose="02040503050406030204" pitchFamily="18" charset="0"/>
                            </a:rPr>
                          </m:ctrlPr>
                        </m:dPr>
                        <m:e>
                          <m:r>
                            <a:rPr lang="es-EC" sz="2000" b="0" i="1" smtClean="0">
                              <a:latin typeface="Cambria Math" panose="02040503050406030204" pitchFamily="18" charset="0"/>
                              <a:ea typeface="Cambria Math" panose="02040503050406030204" pitchFamily="18" charset="0"/>
                            </a:rPr>
                            <m:t>𝑟</m:t>
                          </m:r>
                          <m:r>
                            <a:rPr lang="es-EC" sz="2000" i="1">
                              <a:latin typeface="Cambria Math" panose="02040503050406030204" pitchFamily="18" charset="0"/>
                              <a:ea typeface="Cambria Math" panose="02040503050406030204" pitchFamily="18" charset="0"/>
                            </a:rPr>
                            <m:t>+</m:t>
                          </m:r>
                          <m:r>
                            <a:rPr lang="es-EC" sz="2000" b="0" i="1" smtClean="0">
                              <a:latin typeface="Cambria Math" panose="02040503050406030204" pitchFamily="18" charset="0"/>
                              <a:ea typeface="Cambria Math" panose="02040503050406030204" pitchFamily="18" charset="0"/>
                            </a:rPr>
                            <m:t>𝑞</m:t>
                          </m:r>
                        </m:e>
                      </m:d>
                    </m:oMath>
                  </m:oMathPara>
                </a14:m>
                <a:endParaRPr lang="es-EC" sz="2000" dirty="0"/>
              </a:p>
              <a:p>
                <a:pPr marL="0" indent="0">
                  <a:lnSpc>
                    <a:spcPct val="150000"/>
                  </a:lnSpc>
                  <a:spcBef>
                    <a:spcPts val="0"/>
                  </a:spcBef>
                  <a:buNone/>
                </a:pPr>
                <a14:m>
                  <m:oMathPara xmlns:m="http://schemas.openxmlformats.org/officeDocument/2006/math">
                    <m:oMathParaPr>
                      <m:jc m:val="left"/>
                    </m:oMathParaPr>
                    <m:oMath xmlns:m="http://schemas.openxmlformats.org/officeDocument/2006/math">
                      <m:r>
                        <a:rPr lang="es-EC" sz="2000" i="1">
                          <a:latin typeface="Cambria Math" panose="02040503050406030204" pitchFamily="18" charset="0"/>
                        </a:rPr>
                        <m:t>=3</m:t>
                      </m:r>
                      <m:r>
                        <a:rPr lang="es-EC" sz="2000" i="1">
                          <a:latin typeface="Cambria Math" panose="02040503050406030204" pitchFamily="18" charset="0"/>
                          <a:ea typeface="Cambria Math" panose="02040503050406030204" pitchFamily="18" charset="0"/>
                        </a:rPr>
                        <m:t>∙</m:t>
                      </m:r>
                      <m:d>
                        <m:dPr>
                          <m:ctrlPr>
                            <a:rPr lang="es-EC" sz="2000" i="1">
                              <a:latin typeface="Cambria Math" panose="02040503050406030204" pitchFamily="18" charset="0"/>
                              <a:ea typeface="Cambria Math" panose="02040503050406030204" pitchFamily="18" charset="0"/>
                            </a:rPr>
                          </m:ctrlPr>
                        </m:dPr>
                        <m:e>
                          <m:r>
                            <a:rPr lang="es-EC" sz="2000" i="1">
                              <a:latin typeface="Cambria Math" panose="02040503050406030204" pitchFamily="18" charset="0"/>
                              <a:ea typeface="Cambria Math" panose="02040503050406030204" pitchFamily="18" charset="0"/>
                            </a:rPr>
                            <m:t>𝜉</m:t>
                          </m:r>
                        </m:e>
                      </m:d>
                    </m:oMath>
                  </m:oMathPara>
                </a14:m>
                <a:endParaRPr lang="es-EC" sz="2000" dirty="0"/>
              </a:p>
            </p:txBody>
          </p:sp>
        </mc:Choice>
        <mc:Fallback xmlns="">
          <p:sp>
            <p:nvSpPr>
              <p:cNvPr id="4" name="Marcador de contenido 3">
                <a:extLst>
                  <a:ext uri="{FF2B5EF4-FFF2-40B4-BE49-F238E27FC236}">
                    <a16:creationId xmlns:a16="http://schemas.microsoft.com/office/drawing/2014/main" id="{EB6690CE-4E61-1E32-D8A8-528F90DA4F2F}"/>
                  </a:ext>
                </a:extLst>
              </p:cNvPr>
              <p:cNvSpPr>
                <a:spLocks noGrp="1" noRot="1" noChangeAspect="1" noMove="1" noResize="1" noEditPoints="1" noAdjustHandles="1" noChangeArrowheads="1" noChangeShapeType="1" noTextEdit="1"/>
              </p:cNvSpPr>
              <p:nvPr>
                <p:ph sz="half" idx="2"/>
              </p:nvPr>
            </p:nvSpPr>
            <p:spPr>
              <a:xfrm>
                <a:off x="6814365" y="1293397"/>
                <a:ext cx="4009144" cy="4114800"/>
              </a:xfrm>
              <a:blipFill>
                <a:blip r:embed="rId5"/>
                <a:stretch>
                  <a:fillRect l="-1672" t="-741"/>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AF9468B8-3122-18EF-BE59-BD66E8585411}"/>
                  </a:ext>
                </a:extLst>
              </p:cNvPr>
              <p:cNvSpPr/>
              <p:nvPr/>
            </p:nvSpPr>
            <p:spPr>
              <a:xfrm>
                <a:off x="3003083" y="959478"/>
                <a:ext cx="3918317" cy="400110"/>
              </a:xfrm>
              <a:prstGeom prst="rect">
                <a:avLst/>
              </a:prstGeom>
            </p:spPr>
            <p:txBody>
              <a:bodyPr wrap="none">
                <a:spAutoFit/>
              </a:bodyPr>
              <a:lstStyle/>
              <a:p>
                <a:pPr lvl="0" algn="just" fontAlgn="base">
                  <a:spcBef>
                    <a:spcPct val="0"/>
                  </a:spcBef>
                  <a:spcAft>
                    <a:spcPct val="0"/>
                  </a:spcAft>
                  <a:defRPr/>
                </a:pPr>
                <a:r>
                  <a:rPr lang="es-EC" sz="2000" dirty="0">
                    <a:solidFill>
                      <a:srgbClr val="000099"/>
                    </a:solidFill>
                    <a:latin typeface="Times New Roman" panose="02020603050405020304" pitchFamily="18" charset="0"/>
                    <a:cs typeface="Times New Roman" panose="02020603050405020304" pitchFamily="18" charset="0"/>
                  </a:rPr>
                  <a:t>Sea</a:t>
                </a:r>
                <a14:m>
                  <m:oMath xmlns:m="http://schemas.openxmlformats.org/officeDocument/2006/math">
                    <m:r>
                      <a:rPr lang="es-EC" sz="2000" dirty="0">
                        <a:solidFill>
                          <a:srgbClr val="000099"/>
                        </a:solidFill>
                        <a:latin typeface="Cambria Math" panose="02040503050406030204" pitchFamily="18" charset="0"/>
                      </a:rPr>
                      <m:t> </m:t>
                    </m:r>
                  </m:oMath>
                </a14:m>
                <a:r>
                  <a:rPr lang="en-US"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sSub>
                      <m:sSubPr>
                        <m:ctrlPr>
                          <a:rPr lang="es-EC" sz="2000" i="1">
                            <a:solidFill>
                              <a:srgbClr val="000099"/>
                            </a:solidFill>
                            <a:latin typeface="Cambria Math" panose="02040503050406030204" pitchFamily="18" charset="0"/>
                          </a:rPr>
                        </m:ctrlPr>
                      </m:sSubPr>
                      <m:e>
                        <m:r>
                          <m:rPr>
                            <m:sty m:val="p"/>
                          </m:rPr>
                          <a:rPr lang="es-EC" sz="2000" b="0" i="0" smtClean="0">
                            <a:solidFill>
                              <a:srgbClr val="000099"/>
                            </a:solidFill>
                            <a:latin typeface="Cambria Math" panose="02040503050406030204" pitchFamily="18" charset="0"/>
                          </a:rPr>
                          <m:t>P</m:t>
                        </m:r>
                      </m:e>
                      <m:sub>
                        <m:r>
                          <m:rPr>
                            <m:sty m:val="p"/>
                          </m:rPr>
                          <a:rPr lang="es-EC" sz="2000">
                            <a:solidFill>
                              <a:srgbClr val="000099"/>
                            </a:solidFill>
                            <a:latin typeface="Cambria Math" panose="02040503050406030204" pitchFamily="18" charset="0"/>
                          </a:rPr>
                          <m:t>n</m:t>
                        </m:r>
                      </m:sub>
                    </m:sSub>
                    <m:r>
                      <a:rPr lang="es-EC" sz="2000">
                        <a:solidFill>
                          <a:srgbClr val="000099"/>
                        </a:solidFill>
                        <a:latin typeface="Cambria Math" panose="02040503050406030204" pitchFamily="18" charset="0"/>
                      </a:rPr>
                      <m:t>=</m:t>
                    </m:r>
                    <m:sSup>
                      <m:sSupPr>
                        <m:ctrlPr>
                          <a:rPr lang="es-EC" sz="2000" i="1">
                            <a:solidFill>
                              <a:srgbClr val="000099"/>
                            </a:solidFill>
                            <a:latin typeface="Cambria Math" panose="02040503050406030204" pitchFamily="18" charset="0"/>
                          </a:rPr>
                        </m:ctrlPr>
                      </m:sSupPr>
                      <m:e>
                        <m:r>
                          <a:rPr lang="es-EC" sz="2000" i="1">
                            <a:solidFill>
                              <a:srgbClr val="000099"/>
                            </a:solidFill>
                            <a:latin typeface="Cambria Math" panose="02040503050406030204" pitchFamily="18" charset="0"/>
                          </a:rPr>
                          <m:t>𝑛</m:t>
                        </m:r>
                      </m:e>
                      <m:sup>
                        <m:r>
                          <a:rPr lang="es-EC" sz="2000" i="1">
                            <a:solidFill>
                              <a:srgbClr val="000099"/>
                            </a:solidFill>
                            <a:latin typeface="Cambria Math" panose="02040503050406030204" pitchFamily="18" charset="0"/>
                          </a:rPr>
                          <m:t>3</m:t>
                        </m:r>
                      </m:sup>
                    </m:sSup>
                    <m:r>
                      <a:rPr lang="es-EC" sz="2000" i="1">
                        <a:solidFill>
                          <a:srgbClr val="000099"/>
                        </a:solidFill>
                        <a:latin typeface="Cambria Math" panose="02040503050406030204" pitchFamily="18" charset="0"/>
                      </a:rPr>
                      <m:t>+2</m:t>
                    </m:r>
                    <m:r>
                      <a:rPr lang="es-EC" sz="2000" i="1">
                        <a:solidFill>
                          <a:srgbClr val="000099"/>
                        </a:solidFill>
                        <a:latin typeface="Cambria Math" panose="02040503050406030204" pitchFamily="18" charset="0"/>
                      </a:rPr>
                      <m:t>𝑛</m:t>
                    </m:r>
                  </m:oMath>
                </a14:m>
                <a:r>
                  <a:rPr lang="es-EC" sz="2000" dirty="0">
                    <a:solidFill>
                      <a:srgbClr val="000099"/>
                    </a:solidFill>
                  </a:rPr>
                  <a:t>  divisible por 3 </a:t>
                </a:r>
                <a:endParaRPr lang="en-US" sz="2000" dirty="0">
                  <a:solidFill>
                    <a:srgbClr val="000099"/>
                  </a:solidFill>
                  <a:latin typeface="Times New Roman" panose="02020603050405020304" pitchFamily="18" charset="0"/>
                  <a:cs typeface="Times New Roman" panose="02020603050405020304" pitchFamily="18" charset="0"/>
                  <a:sym typeface="Symbol" panose="05050102010706020507" pitchFamily="18" charset="2"/>
                </a:endParaRPr>
              </a:p>
            </p:txBody>
          </p:sp>
        </mc:Choice>
        <mc:Fallback xmlns="">
          <p:sp>
            <p:nvSpPr>
              <p:cNvPr id="5" name="Rectángulo 4">
                <a:extLst>
                  <a:ext uri="{FF2B5EF4-FFF2-40B4-BE49-F238E27FC236}">
                    <a16:creationId xmlns:a16="http://schemas.microsoft.com/office/drawing/2014/main" id="{AF9468B8-3122-18EF-BE59-BD66E8585411}"/>
                  </a:ext>
                </a:extLst>
              </p:cNvPr>
              <p:cNvSpPr>
                <a:spLocks noRot="1" noChangeAspect="1" noMove="1" noResize="1" noEditPoints="1" noAdjustHandles="1" noChangeArrowheads="1" noChangeShapeType="1" noTextEdit="1"/>
              </p:cNvSpPr>
              <p:nvPr/>
            </p:nvSpPr>
            <p:spPr>
              <a:xfrm>
                <a:off x="3003083" y="959478"/>
                <a:ext cx="3918317" cy="400110"/>
              </a:xfrm>
              <a:prstGeom prst="rect">
                <a:avLst/>
              </a:prstGeom>
              <a:blipFill>
                <a:blip r:embed="rId6"/>
                <a:stretch>
                  <a:fillRect l="-1713" t="-7576" b="-25758"/>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9121CFF9-332B-CBE4-C510-052B9F88A3C9}"/>
                  </a:ext>
                </a:extLst>
              </p:cNvPr>
              <p:cNvSpPr txBox="1"/>
              <p:nvPr/>
            </p:nvSpPr>
            <p:spPr>
              <a:xfrm>
                <a:off x="1598033" y="5296713"/>
                <a:ext cx="9016527" cy="693716"/>
              </a:xfrm>
              <a:prstGeom prst="rect">
                <a:avLst/>
              </a:prstGeom>
              <a:noFill/>
            </p:spPr>
            <p:txBody>
              <a:bodyPr wrap="square">
                <a:spAutoFit/>
              </a:bodyPr>
              <a:lstStyle/>
              <a:p>
                <a:pPr marL="0" indent="0" algn="ctr">
                  <a:spcBef>
                    <a:spcPct val="0"/>
                  </a:spcBef>
                  <a:buNone/>
                  <a:defRPr/>
                </a:pPr>
                <a14:m>
                  <m:oMath xmlns:m="http://schemas.openxmlformats.org/officeDocument/2006/math">
                    <m:r>
                      <a:rPr lang="es-EC" sz="4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EC" sz="1800" dirty="0">
                    <a:solidFill>
                      <a:srgbClr val="FF0000"/>
                    </a:solidFill>
                    <a:latin typeface="Times New Roman" panose="02020603050405020304" pitchFamily="18" charset="0"/>
                    <a:cs typeface="Times New Roman" panose="02020603050405020304" pitchFamily="18" charset="0"/>
                  </a:rPr>
                  <a:t>  </a:t>
                </a:r>
                <a:r>
                  <a:rPr lang="es-EC" sz="1800" dirty="0">
                    <a:solidFill>
                      <a:srgbClr val="000099"/>
                    </a:solidFill>
                    <a:latin typeface="Times New Roman" panose="02020603050405020304" pitchFamily="18" charset="0"/>
                    <a:cs typeface="Times New Roman" panose="02020603050405020304" pitchFamily="18" charset="0"/>
                  </a:rPr>
                  <a:t>Se acepta como valida la expresión planteada para todos los valores enteros positivos de </a:t>
                </a:r>
                <a:r>
                  <a:rPr lang="en-US" sz="1800" i="1" dirty="0">
                    <a:solidFill>
                      <a:srgbClr val="000099"/>
                    </a:solidFill>
                    <a:latin typeface="Times New Roman" panose="02020603050405020304" pitchFamily="18" charset="0"/>
                    <a:cs typeface="Times New Roman" panose="02020603050405020304" pitchFamily="18" charset="0"/>
                  </a:rPr>
                  <a:t>n</a:t>
                </a:r>
                <a:r>
                  <a:rPr lang="en-US" sz="1800" dirty="0">
                    <a:solidFill>
                      <a:srgbClr val="000099"/>
                    </a:solidFill>
                    <a:latin typeface="Times New Roman" panose="02020603050405020304" pitchFamily="18" charset="0"/>
                    <a:cs typeface="Times New Roman" panose="02020603050405020304" pitchFamily="18" charset="0"/>
                  </a:rPr>
                  <a:t>.</a:t>
                </a:r>
              </a:p>
            </p:txBody>
          </p:sp>
        </mc:Choice>
        <mc:Fallback xmlns="">
          <p:sp>
            <p:nvSpPr>
              <p:cNvPr id="10" name="CuadroTexto 9">
                <a:extLst>
                  <a:ext uri="{FF2B5EF4-FFF2-40B4-BE49-F238E27FC236}">
                    <a16:creationId xmlns:a16="http://schemas.microsoft.com/office/drawing/2014/main" id="{9121CFF9-332B-CBE4-C510-052B9F88A3C9}"/>
                  </a:ext>
                </a:extLst>
              </p:cNvPr>
              <p:cNvSpPr txBox="1">
                <a:spLocks noRot="1" noChangeAspect="1" noMove="1" noResize="1" noEditPoints="1" noAdjustHandles="1" noChangeArrowheads="1" noChangeShapeType="1" noTextEdit="1"/>
              </p:cNvSpPr>
              <p:nvPr/>
            </p:nvSpPr>
            <p:spPr>
              <a:xfrm>
                <a:off x="1598033" y="5296713"/>
                <a:ext cx="9016527" cy="693716"/>
              </a:xfrm>
              <a:prstGeom prst="rect">
                <a:avLst/>
              </a:prstGeom>
              <a:blipFill>
                <a:blip r:embed="rId7"/>
                <a:stretch>
                  <a:fillRect b="-4386"/>
                </a:stretch>
              </a:blipFill>
            </p:spPr>
            <p:txBody>
              <a:bodyPr/>
              <a:lstStyle/>
              <a:p>
                <a:r>
                  <a:rPr lang="es-EC">
                    <a:noFill/>
                  </a:rPr>
                  <a:t> </a:t>
                </a:r>
              </a:p>
            </p:txBody>
          </p:sp>
        </mc:Fallback>
      </mc:AlternateContent>
    </p:spTree>
    <p:extLst>
      <p:ext uri="{BB962C8B-B14F-4D97-AF65-F5344CB8AC3E}">
        <p14:creationId xmlns:p14="http://schemas.microsoft.com/office/powerpoint/2010/main" val="83836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left)">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wipe(down)">
                                      <p:cBhvr>
                                        <p:cTn id="42" dur="500"/>
                                        <p:tgtEl>
                                          <p:spTgt spid="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wipe(down)">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wipe(down)">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wipe(down)">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wipe(down)">
                                      <p:cBhvr>
                                        <p:cTn id="62" dur="500"/>
                                        <p:tgtEl>
                                          <p:spTgt spid="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wipe(down)">
                                      <p:cBhvr>
                                        <p:cTn id="67" dur="500"/>
                                        <p:tgtEl>
                                          <p:spTgt spid="4">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
                                            <p:txEl>
                                              <p:pRg st="7" end="7"/>
                                            </p:txEl>
                                          </p:spTgt>
                                        </p:tgtEl>
                                        <p:attrNameLst>
                                          <p:attrName>style.visibility</p:attrName>
                                        </p:attrNameLst>
                                      </p:cBhvr>
                                      <p:to>
                                        <p:strVal val="visible"/>
                                      </p:to>
                                    </p:set>
                                    <p:animEffect transition="in" filter="wipe(down)">
                                      <p:cBhvr>
                                        <p:cTn id="72" dur="500"/>
                                        <p:tgtEl>
                                          <p:spTgt spid="4">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
                                            <p:txEl>
                                              <p:pRg st="8" end="8"/>
                                            </p:txEl>
                                          </p:spTgt>
                                        </p:tgtEl>
                                        <p:attrNameLst>
                                          <p:attrName>style.visibility</p:attrName>
                                        </p:attrNameLst>
                                      </p:cBhvr>
                                      <p:to>
                                        <p:strVal val="visible"/>
                                      </p:to>
                                    </p:set>
                                    <p:animEffect transition="in" filter="wipe(down)">
                                      <p:cBhvr>
                                        <p:cTn id="77" dur="500"/>
                                        <p:tgtEl>
                                          <p:spTgt spid="4">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
                                            <p:txEl>
                                              <p:pRg st="9" end="9"/>
                                            </p:txEl>
                                          </p:spTgt>
                                        </p:tgtEl>
                                        <p:attrNameLst>
                                          <p:attrName>style.visibility</p:attrName>
                                        </p:attrNameLst>
                                      </p:cBhvr>
                                      <p:to>
                                        <p:strVal val="visible"/>
                                      </p:to>
                                    </p:set>
                                    <p:animEffect transition="in" filter="wipe(down)">
                                      <p:cBhvr>
                                        <p:cTn id="82" dur="500"/>
                                        <p:tgtEl>
                                          <p:spTgt spid="4">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wipe(left)">
                                      <p:cBhvr>
                                        <p:cTn id="8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8969" name="Text Box 9"/>
              <p:cNvSpPr txBox="1">
                <a:spLocks noChangeArrowheads="1"/>
              </p:cNvSpPr>
              <p:nvPr/>
            </p:nvSpPr>
            <p:spPr bwMode="auto">
              <a:xfrm>
                <a:off x="1000919" y="424597"/>
                <a:ext cx="10525411" cy="1107996"/>
              </a:xfrm>
              <a:prstGeom prst="rect">
                <a:avLst/>
              </a:prstGeom>
              <a:noFill/>
              <a:ln>
                <a:noFill/>
              </a:ln>
              <a:effectLst/>
              <a:extLst>
                <a:ext uri="{909E8E84-426E-40DD-AFC4-6F175D3DCCD1}">
                  <a14:hiddenFill>
                    <a:solidFill>
                      <a:schemeClr val="accent1"/>
                    </a:solidFill>
                  </a14:hiddenFill>
                </a:ext>
                <a:ext uri="{91240B29-F687-4F45-9708-019B960494DF}">
                  <a14:hiddenLine w="2857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50000"/>
                  </a:lnSpc>
                </a:pPr>
                <a:r>
                  <a:rPr lang="es-EC" sz="24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Ejemplo: </a:t>
                </a:r>
                <a:r>
                  <a:rPr lang="es-EC" sz="2400" dirty="0">
                    <a:latin typeface="Times New Roman" panose="02020603050405020304" pitchFamily="18" charset="0"/>
                    <a:ea typeface="Calibri" panose="020F0502020204030204" pitchFamily="34" charset="0"/>
                    <a:cs typeface="Times New Roman" panose="02020603050405020304" pitchFamily="18" charset="0"/>
                  </a:rPr>
                  <a:t>Demostrar que la expresión  </a:t>
                </a:r>
                <a14:m>
                  <m:oMath xmlns:m="http://schemas.openxmlformats.org/officeDocument/2006/math">
                    <m:sSup>
                      <m:sSupPr>
                        <m:ctrlPr>
                          <a:rPr lang="es-EC" sz="2400" i="1">
                            <a:latin typeface="Cambria Math" panose="02040503050406030204" pitchFamily="18" charset="0"/>
                            <a:ea typeface="Calibri" panose="020F0502020204030204" pitchFamily="34" charset="0"/>
                            <a:cs typeface="Times New Roman" panose="02020603050405020304" pitchFamily="18" charset="0"/>
                          </a:rPr>
                        </m:ctrlPr>
                      </m:sSupPr>
                      <m:e>
                        <m:r>
                          <a:rPr lang="es-EC" sz="2400" i="1">
                            <a:latin typeface="Cambria Math" panose="02040503050406030204" pitchFamily="18" charset="0"/>
                            <a:ea typeface="Calibri" panose="020F0502020204030204" pitchFamily="34" charset="0"/>
                            <a:cs typeface="Times New Roman" panose="02020603050405020304" pitchFamily="18" charset="0"/>
                          </a:rPr>
                          <m:t>3</m:t>
                        </m:r>
                      </m:e>
                      <m:sup>
                        <m:r>
                          <a:rPr lang="es-EC" sz="2400" i="1">
                            <a:latin typeface="Cambria Math" panose="02040503050406030204" pitchFamily="18" charset="0"/>
                            <a:ea typeface="Calibri" panose="020F0502020204030204" pitchFamily="34" charset="0"/>
                            <a:cs typeface="Times New Roman" panose="02020603050405020304" pitchFamily="18" charset="0"/>
                          </a:rPr>
                          <m:t>𝑛</m:t>
                        </m:r>
                      </m:sup>
                    </m:sSup>
                    <m:r>
                      <a:rPr lang="es-EC" sz="2400" i="1">
                        <a:latin typeface="Cambria Math" panose="02040503050406030204" pitchFamily="18" charset="0"/>
                        <a:ea typeface="Calibri" panose="020F0502020204030204" pitchFamily="34" charset="0"/>
                        <a:cs typeface="Times New Roman" panose="02020603050405020304" pitchFamily="18" charset="0"/>
                      </a:rPr>
                      <m:t>−1</m:t>
                    </m:r>
                  </m:oMath>
                </a14:m>
                <a:r>
                  <a:rPr lang="es-EC" sz="2400" dirty="0">
                    <a:latin typeface="Times New Roman" panose="02020603050405020304" pitchFamily="18" charset="0"/>
                    <a:ea typeface="Times New Roman" panose="02020603050405020304" pitchFamily="18" charset="0"/>
                    <a:cs typeface="Times New Roman" panose="02020603050405020304" pitchFamily="18" charset="0"/>
                  </a:rPr>
                  <a:t> es un numero par para todo </a:t>
                </a:r>
                <a14:m>
                  <m:oMath xmlns:m="http://schemas.openxmlformats.org/officeDocument/2006/math">
                    <m:r>
                      <a:rPr lang="es-EC" sz="2400" i="1">
                        <a:latin typeface="Cambria Math" panose="02040503050406030204" pitchFamily="18" charset="0"/>
                        <a:ea typeface="Times New Roman" panose="02020603050405020304" pitchFamily="18" charset="0"/>
                        <a:cs typeface="Times New Roman" panose="02020603050405020304" pitchFamily="18" charset="0"/>
                      </a:rPr>
                      <m:t>𝑛</m:t>
                    </m:r>
                    <m:r>
                      <a:rPr lang="es-EC" sz="2400" i="1">
                        <a:latin typeface="Cambria Math" panose="02040503050406030204" pitchFamily="18" charset="0"/>
                        <a:ea typeface="Times New Roman" panose="02020603050405020304" pitchFamily="18" charset="0"/>
                        <a:cs typeface="Times New Roman" panose="02020603050405020304" pitchFamily="18" charset="0"/>
                      </a:rPr>
                      <m:t>∈</m:t>
                    </m:r>
                    <m:r>
                      <a:rPr lang="es-EC" sz="2400" i="1">
                        <a:latin typeface="Cambria Math" panose="02040503050406030204" pitchFamily="18" charset="0"/>
                        <a:ea typeface="Times New Roman" panose="02020603050405020304" pitchFamily="18" charset="0"/>
                        <a:cs typeface="Times New Roman" panose="02020603050405020304" pitchFamily="18" charset="0"/>
                      </a:rPr>
                      <m:t>ℕ</m:t>
                    </m:r>
                  </m:oMath>
                </a14:m>
                <a:r>
                  <a:rPr lang="es-EC" sz="2400" dirty="0">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50000"/>
                  </a:lnSpc>
                </a:pPr>
                <a14:m>
                  <m:oMathPara xmlns:m="http://schemas.openxmlformats.org/officeDocument/2006/math">
                    <m:oMathParaPr>
                      <m:jc m:val="centerGroup"/>
                    </m:oMathParaPr>
                    <m:oMath xmlns:m="http://schemas.openxmlformats.org/officeDocument/2006/math">
                      <m:sSub>
                        <m:sSubPr>
                          <m:ctrlPr>
                            <a:rPr lang="es-EC" sz="20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s-EC" sz="20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s-EC" sz="20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s-EC" sz="20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s-EC"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s-EC" sz="2000" i="1">
                              <a:effectLst/>
                              <a:latin typeface="Cambria Math" panose="02040503050406030204" pitchFamily="18" charset="0"/>
                              <a:ea typeface="Calibri" panose="020F0502020204030204" pitchFamily="34" charset="0"/>
                              <a:cs typeface="Times New Roman" panose="02020603050405020304" pitchFamily="18" charset="0"/>
                            </a:rPr>
                            <m:t>3</m:t>
                          </m:r>
                        </m:e>
                        <m:sup>
                          <m:r>
                            <a:rPr lang="es-EC" sz="20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s-EC" sz="2000" i="1">
                          <a:effectLst/>
                          <a:latin typeface="Cambria Math" panose="02040503050406030204" pitchFamily="18" charset="0"/>
                          <a:ea typeface="Calibri" panose="020F0502020204030204" pitchFamily="34" charset="0"/>
                          <a:cs typeface="Times New Roman" panose="02020603050405020304" pitchFamily="18" charset="0"/>
                        </a:rPr>
                        <m:t>−1</m:t>
                      </m:r>
                      <m:r>
                        <a:rPr lang="es-EC" sz="2000">
                          <a:effectLst/>
                          <a:latin typeface="Cambria Math" panose="02040503050406030204" pitchFamily="18" charset="0"/>
                          <a:ea typeface="Times New Roman" panose="02020603050405020304" pitchFamily="18" charset="0"/>
                          <a:cs typeface="Times New Roman" panose="02020603050405020304" pitchFamily="18" charset="0"/>
                        </a:rPr>
                        <m:t> </m:t>
                      </m:r>
                      <m:r>
                        <m:rPr>
                          <m:nor/>
                        </m:rPr>
                        <a:rPr lang="es-EC" sz="2000">
                          <a:effectLst/>
                          <a:latin typeface="Cambria Math" panose="02040503050406030204" pitchFamily="18" charset="0"/>
                          <a:ea typeface="Times New Roman" panose="02020603050405020304" pitchFamily="18" charset="0"/>
                          <a:cs typeface="Times New Roman" panose="02020603050405020304" pitchFamily="18" charset="0"/>
                        </a:rPr>
                        <m:t>es</m:t>
                      </m:r>
                      <m:r>
                        <m:rPr>
                          <m:nor/>
                        </m:rPr>
                        <a:rPr lang="es-EC" sz="2000">
                          <a:effectLst/>
                          <a:latin typeface="Cambria Math" panose="02040503050406030204" pitchFamily="18" charset="0"/>
                          <a:ea typeface="Times New Roman" panose="02020603050405020304" pitchFamily="18" charset="0"/>
                          <a:cs typeface="Times New Roman" panose="02020603050405020304" pitchFamily="18" charset="0"/>
                        </a:rPr>
                        <m:t> </m:t>
                      </m:r>
                      <m:r>
                        <m:rPr>
                          <m:nor/>
                        </m:rPr>
                        <a:rPr lang="es-EC" sz="2000">
                          <a:effectLst/>
                          <a:latin typeface="Cambria Math" panose="02040503050406030204" pitchFamily="18" charset="0"/>
                          <a:ea typeface="Times New Roman" panose="02020603050405020304" pitchFamily="18" charset="0"/>
                          <a:cs typeface="Times New Roman" panose="02020603050405020304" pitchFamily="18" charset="0"/>
                        </a:rPr>
                        <m:t>un</m:t>
                      </m:r>
                      <m:r>
                        <m:rPr>
                          <m:nor/>
                        </m:rPr>
                        <a:rPr lang="es-EC" sz="2000">
                          <a:effectLst/>
                          <a:latin typeface="Cambria Math" panose="02040503050406030204" pitchFamily="18" charset="0"/>
                          <a:ea typeface="Times New Roman" panose="02020603050405020304" pitchFamily="18" charset="0"/>
                          <a:cs typeface="Times New Roman" panose="02020603050405020304" pitchFamily="18" charset="0"/>
                        </a:rPr>
                        <m:t> </m:t>
                      </m:r>
                      <m:r>
                        <m:rPr>
                          <m:nor/>
                        </m:rPr>
                        <a:rPr lang="es-EC" sz="2000">
                          <a:effectLst/>
                          <a:latin typeface="Cambria Math" panose="02040503050406030204" pitchFamily="18" charset="0"/>
                          <a:ea typeface="Times New Roman" panose="02020603050405020304" pitchFamily="18" charset="0"/>
                          <a:cs typeface="Times New Roman" panose="02020603050405020304" pitchFamily="18" charset="0"/>
                        </a:rPr>
                        <m:t>n</m:t>
                      </m:r>
                      <m:r>
                        <m:rPr>
                          <m:nor/>
                        </m:rPr>
                        <a:rPr lang="es-EC" sz="2000">
                          <a:effectLst/>
                          <a:latin typeface="Cambria Math" panose="02040503050406030204" pitchFamily="18" charset="0"/>
                          <a:ea typeface="Times New Roman" panose="02020603050405020304" pitchFamily="18" charset="0"/>
                          <a:cs typeface="Times New Roman" panose="02020603050405020304" pitchFamily="18" charset="0"/>
                        </a:rPr>
                        <m:t>ú</m:t>
                      </m:r>
                      <m:r>
                        <m:rPr>
                          <m:nor/>
                        </m:rPr>
                        <a:rPr lang="es-EC" sz="2000">
                          <a:effectLst/>
                          <a:latin typeface="Cambria Math" panose="02040503050406030204" pitchFamily="18" charset="0"/>
                          <a:ea typeface="Times New Roman" panose="02020603050405020304" pitchFamily="18" charset="0"/>
                          <a:cs typeface="Times New Roman" panose="02020603050405020304" pitchFamily="18" charset="0"/>
                        </a:rPr>
                        <m:t>mero</m:t>
                      </m:r>
                      <m:r>
                        <m:rPr>
                          <m:nor/>
                        </m:rPr>
                        <a:rPr lang="es-EC" sz="2000">
                          <a:effectLst/>
                          <a:latin typeface="Cambria Math" panose="02040503050406030204" pitchFamily="18" charset="0"/>
                          <a:ea typeface="Times New Roman" panose="02020603050405020304" pitchFamily="18" charset="0"/>
                          <a:cs typeface="Times New Roman" panose="02020603050405020304" pitchFamily="18" charset="0"/>
                        </a:rPr>
                        <m:t> </m:t>
                      </m:r>
                      <m:r>
                        <m:rPr>
                          <m:nor/>
                        </m:rPr>
                        <a:rPr lang="es-EC" sz="2000">
                          <a:effectLst/>
                          <a:latin typeface="Cambria Math" panose="02040503050406030204" pitchFamily="18" charset="0"/>
                          <a:ea typeface="Times New Roman" panose="02020603050405020304" pitchFamily="18" charset="0"/>
                          <a:cs typeface="Times New Roman" panose="02020603050405020304" pitchFamily="18" charset="0"/>
                        </a:rPr>
                        <m:t>par</m:t>
                      </m:r>
                      <m:r>
                        <a:rPr lang="es-EC" sz="2000" i="1">
                          <a:effectLst/>
                          <a:latin typeface="Cambria Math" panose="02040503050406030204" pitchFamily="18" charset="0"/>
                          <a:ea typeface="Calibri" panose="020F0502020204030204" pitchFamily="34" charset="0"/>
                          <a:cs typeface="Times New Roman" panose="02020603050405020304" pitchFamily="18" charset="0"/>
                        </a:rPr>
                        <m:t>,      ∀ </m:t>
                      </m:r>
                      <m:r>
                        <a:rPr lang="es-EC" sz="2000" i="1">
                          <a:effectLst/>
                          <a:latin typeface="Cambria Math" panose="02040503050406030204" pitchFamily="18" charset="0"/>
                          <a:ea typeface="Calibri" panose="020F0502020204030204" pitchFamily="34" charset="0"/>
                          <a:cs typeface="Times New Roman" panose="02020603050405020304" pitchFamily="18" charset="0"/>
                        </a:rPr>
                        <m:t>𝑛</m:t>
                      </m:r>
                      <m:r>
                        <a:rPr lang="es-EC" sz="2000" i="1">
                          <a:effectLst/>
                          <a:latin typeface="Cambria Math" panose="02040503050406030204" pitchFamily="18" charset="0"/>
                          <a:ea typeface="Calibri" panose="020F0502020204030204" pitchFamily="34" charset="0"/>
                          <a:cs typeface="Times New Roman" panose="02020603050405020304" pitchFamily="18" charset="0"/>
                        </a:rPr>
                        <m:t>∈</m:t>
                      </m:r>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ℕ</m:t>
                      </m:r>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≥1  </m:t>
                      </m:r>
                    </m:oMath>
                  </m:oMathPara>
                </a14:m>
                <a:endParaRPr lang="es-EC"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68969" name="Text Box 9"/>
              <p:cNvSpPr txBox="1">
                <a:spLocks noRot="1" noChangeAspect="1" noMove="1" noResize="1" noEditPoints="1" noAdjustHandles="1" noChangeArrowheads="1" noChangeShapeType="1" noTextEdit="1"/>
              </p:cNvSpPr>
              <p:nvPr/>
            </p:nvSpPr>
            <p:spPr bwMode="auto">
              <a:xfrm>
                <a:off x="1000919" y="424597"/>
                <a:ext cx="10525411" cy="1107996"/>
              </a:xfrm>
              <a:prstGeom prst="rect">
                <a:avLst/>
              </a:prstGeom>
              <a:blipFill>
                <a:blip r:embed="rId3"/>
                <a:stretch>
                  <a:fillRect l="-8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8ACC87A-07EE-A5BC-477B-1B324CC62721}"/>
                  </a:ext>
                </a:extLst>
              </p:cNvPr>
              <p:cNvSpPr>
                <a:spLocks noGrp="1"/>
              </p:cNvSpPr>
              <p:nvPr>
                <p:ph sz="half" idx="1"/>
              </p:nvPr>
            </p:nvSpPr>
            <p:spPr>
              <a:xfrm>
                <a:off x="447955" y="1599277"/>
                <a:ext cx="5648046" cy="4453179"/>
              </a:xfrm>
              <a:solidFill>
                <a:srgbClr val="CCFF99"/>
              </a:solidFill>
            </p:spPr>
            <p:txBody>
              <a:bodyPr/>
              <a:lstStyle/>
              <a:p>
                <a:pPr marL="0" lvl="0" indent="0" algn="just">
                  <a:spcBef>
                    <a:spcPct val="50000"/>
                  </a:spcBef>
                  <a:buNone/>
                  <a:defRPr/>
                </a:pPr>
                <a:r>
                  <a:rPr kumimoji="0" lang="en-US" sz="2000" b="1" i="0" u="sng" strike="noStrike" kern="1200" cap="none" spc="0" normalizeH="0" baseline="0" noProof="0" dirty="0">
                    <a:ln>
                      <a:noFill/>
                    </a:ln>
                    <a:solidFill>
                      <a:srgbClr val="000099"/>
                    </a:solidFill>
                    <a:effectLst/>
                    <a:uLnTx/>
                    <a:uFillTx/>
                    <a:latin typeface="Times New Roman"/>
                    <a:ea typeface="+mn-ea"/>
                    <a:cs typeface="+mn-cs"/>
                  </a:rPr>
                  <a:t>Paso </a:t>
                </a:r>
                <a:r>
                  <a:rPr kumimoji="0" lang="es-EC" sz="2000" b="1" i="0" u="sng" strike="noStrike" kern="1200" cap="none" spc="0" normalizeH="0" baseline="0" noProof="0" dirty="0">
                    <a:ln>
                      <a:noFill/>
                    </a:ln>
                    <a:solidFill>
                      <a:srgbClr val="000099"/>
                    </a:solidFill>
                    <a:effectLst/>
                    <a:uLnTx/>
                    <a:uFillTx/>
                    <a:latin typeface="Times New Roman"/>
                    <a:ea typeface="+mn-ea"/>
                    <a:cs typeface="+mn-cs"/>
                  </a:rPr>
                  <a:t>Básico</a:t>
                </a:r>
                <a:r>
                  <a:rPr kumimoji="0" lang="en-US" sz="2000" b="1" i="0" u="none" strike="noStrike" kern="1200" cap="none" spc="0" normalizeH="0" baseline="0" noProof="0" dirty="0">
                    <a:ln>
                      <a:noFill/>
                    </a:ln>
                    <a:solidFill>
                      <a:srgbClr val="000099"/>
                    </a:solidFill>
                    <a:effectLst/>
                    <a:uLnTx/>
                    <a:uFillTx/>
                    <a:latin typeface="Times New Roman"/>
                    <a:ea typeface="+mn-ea"/>
                    <a:cs typeface="+mn-cs"/>
                  </a:rPr>
                  <a:t>: </a:t>
                </a:r>
                <a:r>
                  <a:rPr lang="es-EC" sz="2000" dirty="0">
                    <a:latin typeface="Times New Roman" panose="02020603050405020304" pitchFamily="18" charset="0"/>
                    <a:ea typeface="Times New Roman" panose="02020603050405020304" pitchFamily="18" charset="0"/>
                  </a:rPr>
                  <a:t>¿Qué valor se obtiene al reemplazar el </a:t>
                </a:r>
                <a14:m>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𝑛</m:t>
                    </m:r>
                    <m:r>
                      <a:rPr lang="es-EC" sz="2000" i="1">
                        <a:latin typeface="Cambria Math" panose="02040503050406030204" pitchFamily="18" charset="0"/>
                        <a:ea typeface="Times New Roman" panose="02020603050405020304" pitchFamily="18" charset="0"/>
                        <a:cs typeface="Times New Roman" panose="02020603050405020304" pitchFamily="18" charset="0"/>
                      </a:rPr>
                      <m:t>=1</m:t>
                    </m:r>
                  </m:oMath>
                </a14:m>
                <a:r>
                  <a:rPr lang="es-EC" sz="2000" dirty="0">
                    <a:latin typeface="Times New Roman" panose="02020603050405020304" pitchFamily="18" charset="0"/>
                    <a:ea typeface="Times New Roman" panose="02020603050405020304" pitchFamily="18" charset="0"/>
                  </a:rPr>
                  <a:t>?</a:t>
                </a:r>
                <a:endParaRPr kumimoji="0" lang="en-US" sz="20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50000"/>
                  </a:spcBef>
                  <a:spcAft>
                    <a:spcPct val="0"/>
                  </a:spcAft>
                  <a:buClrTx/>
                  <a:buSzTx/>
                  <a:buFontTx/>
                  <a:buNone/>
                  <a:tabLst/>
                  <a:defRPr/>
                </a:pPr>
                <a:endParaRPr kumimoji="0" lang="en-US" sz="9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endParaRPr>
              </a:p>
              <a:p>
                <a:pPr marL="0" indent="0" algn="just">
                  <a:spcBef>
                    <a:spcPct val="50000"/>
                  </a:spcBef>
                  <a:buNone/>
                  <a:defRPr/>
                </a:pPr>
                <a14:m>
                  <m:oMathPara xmlns:m="http://schemas.openxmlformats.org/officeDocument/2006/math">
                    <m:oMathParaPr>
                      <m:jc m:val="centerGroup"/>
                    </m:oMathParaPr>
                    <m:oMath xmlns:m="http://schemas.openxmlformats.org/officeDocument/2006/math">
                      <m:sSub>
                        <m:sSubPr>
                          <m:ctrlPr>
                            <a:rPr lang="es-EC" sz="2000" i="1" smtClean="0">
                              <a:solidFill>
                                <a:srgbClr val="000099"/>
                              </a:solidFill>
                              <a:latin typeface="Cambria Math" panose="02040503050406030204" pitchFamily="18" charset="0"/>
                            </a:rPr>
                          </m:ctrlPr>
                        </m:sSubPr>
                        <m:e>
                          <m:r>
                            <a:rPr lang="es-EC" sz="2000" b="0" i="1" smtClean="0">
                              <a:solidFill>
                                <a:srgbClr val="000099"/>
                              </a:solidFill>
                              <a:latin typeface="Cambria Math" panose="02040503050406030204" pitchFamily="18" charset="0"/>
                            </a:rPr>
                            <m:t>𝑃</m:t>
                          </m:r>
                        </m:e>
                        <m:sub>
                          <m:r>
                            <a:rPr lang="es-EC" sz="2000" b="0" i="1" smtClean="0">
                              <a:solidFill>
                                <a:srgbClr val="000099"/>
                              </a:solidFill>
                              <a:latin typeface="Cambria Math" panose="02040503050406030204" pitchFamily="18" charset="0"/>
                            </a:rPr>
                            <m:t>1</m:t>
                          </m:r>
                        </m:sub>
                      </m:sSub>
                      <m:r>
                        <a:rPr lang="es-EC" sz="2000" b="0" i="1" smtClean="0">
                          <a:solidFill>
                            <a:srgbClr val="000099"/>
                          </a:solidFill>
                          <a:latin typeface="Cambria Math" panose="02040503050406030204" pitchFamily="18" charset="0"/>
                        </a:rPr>
                        <m:t>:  </m:t>
                      </m:r>
                      <m:sSup>
                        <m:sSupPr>
                          <m:ctrlPr>
                            <a:rPr lang="es-EC" sz="2000" b="0" i="1" smtClean="0">
                              <a:solidFill>
                                <a:srgbClr val="000099"/>
                              </a:solidFill>
                              <a:latin typeface="Cambria Math" panose="02040503050406030204" pitchFamily="18" charset="0"/>
                            </a:rPr>
                          </m:ctrlPr>
                        </m:sSupPr>
                        <m:e>
                          <m:r>
                            <a:rPr lang="es-EC" sz="2000" b="0" i="1" smtClean="0">
                              <a:solidFill>
                                <a:srgbClr val="000099"/>
                              </a:solidFill>
                              <a:latin typeface="Cambria Math" panose="02040503050406030204" pitchFamily="18" charset="0"/>
                            </a:rPr>
                            <m:t>3</m:t>
                          </m:r>
                        </m:e>
                        <m:sup>
                          <m:r>
                            <a:rPr lang="es-EC" sz="2000" b="0" i="1" smtClean="0">
                              <a:solidFill>
                                <a:srgbClr val="000099"/>
                              </a:solidFill>
                              <a:latin typeface="Cambria Math" panose="02040503050406030204" pitchFamily="18" charset="0"/>
                            </a:rPr>
                            <m:t>1</m:t>
                          </m:r>
                        </m:sup>
                      </m:sSup>
                      <m:r>
                        <a:rPr lang="es-EC" sz="2000" b="0" i="1" smtClean="0">
                          <a:solidFill>
                            <a:srgbClr val="000099"/>
                          </a:solidFill>
                          <a:latin typeface="Cambria Math" panose="02040503050406030204" pitchFamily="18" charset="0"/>
                        </a:rPr>
                        <m:t>−1=2</m:t>
                      </m:r>
                      <m:r>
                        <m:rPr>
                          <m:nor/>
                        </m:rPr>
                        <a:rPr lang="es-EC" sz="2000" b="0" i="0" smtClean="0">
                          <a:solidFill>
                            <a:srgbClr val="000099"/>
                          </a:solidFill>
                          <a:latin typeface="Cambria Math" panose="02040503050406030204" pitchFamily="18" charset="0"/>
                        </a:rPr>
                        <m:t>         </m:t>
                      </m:r>
                      <m:r>
                        <m:rPr>
                          <m:nor/>
                        </m:rPr>
                        <a:rPr lang="es-EC" sz="2000" b="0" i="0" dirty="0" smtClean="0">
                          <a:solidFill>
                            <a:srgbClr val="FF0000"/>
                          </a:solidFill>
                          <a:latin typeface="Times New Roman" panose="02020603050405020304" pitchFamily="18" charset="0"/>
                          <a:cs typeface="Times New Roman" panose="02020603050405020304" pitchFamily="18" charset="0"/>
                        </a:rPr>
                        <m:t>Verdadero</m:t>
                      </m:r>
                    </m:oMath>
                  </m:oMathPara>
                </a14:m>
                <a:endParaRPr lang="es-EC" sz="2000" b="1" u="sng" dirty="0">
                  <a:solidFill>
                    <a:srgbClr val="000099"/>
                  </a:solidFill>
                </a:endParaRPr>
              </a:p>
              <a:p>
                <a:pPr marL="0" lvl="0" indent="0" algn="just">
                  <a:spcBef>
                    <a:spcPct val="50000"/>
                  </a:spcBef>
                  <a:buNone/>
                  <a:defRPr/>
                </a:pPr>
                <a:r>
                  <a:rPr lang="es-EC" sz="2000" b="1" u="sng" dirty="0">
                    <a:solidFill>
                      <a:srgbClr val="000099"/>
                    </a:solidFill>
                  </a:rPr>
                  <a:t>Paso Inductivo:</a:t>
                </a:r>
                <a:r>
                  <a:rPr lang="en-US" sz="2000" dirty="0">
                    <a:solidFill>
                      <a:srgbClr val="000099"/>
                    </a:solidFill>
                    <a:latin typeface="Times New Roman" panose="02020603050405020304" pitchFamily="18" charset="0"/>
                    <a:cs typeface="Times New Roman" panose="02020603050405020304" pitchFamily="18" charset="0"/>
                  </a:rPr>
                  <a:t> </a:t>
                </a:r>
                <a:r>
                  <a:rPr lang="es-EC" sz="2000" dirty="0">
                    <a:latin typeface="Times New Roman" panose="02020603050405020304" pitchFamily="18" charset="0"/>
                    <a:ea typeface="Calibri" panose="020F0502020204030204" pitchFamily="34" charset="0"/>
                  </a:rPr>
                  <a:t>Se </a:t>
                </a:r>
                <a:r>
                  <a:rPr lang="es-EC" sz="2000" b="1" i="1" u="sng" dirty="0">
                    <a:latin typeface="Times New Roman" panose="02020603050405020304" pitchFamily="18" charset="0"/>
                    <a:ea typeface="Calibri" panose="020F0502020204030204" pitchFamily="34" charset="0"/>
                  </a:rPr>
                  <a:t>Asum</a:t>
                </a:r>
                <a:r>
                  <a:rPr lang="es-EC" sz="2000" b="1" i="1" dirty="0">
                    <a:latin typeface="Times New Roman" panose="02020603050405020304" pitchFamily="18" charset="0"/>
                    <a:ea typeface="Calibri" panose="020F0502020204030204" pitchFamily="34" charset="0"/>
                  </a:rPr>
                  <a:t>e</a:t>
                </a:r>
                <a:r>
                  <a:rPr lang="es-EC" sz="2000" dirty="0">
                    <a:latin typeface="Times New Roman" panose="02020603050405020304" pitchFamily="18" charset="0"/>
                    <a:ea typeface="Calibri" panose="020F0502020204030204" pitchFamily="34" charset="0"/>
                  </a:rPr>
                  <a:t> como verdadero para </a:t>
                </a:r>
                <a14:m>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𝑛</m:t>
                    </m:r>
                    <m:r>
                      <a:rPr lang="es-EC" sz="2000" i="1">
                        <a:latin typeface="Cambria Math" panose="02040503050406030204" pitchFamily="18" charset="0"/>
                        <a:ea typeface="Calibri" panose="020F0502020204030204" pitchFamily="34" charset="0"/>
                        <a:cs typeface="Times New Roman" panose="02020603050405020304" pitchFamily="18" charset="0"/>
                      </a:rPr>
                      <m:t>=</m:t>
                    </m:r>
                    <m:r>
                      <a:rPr lang="es-EC" sz="2000" i="1">
                        <a:latin typeface="Cambria Math" panose="02040503050406030204" pitchFamily="18" charset="0"/>
                        <a:ea typeface="Calibri" panose="020F0502020204030204" pitchFamily="34" charset="0"/>
                        <a:cs typeface="Times New Roman" panose="02020603050405020304" pitchFamily="18" charset="0"/>
                      </a:rPr>
                      <m:t>𝑘</m:t>
                    </m:r>
                  </m:oMath>
                </a14:m>
                <a:r>
                  <a:rPr lang="es-EC" sz="2000" dirty="0">
                    <a:latin typeface="Times New Roman" panose="02020603050405020304" pitchFamily="18" charset="0"/>
                    <a:ea typeface="Times New Roman" panose="02020603050405020304" pitchFamily="18" charset="0"/>
                  </a:rPr>
                  <a:t>, </a:t>
                </a:r>
                <a14:m>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  ∀ </m:t>
                    </m:r>
                    <m:r>
                      <a:rPr lang="es-EC" sz="2000" i="1">
                        <a:latin typeface="Cambria Math" panose="02040503050406030204" pitchFamily="18" charset="0"/>
                        <a:ea typeface="Calibri" panose="020F0502020204030204" pitchFamily="34" charset="0"/>
                        <a:cs typeface="Times New Roman" panose="02020603050405020304" pitchFamily="18" charset="0"/>
                      </a:rPr>
                      <m:t>𝑛</m:t>
                    </m:r>
                    <m:r>
                      <a:rPr lang="es-EC" sz="2000" i="1">
                        <a:latin typeface="Cambria Math" panose="02040503050406030204" pitchFamily="18" charset="0"/>
                        <a:ea typeface="Calibri" panose="020F0502020204030204" pitchFamily="34" charset="0"/>
                        <a:cs typeface="Times New Roman" panose="02020603050405020304" pitchFamily="18" charset="0"/>
                      </a:rPr>
                      <m:t>∈</m:t>
                    </m:r>
                    <m:r>
                      <a:rPr lang="es-EC" sz="2000" i="1">
                        <a:latin typeface="Cambria Math" panose="02040503050406030204" pitchFamily="18" charset="0"/>
                        <a:ea typeface="Times New Roman" panose="02020603050405020304" pitchFamily="18" charset="0"/>
                        <a:cs typeface="Times New Roman" panose="02020603050405020304" pitchFamily="18" charset="0"/>
                      </a:rPr>
                      <m:t>ℕ</m:t>
                    </m:r>
                    <m:r>
                      <a:rPr lang="es-EC" sz="2000" i="1">
                        <a:latin typeface="Cambria Math" panose="02040503050406030204" pitchFamily="18" charset="0"/>
                        <a:ea typeface="Times New Roman" panose="02020603050405020304" pitchFamily="18" charset="0"/>
                        <a:cs typeface="Times New Roman" panose="02020603050405020304" pitchFamily="18" charset="0"/>
                      </a:rPr>
                      <m:t>, </m:t>
                    </m:r>
                    <m:r>
                      <a:rPr lang="es-EC" sz="2000" i="1">
                        <a:latin typeface="Cambria Math" panose="02040503050406030204" pitchFamily="18" charset="0"/>
                        <a:ea typeface="Times New Roman" panose="02020603050405020304" pitchFamily="18" charset="0"/>
                        <a:cs typeface="Times New Roman" panose="02020603050405020304" pitchFamily="18" charset="0"/>
                      </a:rPr>
                      <m:t>𝑛</m:t>
                    </m:r>
                    <m:r>
                      <a:rPr lang="es-EC" sz="2000" i="1">
                        <a:latin typeface="Cambria Math" panose="02040503050406030204" pitchFamily="18" charset="0"/>
                        <a:ea typeface="Times New Roman" panose="02020603050405020304" pitchFamily="18" charset="0"/>
                        <a:cs typeface="Times New Roman" panose="02020603050405020304" pitchFamily="18" charset="0"/>
                      </a:rPr>
                      <m:t>&gt;1</m:t>
                    </m:r>
                  </m:oMath>
                </a14:m>
                <a:r>
                  <a:rPr lang="es-EC" sz="2000" dirty="0">
                    <a:solidFill>
                      <a:srgbClr val="000099"/>
                    </a:solidFill>
                    <a:latin typeface="Times New Roman" panose="02020603050405020304" pitchFamily="18" charset="0"/>
                    <a:cs typeface="Times New Roman" panose="02020603050405020304" pitchFamily="18" charset="0"/>
                  </a:rPr>
                  <a:t>. </a:t>
                </a:r>
              </a:p>
              <a:p>
                <a:pPr marL="0" lvl="0" indent="0" algn="just">
                  <a:spcBef>
                    <a:spcPct val="50000"/>
                  </a:spcBef>
                  <a:buNone/>
                  <a:defRPr/>
                </a:pPr>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14:m>
                  <m:oMathPara xmlns:m="http://schemas.openxmlformats.org/officeDocument/2006/math">
                    <m:oMathParaPr>
                      <m:jc m:val="centerGroup"/>
                    </m:oMathParaPr>
                    <m:oMath xmlns:m="http://schemas.openxmlformats.org/officeDocument/2006/math">
                      <m:sSub>
                        <m:sSubPr>
                          <m:ctrlPr>
                            <a:rPr lang="es-EC" sz="2000" i="1" smtClean="0">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𝑃</m:t>
                          </m:r>
                        </m:e>
                        <m:sub>
                          <m:r>
                            <a:rPr lang="es-EC" sz="2000" b="0" i="1" smtClean="0">
                              <a:solidFill>
                                <a:srgbClr val="000099"/>
                              </a:solidFill>
                              <a:latin typeface="Cambria Math" panose="02040503050406030204" pitchFamily="18" charset="0"/>
                            </a:rPr>
                            <m:t>𝑘</m:t>
                          </m:r>
                        </m:sub>
                      </m:sSub>
                      <m:r>
                        <a:rPr lang="es-EC" sz="2000" i="1">
                          <a:solidFill>
                            <a:srgbClr val="000099"/>
                          </a:solidFill>
                          <a:latin typeface="Cambria Math" panose="02040503050406030204" pitchFamily="18" charset="0"/>
                        </a:rPr>
                        <m:t>:</m:t>
                      </m:r>
                      <m:sSup>
                        <m:sSupPr>
                          <m:ctrlPr>
                            <a:rPr lang="es-EC" sz="2000" i="1">
                              <a:solidFill>
                                <a:srgbClr val="000099"/>
                              </a:solidFill>
                              <a:latin typeface="Cambria Math" panose="02040503050406030204" pitchFamily="18" charset="0"/>
                            </a:rPr>
                          </m:ctrlPr>
                        </m:sSupPr>
                        <m:e>
                          <m:r>
                            <a:rPr lang="es-EC" sz="2000" b="0" i="1" smtClean="0">
                              <a:solidFill>
                                <a:srgbClr val="000099"/>
                              </a:solidFill>
                              <a:latin typeface="Cambria Math" panose="02040503050406030204" pitchFamily="18" charset="0"/>
                            </a:rPr>
                            <m:t>    </m:t>
                          </m:r>
                          <m:r>
                            <a:rPr lang="es-EC" sz="2000" i="1">
                              <a:solidFill>
                                <a:srgbClr val="000099"/>
                              </a:solidFill>
                              <a:latin typeface="Cambria Math" panose="02040503050406030204" pitchFamily="18" charset="0"/>
                            </a:rPr>
                            <m:t>3</m:t>
                          </m:r>
                        </m:e>
                        <m:sup>
                          <m:r>
                            <a:rPr lang="es-EC" sz="2000" b="0" i="1" smtClean="0">
                              <a:solidFill>
                                <a:srgbClr val="000099"/>
                              </a:solidFill>
                              <a:latin typeface="Cambria Math" panose="02040503050406030204" pitchFamily="18" charset="0"/>
                            </a:rPr>
                            <m:t>𝑘</m:t>
                          </m:r>
                        </m:sup>
                      </m:sSup>
                      <m:r>
                        <a:rPr lang="es-EC" sz="2000" i="1">
                          <a:solidFill>
                            <a:srgbClr val="000099"/>
                          </a:solidFill>
                          <a:latin typeface="Cambria Math" panose="02040503050406030204" pitchFamily="18" charset="0"/>
                        </a:rPr>
                        <m:t>−1</m:t>
                      </m:r>
                      <m:r>
                        <m:rPr>
                          <m:nor/>
                        </m:rPr>
                        <a:rPr lang="es-EC" sz="2000" b="0" i="0" smtClean="0">
                          <a:solidFill>
                            <a:srgbClr val="000099"/>
                          </a:solidFill>
                          <a:latin typeface="Cambria Math" panose="02040503050406030204" pitchFamily="18" charset="0"/>
                        </a:rPr>
                        <m:t>  </m:t>
                      </m:r>
                      <m:r>
                        <m:rPr>
                          <m:nor/>
                        </m:rPr>
                        <a:rPr lang="es-EC" sz="2000" b="0" i="0" smtClean="0">
                          <a:solidFill>
                            <a:srgbClr val="000099"/>
                          </a:solidFill>
                          <a:latin typeface="Cambria Math" panose="02040503050406030204" pitchFamily="18" charset="0"/>
                        </a:rPr>
                        <m:t>es</m:t>
                      </m:r>
                      <m:r>
                        <m:rPr>
                          <m:nor/>
                        </m:rPr>
                        <a:rPr lang="es-EC" sz="2000" b="0" i="0" smtClean="0">
                          <a:solidFill>
                            <a:srgbClr val="000099"/>
                          </a:solidFill>
                          <a:latin typeface="Cambria Math" panose="02040503050406030204" pitchFamily="18" charset="0"/>
                        </a:rPr>
                        <m:t> </m:t>
                      </m:r>
                      <m:r>
                        <m:rPr>
                          <m:nor/>
                        </m:rPr>
                        <a:rPr lang="es-EC" sz="2000" b="0" i="0" smtClean="0">
                          <a:solidFill>
                            <a:srgbClr val="000099"/>
                          </a:solidFill>
                          <a:latin typeface="Cambria Math" panose="02040503050406030204" pitchFamily="18" charset="0"/>
                        </a:rPr>
                        <m:t>Par</m:t>
                      </m:r>
                      <m:r>
                        <m:rPr>
                          <m:nor/>
                        </m:rPr>
                        <a:rPr lang="es-EC" sz="2000">
                          <a:solidFill>
                            <a:srgbClr val="000099"/>
                          </a:solidFill>
                          <a:latin typeface="Cambria Math" panose="02040503050406030204" pitchFamily="18" charset="0"/>
                        </a:rPr>
                        <m:t>         </m:t>
                      </m:r>
                      <m:r>
                        <m:rPr>
                          <m:nor/>
                        </m:rPr>
                        <a:rPr lang="es-EC" sz="2000" b="0" i="0" dirty="0" smtClean="0">
                          <a:solidFill>
                            <a:srgbClr val="FF3300"/>
                          </a:solidFill>
                          <a:latin typeface="Times New Roman" panose="02020603050405020304" pitchFamily="18" charset="0"/>
                          <a:cs typeface="Times New Roman" panose="02020603050405020304" pitchFamily="18" charset="0"/>
                        </a:rPr>
                        <m:t>Hip</m:t>
                      </m:r>
                      <m:r>
                        <m:rPr>
                          <m:nor/>
                        </m:rPr>
                        <a:rPr lang="es-EC" sz="2000" b="0" i="0" dirty="0" smtClean="0">
                          <a:solidFill>
                            <a:srgbClr val="FF3300"/>
                          </a:solidFill>
                          <a:latin typeface="Times New Roman" panose="02020603050405020304" pitchFamily="18" charset="0"/>
                          <a:cs typeface="Times New Roman" panose="02020603050405020304" pitchFamily="18" charset="0"/>
                        </a:rPr>
                        <m:t>ó</m:t>
                      </m:r>
                      <m:r>
                        <m:rPr>
                          <m:nor/>
                        </m:rPr>
                        <a:rPr lang="es-EC" sz="2000" b="0" i="0" dirty="0" smtClean="0">
                          <a:solidFill>
                            <a:srgbClr val="FF3300"/>
                          </a:solidFill>
                          <a:latin typeface="Times New Roman" panose="02020603050405020304" pitchFamily="18" charset="0"/>
                          <a:cs typeface="Times New Roman" panose="02020603050405020304" pitchFamily="18" charset="0"/>
                        </a:rPr>
                        <m:t>tesis</m:t>
                      </m:r>
                    </m:oMath>
                  </m:oMathPara>
                </a14:m>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r>
                  <a:rPr lang="es-EC" sz="2000" dirty="0">
                    <a:latin typeface="Times New Roman" panose="02020603050405020304" pitchFamily="18" charset="0"/>
                    <a:ea typeface="Times New Roman" panose="02020603050405020304" pitchFamily="18" charset="0"/>
                  </a:rPr>
                  <a:t>En general un número par se representa como </a:t>
                </a:r>
                <a14:m>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2</m:t>
                    </m:r>
                    <m:r>
                      <a:rPr lang="es-EC" sz="2000" i="1">
                        <a:latin typeface="Cambria Math" panose="02040503050406030204" pitchFamily="18" charset="0"/>
                        <a:ea typeface="Times New Roman" panose="02020603050405020304" pitchFamily="18" charset="0"/>
                        <a:cs typeface="Times New Roman" panose="02020603050405020304" pitchFamily="18" charset="0"/>
                      </a:rPr>
                      <m:t>𝑞</m:t>
                    </m:r>
                  </m:oMath>
                </a14:m>
                <a:r>
                  <a:rPr lang="es-EC" sz="2000" dirty="0">
                    <a:latin typeface="Times New Roman" panose="02020603050405020304" pitchFamily="18" charset="0"/>
                    <a:ea typeface="Times New Roman" panose="02020603050405020304" pitchFamily="18" charset="0"/>
                  </a:rPr>
                  <a:t>, </a:t>
                </a:r>
                <a14:m>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𝑞</m:t>
                    </m:r>
                    <m:r>
                      <a:rPr lang="es-EC" sz="2000" i="1">
                        <a:latin typeface="Cambria Math" panose="02040503050406030204" pitchFamily="18" charset="0"/>
                        <a:ea typeface="Calibri" panose="020F0502020204030204" pitchFamily="34" charset="0"/>
                        <a:cs typeface="Times New Roman" panose="02020603050405020304" pitchFamily="18" charset="0"/>
                      </a:rPr>
                      <m:t>∈</m:t>
                    </m:r>
                    <m:r>
                      <a:rPr lang="es-EC" sz="2000" i="1">
                        <a:latin typeface="Cambria Math" panose="02040503050406030204" pitchFamily="18" charset="0"/>
                        <a:ea typeface="Times New Roman" panose="02020603050405020304" pitchFamily="18" charset="0"/>
                        <a:cs typeface="Times New Roman" panose="02020603050405020304" pitchFamily="18" charset="0"/>
                      </a:rPr>
                      <m:t>ℤ</m:t>
                    </m:r>
                  </m:oMath>
                </a14:m>
                <a:r>
                  <a:rPr lang="es-EC" sz="2000" dirty="0">
                    <a:latin typeface="Times New Roman" panose="02020603050405020304" pitchFamily="18" charset="0"/>
                    <a:ea typeface="Times New Roman" panose="02020603050405020304" pitchFamily="18" charset="0"/>
                  </a:rPr>
                  <a:t>;  </a:t>
                </a:r>
                <a14:m>
                  <m:oMath xmlns:m="http://schemas.openxmlformats.org/officeDocument/2006/math">
                    <m:sSup>
                      <m:sSupPr>
                        <m:ctrlPr>
                          <a:rPr lang="es-EC" sz="2000" i="1">
                            <a:solidFill>
                              <a:srgbClr val="2F5496"/>
                            </a:solidFill>
                            <a:latin typeface="Cambria Math" panose="02040503050406030204" pitchFamily="18" charset="0"/>
                            <a:cs typeface="Times New Roman" panose="02020603050405020304" pitchFamily="18" charset="0"/>
                          </a:rPr>
                        </m:ctrlPr>
                      </m:sSupPr>
                      <m:e>
                        <m:r>
                          <a:rPr lang="es-EC" sz="2000" i="1">
                            <a:solidFill>
                              <a:srgbClr val="2F5496"/>
                            </a:solidFill>
                            <a:latin typeface="Cambria Math" panose="02040503050406030204" pitchFamily="18" charset="0"/>
                            <a:ea typeface="Calibri" panose="020F0502020204030204" pitchFamily="34" charset="0"/>
                            <a:cs typeface="Times New Roman" panose="02020603050405020304" pitchFamily="18" charset="0"/>
                          </a:rPr>
                          <m:t>3</m:t>
                        </m:r>
                      </m:e>
                      <m:sup>
                        <m:r>
                          <a:rPr lang="es-EC" sz="2000" i="1">
                            <a:solidFill>
                              <a:srgbClr val="2F5496"/>
                            </a:solidFill>
                            <a:latin typeface="Cambria Math" panose="02040503050406030204" pitchFamily="18" charset="0"/>
                            <a:ea typeface="Calibri" panose="020F0502020204030204" pitchFamily="34" charset="0"/>
                            <a:cs typeface="Times New Roman" panose="02020603050405020304" pitchFamily="18" charset="0"/>
                          </a:rPr>
                          <m:t>𝑘</m:t>
                        </m:r>
                      </m:sup>
                    </m:sSup>
                    <m:r>
                      <a:rPr lang="es-EC" sz="2000" i="1">
                        <a:solidFill>
                          <a:srgbClr val="2F5496"/>
                        </a:solidFill>
                        <a:latin typeface="Cambria Math" panose="02040503050406030204" pitchFamily="18" charset="0"/>
                        <a:ea typeface="Calibri" panose="020F0502020204030204" pitchFamily="34" charset="0"/>
                        <a:cs typeface="Times New Roman" panose="02020603050405020304" pitchFamily="18" charset="0"/>
                      </a:rPr>
                      <m:t>−1 =2</m:t>
                    </m:r>
                    <m:r>
                      <a:rPr lang="es-EC" sz="2000" i="1">
                        <a:solidFill>
                          <a:srgbClr val="2F5496"/>
                        </a:solidFill>
                        <a:latin typeface="Cambria Math" panose="02040503050406030204" pitchFamily="18" charset="0"/>
                        <a:ea typeface="Calibri" panose="020F0502020204030204" pitchFamily="34" charset="0"/>
                        <a:cs typeface="Times New Roman" panose="02020603050405020304" pitchFamily="18" charset="0"/>
                      </a:rPr>
                      <m:t>𝑞</m:t>
                    </m:r>
                  </m:oMath>
                </a14:m>
                <a:endParaRPr lang="es-EC" sz="20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endParaRPr lang="es-EC" sz="900" dirty="0">
                  <a:latin typeface="Times New Roman" panose="02020603050405020304" pitchFamily="18" charset="0"/>
                  <a:ea typeface="Calibri" panose="020F0502020204030204" pitchFamily="34" charset="0"/>
                </a:endParaRPr>
              </a:p>
              <a:p>
                <a:pPr marL="0" lvl="0" indent="0" algn="just">
                  <a:spcBef>
                    <a:spcPct val="0"/>
                  </a:spcBef>
                  <a:buNone/>
                  <a:defRPr/>
                </a:pPr>
                <a:r>
                  <a:rPr lang="es-EC" sz="2000" dirty="0">
                    <a:latin typeface="Times New Roman" panose="02020603050405020304" pitchFamily="18" charset="0"/>
                    <a:ea typeface="Calibri" panose="020F0502020204030204" pitchFamily="34" charset="0"/>
                  </a:rPr>
                  <a:t>Se </a:t>
                </a:r>
                <a:r>
                  <a:rPr lang="es-EC" sz="2000" u="sng" dirty="0">
                    <a:latin typeface="Times New Roman" panose="02020603050405020304" pitchFamily="18" charset="0"/>
                    <a:ea typeface="Calibri" panose="020F0502020204030204" pitchFamily="34" charset="0"/>
                  </a:rPr>
                  <a:t>plantea</a:t>
                </a:r>
                <a:r>
                  <a:rPr lang="es-EC" sz="2000" dirty="0">
                    <a:latin typeface="Times New Roman" panose="02020603050405020304" pitchFamily="18" charset="0"/>
                    <a:ea typeface="Calibri" panose="020F0502020204030204" pitchFamily="34" charset="0"/>
                  </a:rPr>
                  <a:t> la Tesis para </a:t>
                </a:r>
                <a14:m>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𝑛</m:t>
                    </m:r>
                    <m:r>
                      <a:rPr lang="es-EC" sz="2000" i="1">
                        <a:latin typeface="Cambria Math" panose="02040503050406030204" pitchFamily="18" charset="0"/>
                        <a:ea typeface="Calibri" panose="020F0502020204030204" pitchFamily="34" charset="0"/>
                        <a:cs typeface="Times New Roman" panose="02020603050405020304" pitchFamily="18" charset="0"/>
                      </a:rPr>
                      <m:t>=</m:t>
                    </m:r>
                    <m:r>
                      <a:rPr lang="es-EC" sz="2000" i="1">
                        <a:latin typeface="Cambria Math" panose="02040503050406030204" pitchFamily="18" charset="0"/>
                        <a:ea typeface="Calibri" panose="020F0502020204030204" pitchFamily="34" charset="0"/>
                        <a:cs typeface="Times New Roman" panose="02020603050405020304" pitchFamily="18" charset="0"/>
                      </a:rPr>
                      <m:t>𝑘</m:t>
                    </m:r>
                    <m:r>
                      <a:rPr lang="es-EC" sz="2000" i="1">
                        <a:latin typeface="Cambria Math" panose="02040503050406030204" pitchFamily="18" charset="0"/>
                        <a:ea typeface="Calibri" panose="020F0502020204030204" pitchFamily="34" charset="0"/>
                        <a:cs typeface="Times New Roman" panose="02020603050405020304" pitchFamily="18" charset="0"/>
                      </a:rPr>
                      <m:t>+1</m:t>
                    </m:r>
                  </m:oMath>
                </a14:m>
                <a:r>
                  <a:rPr lang="es-EC" sz="2000" dirty="0">
                    <a:latin typeface="Times New Roman" panose="02020603050405020304" pitchFamily="18" charset="0"/>
                    <a:ea typeface="Calibri" panose="020F0502020204030204" pitchFamily="34" charset="0"/>
                  </a:rPr>
                  <a:t>, </a:t>
                </a:r>
                <a14:m>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  </m:t>
                    </m:r>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latin typeface="Cambria Math" panose="02040503050406030204" pitchFamily="18" charset="0"/>
                        <a:ea typeface="Times New Roman" panose="02020603050405020304" pitchFamily="18" charset="0"/>
                        <a:cs typeface="Times New Roman" panose="02020603050405020304" pitchFamily="18" charset="0"/>
                      </a:rPr>
                      <m:t>&gt;1,  ∀ </m:t>
                    </m:r>
                    <m:r>
                      <a:rPr lang="es-EC" sz="2000" i="1">
                        <a:latin typeface="Cambria Math" panose="02040503050406030204" pitchFamily="18" charset="0"/>
                        <a:ea typeface="Calibri" panose="020F0502020204030204" pitchFamily="34" charset="0"/>
                        <a:cs typeface="Times New Roman" panose="02020603050405020304" pitchFamily="18" charset="0"/>
                      </a:rPr>
                      <m:t>𝑘</m:t>
                    </m:r>
                    <m:r>
                      <a:rPr lang="es-EC" sz="2000" i="1">
                        <a:latin typeface="Cambria Math" panose="02040503050406030204" pitchFamily="18" charset="0"/>
                        <a:ea typeface="Calibri" panose="020F0502020204030204" pitchFamily="34" charset="0"/>
                        <a:cs typeface="Times New Roman" panose="02020603050405020304" pitchFamily="18" charset="0"/>
                      </a:rPr>
                      <m:t>∈</m:t>
                    </m:r>
                    <m:r>
                      <a:rPr lang="es-EC" sz="2000" i="1">
                        <a:latin typeface="Cambria Math" panose="02040503050406030204" pitchFamily="18" charset="0"/>
                        <a:ea typeface="Times New Roman" panose="02020603050405020304" pitchFamily="18" charset="0"/>
                        <a:cs typeface="Times New Roman" panose="02020603050405020304" pitchFamily="18" charset="0"/>
                      </a:rPr>
                      <m:t>ℕ</m:t>
                    </m:r>
                    <m:r>
                      <a:rPr lang="es-EC" sz="2000" i="1">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2000" dirty="0">
                  <a:solidFill>
                    <a:srgbClr val="000099"/>
                  </a:solidFill>
                  <a:latin typeface="Times New Roman" panose="02020603050405020304" pitchFamily="18" charset="0"/>
                  <a:cs typeface="Times New Roman" panose="02020603050405020304" pitchFamily="18" charset="0"/>
                </a:endParaRPr>
              </a:p>
              <a:p>
                <a:pPr marL="623888" lvl="0" indent="0" algn="just">
                  <a:spcBef>
                    <a:spcPct val="0"/>
                  </a:spcBef>
                  <a:buNone/>
                  <a:defRPr/>
                </a:pPr>
                <a:endParaRPr lang="es-EC" sz="900" i="1" dirty="0">
                  <a:solidFill>
                    <a:srgbClr val="000099"/>
                  </a:solidFill>
                  <a:latin typeface="Cambria Math" panose="02040503050406030204" pitchFamily="18" charset="0"/>
                </a:endParaRPr>
              </a:p>
              <a:p>
                <a:pPr marL="623888" lvl="0" indent="0" algn="just">
                  <a:spcBef>
                    <a:spcPct val="0"/>
                  </a:spcBef>
                  <a:buNone/>
                  <a:defRPr/>
                </a:pPr>
                <a14:m>
                  <m:oMathPara xmlns:m="http://schemas.openxmlformats.org/officeDocument/2006/math">
                    <m:oMathParaPr>
                      <m:jc m:val="left"/>
                    </m:oMathParaPr>
                    <m:oMath xmlns:m="http://schemas.openxmlformats.org/officeDocument/2006/math">
                      <m:sSub>
                        <m:sSubPr>
                          <m:ctrlPr>
                            <a:rPr lang="es-EC" sz="2000" i="1">
                              <a:solidFill>
                                <a:srgbClr val="000099"/>
                              </a:solidFill>
                              <a:latin typeface="Cambria Math" panose="02040503050406030204" pitchFamily="18" charset="0"/>
                            </a:rPr>
                          </m:ctrlPr>
                        </m:sSubPr>
                        <m:e>
                          <m:r>
                            <a:rPr lang="es-EC" sz="2000" i="1">
                              <a:solidFill>
                                <a:srgbClr val="000099"/>
                              </a:solidFill>
                              <a:latin typeface="Cambria Math" panose="02040503050406030204" pitchFamily="18" charset="0"/>
                            </a:rPr>
                            <m:t>𝑃</m:t>
                          </m:r>
                        </m:e>
                        <m:sub>
                          <m:r>
                            <a:rPr lang="es-EC" sz="2000" i="1">
                              <a:solidFill>
                                <a:srgbClr val="000099"/>
                              </a:solidFill>
                              <a:latin typeface="Cambria Math" panose="02040503050406030204" pitchFamily="18" charset="0"/>
                            </a:rPr>
                            <m:t>𝑘</m:t>
                          </m:r>
                          <m:r>
                            <a:rPr lang="es-EC" sz="2000" i="1">
                              <a:solidFill>
                                <a:srgbClr val="000099"/>
                              </a:solidFill>
                              <a:latin typeface="Cambria Math" panose="02040503050406030204" pitchFamily="18" charset="0"/>
                            </a:rPr>
                            <m:t>+1</m:t>
                          </m:r>
                        </m:sub>
                      </m:sSub>
                      <m:r>
                        <a:rPr lang="es-EC" sz="2000" i="1">
                          <a:solidFill>
                            <a:srgbClr val="000099"/>
                          </a:solidFill>
                          <a:latin typeface="Cambria Math" panose="02040503050406030204" pitchFamily="18" charset="0"/>
                        </a:rPr>
                        <m:t>:   </m:t>
                      </m:r>
                      <m:sSup>
                        <m:sSupPr>
                          <m:ctrlPr>
                            <a:rPr lang="es-EC" sz="2000" i="1">
                              <a:solidFill>
                                <a:srgbClr val="000099"/>
                              </a:solidFill>
                              <a:latin typeface="Cambria Math" panose="02040503050406030204" pitchFamily="18" charset="0"/>
                            </a:rPr>
                          </m:ctrlPr>
                        </m:sSupPr>
                        <m:e>
                          <m:r>
                            <a:rPr lang="es-EC" sz="2000" i="1">
                              <a:solidFill>
                                <a:srgbClr val="000099"/>
                              </a:solidFill>
                              <a:latin typeface="Cambria Math" panose="02040503050406030204" pitchFamily="18" charset="0"/>
                            </a:rPr>
                            <m:t>3</m:t>
                          </m:r>
                        </m:e>
                        <m:sup>
                          <m:r>
                            <a:rPr lang="es-EC" sz="2000" i="1">
                              <a:solidFill>
                                <a:srgbClr val="000099"/>
                              </a:solidFill>
                              <a:latin typeface="Cambria Math" panose="02040503050406030204" pitchFamily="18" charset="0"/>
                            </a:rPr>
                            <m:t>𝑘</m:t>
                          </m:r>
                          <m:r>
                            <a:rPr lang="es-EC" sz="2000" i="1">
                              <a:solidFill>
                                <a:srgbClr val="000099"/>
                              </a:solidFill>
                              <a:latin typeface="Cambria Math" panose="02040503050406030204" pitchFamily="18" charset="0"/>
                            </a:rPr>
                            <m:t>+1</m:t>
                          </m:r>
                        </m:sup>
                      </m:sSup>
                      <m:r>
                        <a:rPr lang="es-EC" sz="2000" i="1">
                          <a:solidFill>
                            <a:srgbClr val="000099"/>
                          </a:solidFill>
                          <a:latin typeface="Cambria Math" panose="02040503050406030204" pitchFamily="18" charset="0"/>
                        </a:rPr>
                        <m:t>−1</m:t>
                      </m:r>
                      <m:r>
                        <m:rPr>
                          <m:nor/>
                        </m:rPr>
                        <a:rPr lang="es-EC" sz="2000">
                          <a:solidFill>
                            <a:srgbClr val="000099"/>
                          </a:solidFill>
                          <a:latin typeface="Cambria Math" panose="02040503050406030204" pitchFamily="18" charset="0"/>
                        </a:rPr>
                        <m:t>  </m:t>
                      </m:r>
                      <m:r>
                        <m:rPr>
                          <m:nor/>
                        </m:rPr>
                        <a:rPr lang="es-EC" sz="2000">
                          <a:solidFill>
                            <a:srgbClr val="000099"/>
                          </a:solidFill>
                          <a:latin typeface="Cambria Math" panose="02040503050406030204" pitchFamily="18" charset="0"/>
                        </a:rPr>
                        <m:t>es</m:t>
                      </m:r>
                      <m:r>
                        <m:rPr>
                          <m:nor/>
                        </m:rPr>
                        <a:rPr lang="es-EC" sz="2000">
                          <a:solidFill>
                            <a:srgbClr val="000099"/>
                          </a:solidFill>
                          <a:latin typeface="Cambria Math" panose="02040503050406030204" pitchFamily="18" charset="0"/>
                        </a:rPr>
                        <m:t> </m:t>
                      </m:r>
                      <m:r>
                        <m:rPr>
                          <m:nor/>
                        </m:rPr>
                        <a:rPr lang="es-EC" sz="2000">
                          <a:solidFill>
                            <a:srgbClr val="000099"/>
                          </a:solidFill>
                          <a:latin typeface="Cambria Math" panose="02040503050406030204" pitchFamily="18" charset="0"/>
                        </a:rPr>
                        <m:t>Par</m:t>
                      </m:r>
                    </m:oMath>
                  </m:oMathPara>
                </a14:m>
                <a:endParaRPr lang="en-US" sz="2000" dirty="0">
                  <a:solidFill>
                    <a:srgbClr val="000099"/>
                  </a:solidFill>
                  <a:latin typeface="Times New Roman" panose="02020603050405020304" pitchFamily="18" charset="0"/>
                  <a:cs typeface="Times New Roman" panose="02020603050405020304" pitchFamily="18" charset="0"/>
                </a:endParaRPr>
              </a:p>
            </p:txBody>
          </p:sp>
        </mc:Choice>
        <mc:Fallback xmlns="">
          <p:sp>
            <p:nvSpPr>
              <p:cNvPr id="3" name="Marcador de contenido 2">
                <a:extLst>
                  <a:ext uri="{FF2B5EF4-FFF2-40B4-BE49-F238E27FC236}">
                    <a16:creationId xmlns:a16="http://schemas.microsoft.com/office/drawing/2014/main" id="{C8ACC87A-07EE-A5BC-477B-1B324CC62721}"/>
                  </a:ext>
                </a:extLst>
              </p:cNvPr>
              <p:cNvSpPr>
                <a:spLocks noGrp="1" noRot="1" noChangeAspect="1" noMove="1" noResize="1" noEditPoints="1" noAdjustHandles="1" noChangeArrowheads="1" noChangeShapeType="1" noTextEdit="1"/>
              </p:cNvSpPr>
              <p:nvPr>
                <p:ph sz="half" idx="1"/>
              </p:nvPr>
            </p:nvSpPr>
            <p:spPr>
              <a:xfrm>
                <a:off x="447955" y="1599277"/>
                <a:ext cx="5648046" cy="4453179"/>
              </a:xfrm>
              <a:blipFill>
                <a:blip r:embed="rId4"/>
                <a:stretch>
                  <a:fillRect l="-1079" t="-684" r="-1079"/>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EB6690CE-4E61-1E32-D8A8-528F90DA4F2F}"/>
                  </a:ext>
                </a:extLst>
              </p:cNvPr>
              <p:cNvSpPr>
                <a:spLocks noGrp="1"/>
              </p:cNvSpPr>
              <p:nvPr>
                <p:ph sz="half" idx="2"/>
              </p:nvPr>
            </p:nvSpPr>
            <p:spPr>
              <a:xfrm>
                <a:off x="6481339" y="1665963"/>
                <a:ext cx="5262706" cy="4114800"/>
              </a:xfrm>
            </p:spPr>
            <p:txBody>
              <a:bodyPr/>
              <a:lstStyle/>
              <a:p>
                <a:pPr marL="0" indent="0">
                  <a:buNone/>
                </a:pPr>
                <a:r>
                  <a:rPr lang="es-ES" sz="2000" i="1" u="sng" dirty="0"/>
                  <a:t>Demostración</a:t>
                </a:r>
              </a:p>
              <a:p>
                <a:pPr marL="0" indent="0">
                  <a:buNone/>
                </a:pPr>
                <a:endParaRPr lang="es-ES_tradnl" sz="900" dirty="0">
                  <a:solidFill>
                    <a:srgbClr val="000099"/>
                  </a:solidFill>
                  <a:latin typeface="Times New Roman" panose="02020603050405020304" pitchFamily="18" charset="0"/>
                  <a:cs typeface="Times New Roman" panose="02020603050405020304" pitchFamily="18" charset="0"/>
                </a:endParaRPr>
              </a:p>
              <a:p>
                <a:pPr marL="0" indent="0" algn="just">
                  <a:lnSpc>
                    <a:spcPct val="150000"/>
                  </a:lnSpc>
                  <a:buNone/>
                </a:pPr>
                <a14:m>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s-EC" sz="2000" i="1">
                            <a:latin typeface="Cambria Math" panose="02040503050406030204" pitchFamily="18" charset="0"/>
                            <a:ea typeface="Calibri" panose="020F0502020204030204" pitchFamily="34" charset="0"/>
                            <a:cs typeface="Times New Roman" panose="02020603050405020304" pitchFamily="18" charset="0"/>
                          </a:rPr>
                        </m:ctrlPr>
                      </m:sSupPr>
                      <m:e>
                        <m:r>
                          <a:rPr lang="es-EC" sz="2000" i="1">
                            <a:latin typeface="Cambria Math" panose="02040503050406030204" pitchFamily="18" charset="0"/>
                            <a:ea typeface="Calibri" panose="020F0502020204030204" pitchFamily="34" charset="0"/>
                            <a:cs typeface="Times New Roman" panose="02020603050405020304" pitchFamily="18" charset="0"/>
                          </a:rPr>
                          <m:t>3</m:t>
                        </m:r>
                      </m:e>
                      <m:sup>
                        <m:r>
                          <a:rPr lang="es-EC" sz="2000" i="1">
                            <a:latin typeface="Cambria Math" panose="02040503050406030204" pitchFamily="18" charset="0"/>
                            <a:ea typeface="Calibri" panose="020F0502020204030204" pitchFamily="34" charset="0"/>
                            <a:cs typeface="Times New Roman" panose="02020603050405020304" pitchFamily="18" charset="0"/>
                          </a:rPr>
                          <m:t>𝑘</m:t>
                        </m:r>
                        <m:r>
                          <a:rPr lang="es-EC" sz="2000" i="1">
                            <a:latin typeface="Cambria Math" panose="02040503050406030204" pitchFamily="18" charset="0"/>
                            <a:ea typeface="Calibri" panose="020F0502020204030204" pitchFamily="34" charset="0"/>
                            <a:cs typeface="Times New Roman" panose="02020603050405020304" pitchFamily="18" charset="0"/>
                          </a:rPr>
                          <m:t>+1</m:t>
                        </m:r>
                      </m:sup>
                    </m:sSup>
                    <m:r>
                      <a:rPr lang="es-EC" sz="2000" i="1">
                        <a:latin typeface="Cambria Math" panose="02040503050406030204" pitchFamily="18" charset="0"/>
                        <a:ea typeface="Calibri" panose="020F0502020204030204" pitchFamily="34" charset="0"/>
                        <a:cs typeface="Times New Roman" panose="02020603050405020304" pitchFamily="18" charset="0"/>
                      </a:rPr>
                      <m:t>−1</m:t>
                    </m:r>
                  </m:oMath>
                </a14:m>
                <a:r>
                  <a:rPr lang="es-EC"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s-EC"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14:m>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s-EC" sz="2000" i="1">
                            <a:latin typeface="Cambria Math" panose="02040503050406030204" pitchFamily="18" charset="0"/>
                            <a:ea typeface="Calibri" panose="020F0502020204030204" pitchFamily="34" charset="0"/>
                            <a:cs typeface="Times New Roman" panose="02020603050405020304" pitchFamily="18" charset="0"/>
                          </a:rPr>
                        </m:ctrlPr>
                      </m:sSupPr>
                      <m:e>
                        <m:r>
                          <a:rPr lang="es-EC" sz="2000" i="1">
                            <a:latin typeface="Cambria Math" panose="02040503050406030204" pitchFamily="18" charset="0"/>
                            <a:ea typeface="Calibri" panose="020F0502020204030204" pitchFamily="34" charset="0"/>
                            <a:cs typeface="Times New Roman" panose="02020603050405020304" pitchFamily="18" charset="0"/>
                          </a:rPr>
                          <m:t>3∙3</m:t>
                        </m:r>
                      </m:e>
                      <m:sup>
                        <m:r>
                          <a:rPr lang="es-EC" sz="2000" i="1">
                            <a:latin typeface="Cambria Math" panose="02040503050406030204" pitchFamily="18" charset="0"/>
                            <a:ea typeface="Calibri" panose="020F0502020204030204" pitchFamily="34" charset="0"/>
                            <a:cs typeface="Times New Roman" panose="02020603050405020304" pitchFamily="18" charset="0"/>
                          </a:rPr>
                          <m:t>𝑘</m:t>
                        </m:r>
                      </m:sup>
                    </m:sSup>
                    <m:r>
                      <a:rPr lang="es-EC" sz="2000" i="1">
                        <a:latin typeface="Cambria Math" panose="02040503050406030204" pitchFamily="18" charset="0"/>
                        <a:ea typeface="Calibri" panose="020F0502020204030204" pitchFamily="34" charset="0"/>
                        <a:cs typeface="Times New Roman" panose="02020603050405020304" pitchFamily="18" charset="0"/>
                      </a:rPr>
                      <m:t>−1</m:t>
                    </m:r>
                  </m:oMath>
                </a14:m>
                <a:r>
                  <a:rPr lang="es-EC"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s-EC" sz="1800" dirty="0">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50000"/>
                  </a:lnSpc>
                  <a:buNone/>
                </a:pPr>
                <a14:m>
                  <m:oMathPara xmlns:m="http://schemas.openxmlformats.org/officeDocument/2006/math">
                    <m:oMathParaPr>
                      <m:jc m:val="left"/>
                    </m:oMathParaPr>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s-EC" sz="2000"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s-EC" sz="2000" i="1">
                                  <a:latin typeface="Cambria Math" panose="02040503050406030204" pitchFamily="18" charset="0"/>
                                  <a:ea typeface="Calibri" panose="020F0502020204030204" pitchFamily="34" charset="0"/>
                                  <a:cs typeface="Times New Roman" panose="02020603050405020304" pitchFamily="18" charset="0"/>
                                </a:rPr>
                              </m:ctrlPr>
                            </m:dPr>
                            <m:e>
                              <m:r>
                                <a:rPr lang="es-EC" sz="2000" i="1">
                                  <a:latin typeface="Cambria Math" panose="02040503050406030204" pitchFamily="18" charset="0"/>
                                  <a:ea typeface="Calibri" panose="020F0502020204030204" pitchFamily="34" charset="0"/>
                                  <a:cs typeface="Times New Roman" panose="02020603050405020304" pitchFamily="18" charset="0"/>
                                </a:rPr>
                                <m:t>2+1</m:t>
                              </m:r>
                            </m:e>
                          </m:d>
                          <m:r>
                            <a:rPr lang="es-EC" sz="2000" i="1">
                              <a:latin typeface="Cambria Math" panose="02040503050406030204" pitchFamily="18" charset="0"/>
                              <a:ea typeface="Calibri" panose="020F0502020204030204" pitchFamily="34" charset="0"/>
                              <a:cs typeface="Times New Roman" panose="02020603050405020304" pitchFamily="18" charset="0"/>
                            </a:rPr>
                            <m:t>∙3</m:t>
                          </m:r>
                        </m:e>
                        <m:sup>
                          <m:r>
                            <a:rPr lang="es-EC" sz="2000" i="1">
                              <a:latin typeface="Cambria Math" panose="02040503050406030204" pitchFamily="18" charset="0"/>
                              <a:ea typeface="Calibri" panose="020F0502020204030204" pitchFamily="34" charset="0"/>
                              <a:cs typeface="Times New Roman" panose="02020603050405020304" pitchFamily="18" charset="0"/>
                            </a:rPr>
                            <m:t>𝑘</m:t>
                          </m:r>
                        </m:sup>
                      </m:sSup>
                      <m:r>
                        <a:rPr lang="es-EC" sz="2000" i="1">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s-EC"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gn="ctr">
                  <a:lnSpc>
                    <a:spcPct val="150000"/>
                  </a:lnSpc>
                  <a:buNone/>
                </a:pPr>
                <a14:m>
                  <m:oMathPara xmlns:m="http://schemas.openxmlformats.org/officeDocument/2006/math">
                    <m:oMathParaPr>
                      <m:jc m:val="left"/>
                    </m:oMathParaPr>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=2∙</m:t>
                      </m:r>
                      <m:sSup>
                        <m:sSupPr>
                          <m:ctrlPr>
                            <a:rPr lang="es-EC" sz="2000" i="1">
                              <a:latin typeface="Cambria Math" panose="02040503050406030204" pitchFamily="18" charset="0"/>
                              <a:ea typeface="Calibri" panose="020F0502020204030204" pitchFamily="34" charset="0"/>
                              <a:cs typeface="Times New Roman" panose="02020603050405020304" pitchFamily="18" charset="0"/>
                            </a:rPr>
                          </m:ctrlPr>
                        </m:sSupPr>
                        <m:e>
                          <m:r>
                            <a:rPr lang="es-EC" sz="2000" i="1">
                              <a:latin typeface="Cambria Math" panose="02040503050406030204" pitchFamily="18" charset="0"/>
                              <a:ea typeface="Calibri" panose="020F0502020204030204" pitchFamily="34" charset="0"/>
                              <a:cs typeface="Times New Roman" panose="02020603050405020304" pitchFamily="18" charset="0"/>
                            </a:rPr>
                            <m:t>3</m:t>
                          </m:r>
                        </m:e>
                        <m:sup>
                          <m:r>
                            <a:rPr lang="es-EC" sz="2000" i="1">
                              <a:latin typeface="Cambria Math" panose="02040503050406030204" pitchFamily="18" charset="0"/>
                              <a:ea typeface="Calibri" panose="020F0502020204030204" pitchFamily="34" charset="0"/>
                              <a:cs typeface="Times New Roman" panose="02020603050405020304" pitchFamily="18" charset="0"/>
                            </a:rPr>
                            <m:t>𝑘</m:t>
                          </m:r>
                        </m:sup>
                      </m:sSup>
                      <m:r>
                        <a:rPr lang="es-EC" sz="2000" i="1">
                          <a:latin typeface="Cambria Math" panose="02040503050406030204" pitchFamily="18" charset="0"/>
                          <a:ea typeface="Calibri" panose="020F0502020204030204" pitchFamily="34" charset="0"/>
                          <a:cs typeface="Times New Roman" panose="02020603050405020304" pitchFamily="18" charset="0"/>
                        </a:rPr>
                        <m:t>+</m:t>
                      </m:r>
                      <m:sSup>
                        <m:sSupPr>
                          <m:ctrlPr>
                            <a:rPr lang="es-EC" sz="2000" i="1">
                              <a:solidFill>
                                <a:srgbClr val="2F5496"/>
                              </a:solidFill>
                              <a:latin typeface="Cambria Math" panose="02040503050406030204" pitchFamily="18" charset="0"/>
                              <a:ea typeface="Calibri" panose="020F0502020204030204" pitchFamily="34" charset="0"/>
                              <a:cs typeface="Times New Roman" panose="02020603050405020304" pitchFamily="18" charset="0"/>
                            </a:rPr>
                          </m:ctrlPr>
                        </m:sSupPr>
                        <m:e>
                          <m:r>
                            <a:rPr lang="es-EC" sz="2000" i="1">
                              <a:solidFill>
                                <a:srgbClr val="2F5496"/>
                              </a:solidFill>
                              <a:latin typeface="Cambria Math" panose="02040503050406030204" pitchFamily="18" charset="0"/>
                              <a:ea typeface="Calibri" panose="020F0502020204030204" pitchFamily="34" charset="0"/>
                              <a:cs typeface="Times New Roman" panose="02020603050405020304" pitchFamily="18" charset="0"/>
                            </a:rPr>
                            <m:t>3</m:t>
                          </m:r>
                        </m:e>
                        <m:sup>
                          <m:r>
                            <a:rPr lang="es-EC" sz="2000" i="1">
                              <a:solidFill>
                                <a:srgbClr val="2F5496"/>
                              </a:solidFill>
                              <a:latin typeface="Cambria Math" panose="02040503050406030204" pitchFamily="18" charset="0"/>
                              <a:ea typeface="Calibri" panose="020F0502020204030204" pitchFamily="34" charset="0"/>
                              <a:cs typeface="Times New Roman" panose="02020603050405020304" pitchFamily="18" charset="0"/>
                            </a:rPr>
                            <m:t>𝑘</m:t>
                          </m:r>
                        </m:sup>
                      </m:sSup>
                      <m:r>
                        <a:rPr lang="es-EC" sz="2000" i="1">
                          <a:solidFill>
                            <a:srgbClr val="2F5496"/>
                          </a:solidFill>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s-EC"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gn="ctr">
                  <a:lnSpc>
                    <a:spcPct val="150000"/>
                  </a:lnSpc>
                  <a:buNone/>
                </a:pPr>
                <a14:m>
                  <m:oMathPara xmlns:m="http://schemas.openxmlformats.org/officeDocument/2006/math">
                    <m:oMathParaPr>
                      <m:jc m:val="left"/>
                    </m:oMathParaPr>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=2∙</m:t>
                      </m:r>
                      <m:sSup>
                        <m:sSupPr>
                          <m:ctrlPr>
                            <a:rPr lang="es-EC" sz="2000" i="1">
                              <a:latin typeface="Cambria Math" panose="02040503050406030204" pitchFamily="18" charset="0"/>
                              <a:ea typeface="Calibri" panose="020F0502020204030204" pitchFamily="34" charset="0"/>
                              <a:cs typeface="Times New Roman" panose="02020603050405020304" pitchFamily="18" charset="0"/>
                            </a:rPr>
                          </m:ctrlPr>
                        </m:sSupPr>
                        <m:e>
                          <m:r>
                            <a:rPr lang="es-EC" sz="2000" i="1">
                              <a:latin typeface="Cambria Math" panose="02040503050406030204" pitchFamily="18" charset="0"/>
                              <a:ea typeface="Calibri" panose="020F0502020204030204" pitchFamily="34" charset="0"/>
                              <a:cs typeface="Times New Roman" panose="02020603050405020304" pitchFamily="18" charset="0"/>
                            </a:rPr>
                            <m:t>3</m:t>
                          </m:r>
                        </m:e>
                        <m:sup>
                          <m:r>
                            <a:rPr lang="es-EC" sz="2000" i="1">
                              <a:latin typeface="Cambria Math" panose="02040503050406030204" pitchFamily="18" charset="0"/>
                              <a:ea typeface="Calibri" panose="020F0502020204030204" pitchFamily="34" charset="0"/>
                              <a:cs typeface="Times New Roman" panose="02020603050405020304" pitchFamily="18" charset="0"/>
                            </a:rPr>
                            <m:t>𝑘</m:t>
                          </m:r>
                        </m:sup>
                      </m:sSup>
                      <m:r>
                        <a:rPr lang="es-EC" sz="2000" i="1">
                          <a:latin typeface="Cambria Math" panose="02040503050406030204" pitchFamily="18" charset="0"/>
                          <a:ea typeface="Calibri" panose="020F0502020204030204" pitchFamily="34" charset="0"/>
                          <a:cs typeface="Times New Roman" panose="02020603050405020304" pitchFamily="18" charset="0"/>
                        </a:rPr>
                        <m:t>+</m:t>
                      </m:r>
                      <m:r>
                        <a:rPr lang="es-EC" sz="2000" i="1">
                          <a:solidFill>
                            <a:srgbClr val="2F5496"/>
                          </a:solidFill>
                          <a:latin typeface="Cambria Math" panose="02040503050406030204" pitchFamily="18" charset="0"/>
                          <a:ea typeface="Calibri" panose="020F0502020204030204" pitchFamily="34" charset="0"/>
                          <a:cs typeface="Times New Roman" panose="02020603050405020304" pitchFamily="18" charset="0"/>
                        </a:rPr>
                        <m:t>2∙</m:t>
                      </m:r>
                      <m:r>
                        <a:rPr lang="es-EC" sz="2000" i="1">
                          <a:solidFill>
                            <a:srgbClr val="2F5496"/>
                          </a:solidFill>
                          <a:latin typeface="Cambria Math" panose="02040503050406030204" pitchFamily="18" charset="0"/>
                          <a:ea typeface="Calibri" panose="020F0502020204030204" pitchFamily="34" charset="0"/>
                          <a:cs typeface="Times New Roman" panose="02020603050405020304" pitchFamily="18" charset="0"/>
                        </a:rPr>
                        <m:t>𝑞</m:t>
                      </m:r>
                    </m:oMath>
                  </m:oMathPara>
                </a14:m>
                <a:endParaRPr lang="es-EC"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gn="ctr">
                  <a:lnSpc>
                    <a:spcPct val="150000"/>
                  </a:lnSpc>
                  <a:buNone/>
                </a:pPr>
                <a14:m>
                  <m:oMathPara xmlns:m="http://schemas.openxmlformats.org/officeDocument/2006/math">
                    <m:oMathParaPr>
                      <m:jc m:val="left"/>
                    </m:oMathParaPr>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=2∙</m:t>
                      </m:r>
                      <m:d>
                        <m:dPr>
                          <m:ctrlPr>
                            <a:rPr lang="es-EC" sz="2000" i="1">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s-EC" sz="2000" i="1">
                                  <a:latin typeface="Cambria Math" panose="02040503050406030204" pitchFamily="18" charset="0"/>
                                  <a:ea typeface="Calibri" panose="020F0502020204030204" pitchFamily="34" charset="0"/>
                                  <a:cs typeface="Times New Roman" panose="02020603050405020304" pitchFamily="18" charset="0"/>
                                </a:rPr>
                              </m:ctrlPr>
                            </m:sSupPr>
                            <m:e>
                              <m:r>
                                <a:rPr lang="es-EC" sz="2000" i="1">
                                  <a:latin typeface="Cambria Math" panose="02040503050406030204" pitchFamily="18" charset="0"/>
                                  <a:ea typeface="Calibri" panose="020F0502020204030204" pitchFamily="34" charset="0"/>
                                  <a:cs typeface="Times New Roman" panose="02020603050405020304" pitchFamily="18" charset="0"/>
                                </a:rPr>
                                <m:t>3</m:t>
                              </m:r>
                            </m:e>
                            <m:sup>
                              <m:r>
                                <a:rPr lang="es-EC" sz="2000" i="1">
                                  <a:latin typeface="Cambria Math" panose="02040503050406030204" pitchFamily="18" charset="0"/>
                                  <a:ea typeface="Calibri" panose="020F0502020204030204" pitchFamily="34" charset="0"/>
                                  <a:cs typeface="Times New Roman" panose="02020603050405020304" pitchFamily="18" charset="0"/>
                                </a:rPr>
                                <m:t>𝑘</m:t>
                              </m:r>
                            </m:sup>
                          </m:sSup>
                          <m:r>
                            <a:rPr lang="es-EC" sz="2000" i="1">
                              <a:latin typeface="Cambria Math" panose="02040503050406030204" pitchFamily="18" charset="0"/>
                              <a:ea typeface="Calibri" panose="020F0502020204030204" pitchFamily="34" charset="0"/>
                              <a:cs typeface="Times New Roman" panose="02020603050405020304" pitchFamily="18" charset="0"/>
                            </a:rPr>
                            <m:t>+</m:t>
                          </m:r>
                          <m:r>
                            <a:rPr lang="es-EC" sz="2000" i="1">
                              <a:latin typeface="Cambria Math" panose="02040503050406030204" pitchFamily="18" charset="0"/>
                              <a:ea typeface="Calibri" panose="020F0502020204030204" pitchFamily="34" charset="0"/>
                              <a:cs typeface="Times New Roman" panose="02020603050405020304" pitchFamily="18" charset="0"/>
                            </a:rPr>
                            <m:t>𝑞</m:t>
                          </m:r>
                        </m:e>
                      </m:d>
                      <m:r>
                        <a:rPr lang="es-EC" sz="2000" i="1">
                          <a:latin typeface="Cambria Math" panose="02040503050406030204" pitchFamily="18" charset="0"/>
                          <a:ea typeface="Times New Roman" panose="02020603050405020304" pitchFamily="18" charset="0"/>
                          <a:cs typeface="Times New Roman" panose="02020603050405020304" pitchFamily="18" charset="0"/>
                        </a:rPr>
                        <m:t>,  </m:t>
                      </m:r>
                      <m:r>
                        <a:rPr lang="es-EC" sz="2000" i="1">
                          <a:latin typeface="Cambria Math" panose="02040503050406030204" pitchFamily="18" charset="0"/>
                          <a:ea typeface="Calibri" panose="020F0502020204030204" pitchFamily="34" charset="0"/>
                          <a:cs typeface="Times New Roman" panose="02020603050405020304" pitchFamily="18" charset="0"/>
                        </a:rPr>
                        <m:t>∀ </m:t>
                      </m:r>
                      <m:r>
                        <a:rPr lang="es-EC" sz="2000" i="1">
                          <a:latin typeface="Cambria Math" panose="02040503050406030204" pitchFamily="18" charset="0"/>
                          <a:ea typeface="Calibri" panose="020F0502020204030204" pitchFamily="34" charset="0"/>
                          <a:cs typeface="Times New Roman" panose="02020603050405020304" pitchFamily="18" charset="0"/>
                        </a:rPr>
                        <m:t>𝑘</m:t>
                      </m:r>
                      <m:r>
                        <a:rPr lang="es-EC" sz="2000" i="1">
                          <a:latin typeface="Cambria Math" panose="02040503050406030204" pitchFamily="18" charset="0"/>
                          <a:ea typeface="Calibri" panose="020F0502020204030204" pitchFamily="34" charset="0"/>
                          <a:cs typeface="Times New Roman" panose="02020603050405020304" pitchFamily="18" charset="0"/>
                        </a:rPr>
                        <m:t>∈</m:t>
                      </m:r>
                      <m:r>
                        <a:rPr lang="es-EC" sz="2000" i="1">
                          <a:latin typeface="Cambria Math" panose="02040503050406030204" pitchFamily="18" charset="0"/>
                          <a:ea typeface="Times New Roman" panose="02020603050405020304" pitchFamily="18" charset="0"/>
                          <a:cs typeface="Times New Roman" panose="02020603050405020304" pitchFamily="18" charset="0"/>
                        </a:rPr>
                        <m:t>ℕ</m:t>
                      </m:r>
                      <m:r>
                        <a:rPr lang="es-EC" sz="2000" i="1">
                          <a:latin typeface="Cambria Math" panose="02040503050406030204" pitchFamily="18" charset="0"/>
                          <a:ea typeface="Times New Roman" panose="02020603050405020304" pitchFamily="18" charset="0"/>
                          <a:cs typeface="Times New Roman" panose="02020603050405020304" pitchFamily="18" charset="0"/>
                        </a:rPr>
                        <m:t>, </m:t>
                      </m:r>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latin typeface="Cambria Math" panose="02040503050406030204" pitchFamily="18" charset="0"/>
                          <a:ea typeface="Times New Roman" panose="02020603050405020304" pitchFamily="18" charset="0"/>
                          <a:cs typeface="Times New Roman" panose="02020603050405020304" pitchFamily="18" charset="0"/>
                        </a:rPr>
                        <m:t>&gt;1 </m:t>
                      </m:r>
                      <m:r>
                        <m:rPr>
                          <m:nor/>
                        </m:rPr>
                        <a:rPr lang="es-EC" sz="2000">
                          <a:latin typeface="Cambria Math" panose="02040503050406030204" pitchFamily="18" charset="0"/>
                          <a:ea typeface="Times New Roman" panose="02020603050405020304" pitchFamily="18" charset="0"/>
                          <a:cs typeface="Times New Roman" panose="02020603050405020304" pitchFamily="18" charset="0"/>
                        </a:rPr>
                        <m:t>y</m:t>
                      </m:r>
                      <m:r>
                        <a:rPr lang="es-EC" sz="2000" i="1">
                          <a:latin typeface="Cambria Math" panose="02040503050406030204" pitchFamily="18" charset="0"/>
                          <a:ea typeface="Times New Roman" panose="02020603050405020304" pitchFamily="18" charset="0"/>
                          <a:cs typeface="Times New Roman" panose="02020603050405020304" pitchFamily="18" charset="0"/>
                        </a:rPr>
                        <m:t>    </m:t>
                      </m:r>
                      <m:r>
                        <a:rPr lang="es-EC" sz="2000" i="1">
                          <a:latin typeface="Cambria Math" panose="02040503050406030204" pitchFamily="18" charset="0"/>
                          <a:ea typeface="Calibri" panose="020F0502020204030204" pitchFamily="34" charset="0"/>
                          <a:cs typeface="Times New Roman" panose="02020603050405020304" pitchFamily="18" charset="0"/>
                        </a:rPr>
                        <m:t>∀</m:t>
                      </m:r>
                      <m:r>
                        <a:rPr lang="es-EC" sz="2000" i="1">
                          <a:latin typeface="Cambria Math" panose="02040503050406030204" pitchFamily="18" charset="0"/>
                          <a:ea typeface="Times New Roman" panose="02020603050405020304" pitchFamily="18" charset="0"/>
                          <a:cs typeface="Times New Roman" panose="02020603050405020304" pitchFamily="18" charset="0"/>
                        </a:rPr>
                        <m:t>𝑞</m:t>
                      </m:r>
                      <m:r>
                        <a:rPr lang="es-EC" sz="2000" i="1">
                          <a:latin typeface="Cambria Math" panose="02040503050406030204" pitchFamily="18" charset="0"/>
                          <a:ea typeface="Calibri" panose="020F0502020204030204" pitchFamily="34" charset="0"/>
                          <a:cs typeface="Times New Roman" panose="02020603050405020304" pitchFamily="18" charset="0"/>
                        </a:rPr>
                        <m:t>∈</m:t>
                      </m:r>
                      <m:r>
                        <a:rPr lang="es-EC" sz="2000" i="1">
                          <a:latin typeface="Cambria Math" panose="02040503050406030204" pitchFamily="18" charset="0"/>
                          <a:ea typeface="Times New Roman" panose="02020603050405020304" pitchFamily="18" charset="0"/>
                          <a:cs typeface="Times New Roman" panose="02020603050405020304" pitchFamily="18" charset="0"/>
                        </a:rPr>
                        <m:t>ℤ</m:t>
                      </m:r>
                      <m:r>
                        <a:rPr lang="es-EC" sz="2000"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EC"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gn="ctr">
                  <a:lnSpc>
                    <a:spcPct val="150000"/>
                  </a:lnSpc>
                  <a:spcAft>
                    <a:spcPts val="800"/>
                  </a:spcAft>
                  <a:buNone/>
                </a:pPr>
                <a14:m>
                  <m:oMathPara xmlns:m="http://schemas.openxmlformats.org/officeDocument/2006/math">
                    <m:oMathParaPr>
                      <m:jc m:val="left"/>
                    </m:oMathParaPr>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=2∙</m:t>
                      </m:r>
                      <m:r>
                        <a:rPr lang="es-EC" sz="2000" i="1">
                          <a:latin typeface="Cambria Math" panose="02040503050406030204" pitchFamily="18" charset="0"/>
                          <a:ea typeface="Calibri" panose="020F0502020204030204" pitchFamily="34" charset="0"/>
                          <a:cs typeface="Times New Roman" panose="02020603050405020304" pitchFamily="18" charset="0"/>
                        </a:rPr>
                        <m:t>𝑄</m:t>
                      </m:r>
                    </m:oMath>
                  </m:oMathPara>
                </a14:m>
                <a:endParaRPr lang="es-EC" sz="18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Marcador de contenido 3">
                <a:extLst>
                  <a:ext uri="{FF2B5EF4-FFF2-40B4-BE49-F238E27FC236}">
                    <a16:creationId xmlns:a16="http://schemas.microsoft.com/office/drawing/2014/main" id="{EB6690CE-4E61-1E32-D8A8-528F90DA4F2F}"/>
                  </a:ext>
                </a:extLst>
              </p:cNvPr>
              <p:cNvSpPr>
                <a:spLocks noGrp="1" noRot="1" noChangeAspect="1" noMove="1" noResize="1" noEditPoints="1" noAdjustHandles="1" noChangeArrowheads="1" noChangeShapeType="1" noTextEdit="1"/>
              </p:cNvSpPr>
              <p:nvPr>
                <p:ph sz="half" idx="2"/>
              </p:nvPr>
            </p:nvSpPr>
            <p:spPr>
              <a:xfrm>
                <a:off x="6481339" y="1665963"/>
                <a:ext cx="5262706" cy="4114800"/>
              </a:xfrm>
              <a:blipFill>
                <a:blip r:embed="rId5"/>
                <a:stretch>
                  <a:fillRect l="-1157" t="-741"/>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9121CFF9-332B-CBE4-C510-052B9F88A3C9}"/>
                  </a:ext>
                </a:extLst>
              </p:cNvPr>
              <p:cNvSpPr txBox="1"/>
              <p:nvPr/>
            </p:nvSpPr>
            <p:spPr>
              <a:xfrm>
                <a:off x="1587736" y="5780763"/>
                <a:ext cx="9016527" cy="693716"/>
              </a:xfrm>
              <a:prstGeom prst="rect">
                <a:avLst/>
              </a:prstGeom>
              <a:noFill/>
            </p:spPr>
            <p:txBody>
              <a:bodyPr wrap="square">
                <a:spAutoFit/>
              </a:bodyPr>
              <a:lstStyle/>
              <a:p>
                <a:pPr marL="0" indent="0" algn="ctr">
                  <a:spcBef>
                    <a:spcPct val="0"/>
                  </a:spcBef>
                  <a:buNone/>
                  <a:defRPr/>
                </a:pPr>
                <a14:m>
                  <m:oMath xmlns:m="http://schemas.openxmlformats.org/officeDocument/2006/math">
                    <m:r>
                      <a:rPr lang="es-EC" sz="4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EC" sz="1800" dirty="0">
                    <a:solidFill>
                      <a:srgbClr val="FF0000"/>
                    </a:solidFill>
                    <a:latin typeface="Times New Roman" panose="02020603050405020304" pitchFamily="18" charset="0"/>
                    <a:cs typeface="Times New Roman" panose="02020603050405020304" pitchFamily="18" charset="0"/>
                  </a:rPr>
                  <a:t>  </a:t>
                </a:r>
                <a:r>
                  <a:rPr lang="es-EC" sz="1800" dirty="0">
                    <a:solidFill>
                      <a:srgbClr val="000099"/>
                    </a:solidFill>
                    <a:latin typeface="Times New Roman" panose="02020603050405020304" pitchFamily="18" charset="0"/>
                    <a:cs typeface="Times New Roman" panose="02020603050405020304" pitchFamily="18" charset="0"/>
                  </a:rPr>
                  <a:t>Se acepta como valida la expresión planteada para todos los valores enteros positivos de </a:t>
                </a:r>
                <a:r>
                  <a:rPr lang="en-US" sz="1800" i="1" dirty="0">
                    <a:solidFill>
                      <a:srgbClr val="000099"/>
                    </a:solidFill>
                    <a:latin typeface="Times New Roman" panose="02020603050405020304" pitchFamily="18" charset="0"/>
                    <a:cs typeface="Times New Roman" panose="02020603050405020304" pitchFamily="18" charset="0"/>
                  </a:rPr>
                  <a:t>n</a:t>
                </a:r>
                <a:r>
                  <a:rPr lang="en-US" sz="1800" dirty="0">
                    <a:solidFill>
                      <a:srgbClr val="000099"/>
                    </a:solidFill>
                    <a:latin typeface="Times New Roman" panose="02020603050405020304" pitchFamily="18" charset="0"/>
                    <a:cs typeface="Times New Roman" panose="02020603050405020304" pitchFamily="18" charset="0"/>
                  </a:rPr>
                  <a:t>.</a:t>
                </a:r>
              </a:p>
            </p:txBody>
          </p:sp>
        </mc:Choice>
        <mc:Fallback xmlns="">
          <p:sp>
            <p:nvSpPr>
              <p:cNvPr id="10" name="CuadroTexto 9">
                <a:extLst>
                  <a:ext uri="{FF2B5EF4-FFF2-40B4-BE49-F238E27FC236}">
                    <a16:creationId xmlns:a16="http://schemas.microsoft.com/office/drawing/2014/main" id="{9121CFF9-332B-CBE4-C510-052B9F88A3C9}"/>
                  </a:ext>
                </a:extLst>
              </p:cNvPr>
              <p:cNvSpPr txBox="1">
                <a:spLocks noRot="1" noChangeAspect="1" noMove="1" noResize="1" noEditPoints="1" noAdjustHandles="1" noChangeArrowheads="1" noChangeShapeType="1" noTextEdit="1"/>
              </p:cNvSpPr>
              <p:nvPr/>
            </p:nvSpPr>
            <p:spPr>
              <a:xfrm>
                <a:off x="1587736" y="5780763"/>
                <a:ext cx="9016527" cy="693716"/>
              </a:xfrm>
              <a:prstGeom prst="rect">
                <a:avLst/>
              </a:prstGeom>
              <a:blipFill>
                <a:blip r:embed="rId6"/>
                <a:stretch>
                  <a:fillRect b="-4386"/>
                </a:stretch>
              </a:blipFill>
            </p:spPr>
            <p:txBody>
              <a:bodyPr/>
              <a:lstStyle/>
              <a:p>
                <a:r>
                  <a:rPr lang="es-EC">
                    <a:noFill/>
                  </a:rPr>
                  <a:t> </a:t>
                </a:r>
              </a:p>
            </p:txBody>
          </p:sp>
        </mc:Fallback>
      </mc:AlternateContent>
    </p:spTree>
    <p:extLst>
      <p:ext uri="{BB962C8B-B14F-4D97-AF65-F5344CB8AC3E}">
        <p14:creationId xmlns:p14="http://schemas.microsoft.com/office/powerpoint/2010/main" val="340199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wipe(down)">
                                      <p:cBhvr>
                                        <p:cTn id="47" dur="500"/>
                                        <p:tgtEl>
                                          <p:spTgt spid="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wipe(down)">
                                      <p:cBhvr>
                                        <p:cTn id="52" dur="500"/>
                                        <p:tgtEl>
                                          <p:spTgt spid="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wipe(down)">
                                      <p:cBhvr>
                                        <p:cTn id="57" dur="500"/>
                                        <p:tgtEl>
                                          <p:spTgt spid="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wipe(down)">
                                      <p:cBhvr>
                                        <p:cTn id="62" dur="500"/>
                                        <p:tgtEl>
                                          <p:spTgt spid="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wipe(down)">
                                      <p:cBhvr>
                                        <p:cTn id="67" dur="500"/>
                                        <p:tgtEl>
                                          <p:spTgt spid="4">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
                                            <p:txEl>
                                              <p:pRg st="6" end="6"/>
                                            </p:txEl>
                                          </p:spTgt>
                                        </p:tgtEl>
                                        <p:attrNameLst>
                                          <p:attrName>style.visibility</p:attrName>
                                        </p:attrNameLst>
                                      </p:cBhvr>
                                      <p:to>
                                        <p:strVal val="visible"/>
                                      </p:to>
                                    </p:set>
                                    <p:animEffect transition="in" filter="wipe(down)">
                                      <p:cBhvr>
                                        <p:cTn id="72" dur="500"/>
                                        <p:tgtEl>
                                          <p:spTgt spid="4">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animEffect transition="in" filter="wipe(down)">
                                      <p:cBhvr>
                                        <p:cTn id="77" dur="500"/>
                                        <p:tgtEl>
                                          <p:spTgt spid="4">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
                                            <p:txEl>
                                              <p:pRg st="8" end="8"/>
                                            </p:txEl>
                                          </p:spTgt>
                                        </p:tgtEl>
                                        <p:attrNameLst>
                                          <p:attrName>style.visibility</p:attrName>
                                        </p:attrNameLst>
                                      </p:cBhvr>
                                      <p:to>
                                        <p:strVal val="visible"/>
                                      </p:to>
                                    </p:set>
                                    <p:animEffect transition="in" filter="wipe(down)">
                                      <p:cBhvr>
                                        <p:cTn id="82" dur="500"/>
                                        <p:tgtEl>
                                          <p:spTgt spid="4">
                                            <p:txEl>
                                              <p:pRg st="8" end="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wipe(left)">
                                      <p:cBhvr>
                                        <p:cTn id="8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8969" name="Text Box 9"/>
              <p:cNvSpPr txBox="1">
                <a:spLocks noChangeArrowheads="1"/>
              </p:cNvSpPr>
              <p:nvPr/>
            </p:nvSpPr>
            <p:spPr bwMode="auto">
              <a:xfrm>
                <a:off x="1000920" y="307749"/>
                <a:ext cx="10525411" cy="1200329"/>
              </a:xfrm>
              <a:prstGeom prst="rect">
                <a:avLst/>
              </a:prstGeom>
              <a:noFill/>
              <a:ln>
                <a:noFill/>
              </a:ln>
              <a:effectLst/>
              <a:extLst>
                <a:ext uri="{909E8E84-426E-40DD-AFC4-6F175D3DCCD1}">
                  <a14:hiddenFill>
                    <a:solidFill>
                      <a:schemeClr val="accent1"/>
                    </a:solidFill>
                  </a14:hiddenFill>
                </a:ext>
                <a:ext uri="{91240B29-F687-4F45-9708-019B960494DF}">
                  <a14:hiddenLine w="2857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just"/>
                <a:r>
                  <a:rPr lang="es-EC" sz="24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Ejemplo: </a:t>
                </a:r>
                <a:r>
                  <a:rPr lang="es-EC" sz="2400" dirty="0">
                    <a:latin typeface="Times New Roman" panose="02020603050405020304" pitchFamily="18" charset="0"/>
                    <a:ea typeface="Calibri" panose="020F0502020204030204" pitchFamily="34" charset="0"/>
                    <a:cs typeface="Times New Roman" panose="02020603050405020304" pitchFamily="18" charset="0"/>
                  </a:rPr>
                  <a:t>Usar inducción matemática p</a:t>
                </a:r>
                <a:r>
                  <a:rPr lang="es-EC" sz="2400" dirty="0">
                    <a:latin typeface="Times New Roman" panose="02020603050405020304" pitchFamily="18" charset="0"/>
                    <a:ea typeface="Times New Roman" panose="02020603050405020304" pitchFamily="18" charset="0"/>
                    <a:cs typeface="Times New Roman" panose="02020603050405020304" pitchFamily="18" charset="0"/>
                  </a:rPr>
                  <a:t>ara demostrar la siguiente desigualdad:</a:t>
                </a:r>
                <a:endParaRPr lang="es-EC" sz="2000" dirty="0">
                  <a:latin typeface="Calibri" panose="020F0502020204030204" pitchFamily="34" charset="0"/>
                  <a:ea typeface="Calibri" panose="020F0502020204030204" pitchFamily="34"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s-EC" sz="2400" i="1">
                          <a:latin typeface="Cambria Math" panose="02040503050406030204" pitchFamily="18" charset="0"/>
                          <a:ea typeface="Times New Roman" panose="02020603050405020304" pitchFamily="18" charset="0"/>
                          <a:cs typeface="Times New Roman" panose="02020603050405020304" pitchFamily="18" charset="0"/>
                        </a:rPr>
                        <m:t>2</m:t>
                      </m:r>
                      <m:r>
                        <a:rPr lang="es-EC" sz="2400" i="1">
                          <a:latin typeface="Cambria Math" panose="02040503050406030204" pitchFamily="18" charset="0"/>
                          <a:ea typeface="Times New Roman" panose="02020603050405020304" pitchFamily="18" charset="0"/>
                          <a:cs typeface="Times New Roman" panose="02020603050405020304" pitchFamily="18" charset="0"/>
                        </a:rPr>
                        <m:t>𝑛</m:t>
                      </m:r>
                      <m:r>
                        <a:rPr lang="es-EC" sz="2400"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s-EC"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s-EC" sz="2400" i="1">
                              <a:latin typeface="Cambria Math" panose="02040503050406030204" pitchFamily="18" charset="0"/>
                              <a:ea typeface="Times New Roman" panose="02020603050405020304" pitchFamily="18" charset="0"/>
                              <a:cs typeface="Times New Roman" panose="02020603050405020304" pitchFamily="18" charset="0"/>
                            </a:rPr>
                            <m:t>2</m:t>
                          </m:r>
                        </m:e>
                        <m:sup>
                          <m:r>
                            <a:rPr lang="es-EC" sz="2400" i="1">
                              <a:latin typeface="Cambria Math" panose="02040503050406030204" pitchFamily="18" charset="0"/>
                              <a:ea typeface="Times New Roman" panose="02020603050405020304" pitchFamily="18" charset="0"/>
                              <a:cs typeface="Times New Roman" panose="02020603050405020304" pitchFamily="18" charset="0"/>
                            </a:rPr>
                            <m:t>𝑛</m:t>
                          </m:r>
                        </m:sup>
                      </m:sSup>
                    </m:oMath>
                  </m:oMathPara>
                </a14:m>
                <a:endParaRPr lang="es-EC" sz="2000" dirty="0">
                  <a:latin typeface="Calibri" panose="020F0502020204030204" pitchFamily="34" charset="0"/>
                  <a:ea typeface="Calibri" panose="020F0502020204030204" pitchFamily="34" charset="0"/>
                  <a:cs typeface="Times New Roman" panose="02020603050405020304" pitchFamily="18" charset="0"/>
                </a:endParaRPr>
              </a:p>
              <a:p>
                <a:r>
                  <a:rPr lang="es-EC" sz="2400" dirty="0">
                    <a:latin typeface="Times New Roman" panose="02020603050405020304" pitchFamily="18" charset="0"/>
                    <a:ea typeface="Calibri" panose="020F0502020204030204" pitchFamily="34" charset="0"/>
                    <a:cs typeface="Times New Roman" panose="02020603050405020304" pitchFamily="18" charset="0"/>
                  </a:rPr>
                  <a:t>Para todo número natural mayor o igual a 3.</a:t>
                </a:r>
                <a:endParaRPr lang="es-EC"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68969" name="Text Box 9"/>
              <p:cNvSpPr txBox="1">
                <a:spLocks noRot="1" noChangeAspect="1" noMove="1" noResize="1" noEditPoints="1" noAdjustHandles="1" noChangeArrowheads="1" noChangeShapeType="1" noTextEdit="1"/>
              </p:cNvSpPr>
              <p:nvPr/>
            </p:nvSpPr>
            <p:spPr bwMode="auto">
              <a:xfrm>
                <a:off x="1000920" y="307749"/>
                <a:ext cx="10525411" cy="1200329"/>
              </a:xfrm>
              <a:prstGeom prst="rect">
                <a:avLst/>
              </a:prstGeom>
              <a:blipFill>
                <a:blip r:embed="rId3"/>
                <a:stretch>
                  <a:fillRect l="-869" t="-4569" b="-101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8ACC87A-07EE-A5BC-477B-1B324CC62721}"/>
                  </a:ext>
                </a:extLst>
              </p:cNvPr>
              <p:cNvSpPr>
                <a:spLocks noGrp="1"/>
              </p:cNvSpPr>
              <p:nvPr>
                <p:ph sz="half" idx="1"/>
              </p:nvPr>
            </p:nvSpPr>
            <p:spPr>
              <a:xfrm>
                <a:off x="1000920" y="1593647"/>
                <a:ext cx="5769520" cy="3805668"/>
              </a:xfrm>
              <a:solidFill>
                <a:srgbClr val="CCFF99"/>
              </a:solidFill>
            </p:spPr>
            <p:txBody>
              <a:bodyPr/>
              <a:lstStyle/>
              <a:p>
                <a:pPr marL="0" lvl="0" indent="0" algn="just">
                  <a:spcBef>
                    <a:spcPct val="50000"/>
                  </a:spcBef>
                  <a:buNone/>
                  <a:defRPr/>
                </a:pPr>
                <a:r>
                  <a:rPr kumimoji="0" lang="en-US" sz="2000" b="1" i="0" u="sng" strike="noStrike" kern="1200" cap="none" spc="0" normalizeH="0" baseline="0" noProof="0" dirty="0">
                    <a:ln>
                      <a:noFill/>
                    </a:ln>
                    <a:solidFill>
                      <a:srgbClr val="000099"/>
                    </a:solidFill>
                    <a:effectLst/>
                    <a:uLnTx/>
                    <a:uFillTx/>
                    <a:latin typeface="Times New Roman"/>
                    <a:ea typeface="+mn-ea"/>
                    <a:cs typeface="+mn-cs"/>
                  </a:rPr>
                  <a:t>Paso </a:t>
                </a:r>
                <a:r>
                  <a:rPr kumimoji="0" lang="es-EC" sz="2000" b="1" i="0" u="sng" strike="noStrike" kern="1200" cap="none" spc="0" normalizeH="0" baseline="0" noProof="0" dirty="0">
                    <a:ln>
                      <a:noFill/>
                    </a:ln>
                    <a:solidFill>
                      <a:srgbClr val="000099"/>
                    </a:solidFill>
                    <a:effectLst/>
                    <a:uLnTx/>
                    <a:uFillTx/>
                    <a:latin typeface="Times New Roman"/>
                    <a:ea typeface="+mn-ea"/>
                    <a:cs typeface="+mn-cs"/>
                  </a:rPr>
                  <a:t>Básico</a:t>
                </a:r>
                <a:r>
                  <a:rPr kumimoji="0" lang="en-US" sz="2000" b="1" i="0" u="none" strike="noStrike" kern="1200" cap="none" spc="0" normalizeH="0" baseline="0" noProof="0" dirty="0">
                    <a:ln>
                      <a:noFill/>
                    </a:ln>
                    <a:solidFill>
                      <a:srgbClr val="000099"/>
                    </a:solidFill>
                    <a:effectLst/>
                    <a:uLnTx/>
                    <a:uFillTx/>
                    <a:latin typeface="Times New Roman"/>
                    <a:ea typeface="+mn-ea"/>
                    <a:cs typeface="+mn-cs"/>
                  </a:rPr>
                  <a:t>: </a:t>
                </a:r>
                <a:r>
                  <a:rPr lang="es-EC" sz="2000" dirty="0">
                    <a:latin typeface="Times New Roman" panose="02020603050405020304" pitchFamily="18" charset="0"/>
                    <a:ea typeface="Times New Roman" panose="02020603050405020304" pitchFamily="18" charset="0"/>
                  </a:rPr>
                  <a:t>¿Qué valor se obtiene al reemplazar el </a:t>
                </a:r>
                <a14:m>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𝑛</m:t>
                    </m:r>
                    <m:r>
                      <a:rPr lang="es-EC" sz="2000" i="1">
                        <a:latin typeface="Cambria Math" panose="02040503050406030204" pitchFamily="18" charset="0"/>
                        <a:ea typeface="Times New Roman" panose="02020603050405020304" pitchFamily="18" charset="0"/>
                        <a:cs typeface="Times New Roman" panose="02020603050405020304" pitchFamily="18" charset="0"/>
                      </a:rPr>
                      <m:t>=3</m:t>
                    </m:r>
                  </m:oMath>
                </a14:m>
                <a:r>
                  <a:rPr lang="es-EC" sz="2000" dirty="0">
                    <a:latin typeface="Times New Roman" panose="02020603050405020304" pitchFamily="18" charset="0"/>
                    <a:ea typeface="Times New Roman" panose="02020603050405020304" pitchFamily="18" charset="0"/>
                  </a:rPr>
                  <a:t>?</a:t>
                </a:r>
                <a:endParaRPr lang="es-EC" sz="2000" i="1" dirty="0">
                  <a:latin typeface="Cambria Math" panose="02040503050406030204" pitchFamily="18" charset="0"/>
                  <a:ea typeface="Calibri" panose="020F0502020204030204" pitchFamily="34" charset="0"/>
                  <a:cs typeface="Times New Roman" panose="02020603050405020304" pitchFamily="18" charset="0"/>
                </a:endParaRPr>
              </a:p>
              <a:p>
                <a:pPr marL="0" lvl="0" indent="0" algn="just">
                  <a:spcBef>
                    <a:spcPct val="50000"/>
                  </a:spcBef>
                  <a:buNone/>
                  <a:defRPr/>
                </a:pPr>
                <a14:m>
                  <m:oMathPara xmlns:m="http://schemas.openxmlformats.org/officeDocument/2006/math">
                    <m:oMathParaPr>
                      <m:jc m:val="center"/>
                    </m:oMathParaPr>
                    <m:oMath xmlns:m="http://schemas.openxmlformats.org/officeDocument/2006/math">
                      <m:sSub>
                        <m:sSubPr>
                          <m:ctrlPr>
                            <a:rPr lang="es-EC" sz="2000" i="1">
                              <a:latin typeface="Cambria Math" panose="02040503050406030204" pitchFamily="18" charset="0"/>
                              <a:ea typeface="Calibri" panose="020F0502020204030204" pitchFamily="34" charset="0"/>
                              <a:cs typeface="Times New Roman" panose="02020603050405020304" pitchFamily="18" charset="0"/>
                            </a:rPr>
                          </m:ctrlPr>
                        </m:sSubPr>
                        <m:e>
                          <m:r>
                            <a:rPr lang="es-EC" sz="2000" i="1">
                              <a:latin typeface="Cambria Math" panose="02040503050406030204" pitchFamily="18" charset="0"/>
                              <a:ea typeface="Calibri" panose="020F0502020204030204" pitchFamily="34" charset="0"/>
                              <a:cs typeface="Times New Roman" panose="02020603050405020304" pitchFamily="18" charset="0"/>
                            </a:rPr>
                            <m:t>𝑃</m:t>
                          </m:r>
                        </m:e>
                        <m:sub>
                          <m:r>
                            <a:rPr lang="es-EC" sz="2000" i="1">
                              <a:latin typeface="Cambria Math" panose="02040503050406030204" pitchFamily="18" charset="0"/>
                              <a:ea typeface="Calibri" panose="020F0502020204030204" pitchFamily="34" charset="0"/>
                              <a:cs typeface="Times New Roman" panose="02020603050405020304" pitchFamily="18" charset="0"/>
                            </a:rPr>
                            <m:t>1</m:t>
                          </m:r>
                        </m:sub>
                      </m:sSub>
                      <m:r>
                        <a:rPr lang="es-EC" sz="2000" i="1">
                          <a:latin typeface="Cambria Math" panose="02040503050406030204" pitchFamily="18" charset="0"/>
                          <a:ea typeface="Calibri" panose="020F0502020204030204" pitchFamily="34" charset="0"/>
                          <a:cs typeface="Times New Roman" panose="02020603050405020304" pitchFamily="18" charset="0"/>
                        </a:rPr>
                        <m:t>:        </m:t>
                      </m:r>
                      <m:r>
                        <a:rPr lang="es-EC" sz="2000" i="1">
                          <a:latin typeface="Cambria Math" panose="02040503050406030204" pitchFamily="18" charset="0"/>
                          <a:ea typeface="Times New Roman" panose="02020603050405020304" pitchFamily="18" charset="0"/>
                          <a:cs typeface="Times New Roman" panose="02020603050405020304" pitchFamily="18" charset="0"/>
                        </a:rPr>
                        <m:t>2∙3+1≤</m:t>
                      </m:r>
                      <m:sSup>
                        <m:sSup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latin typeface="Cambria Math" panose="02040503050406030204" pitchFamily="18" charset="0"/>
                              <a:ea typeface="Times New Roman" panose="02020603050405020304" pitchFamily="18" charset="0"/>
                              <a:cs typeface="Times New Roman" panose="02020603050405020304" pitchFamily="18" charset="0"/>
                            </a:rPr>
                            <m:t>2</m:t>
                          </m:r>
                        </m:e>
                        <m:sup>
                          <m:r>
                            <a:rPr lang="es-EC" sz="2000" i="1">
                              <a:latin typeface="Cambria Math" panose="02040503050406030204" pitchFamily="18" charset="0"/>
                              <a:ea typeface="Times New Roman" panose="02020603050405020304" pitchFamily="18" charset="0"/>
                              <a:cs typeface="Times New Roman" panose="02020603050405020304" pitchFamily="18" charset="0"/>
                            </a:rPr>
                            <m:t>3</m:t>
                          </m:r>
                        </m:sup>
                      </m:sSup>
                      <m:r>
                        <m:rPr>
                          <m:nor/>
                        </m:rPr>
                        <a:rPr lang="es-EC" sz="2000">
                          <a:latin typeface="Times New Roman" panose="02020603050405020304" pitchFamily="18" charset="0"/>
                          <a:ea typeface="Times New Roman" panose="02020603050405020304" pitchFamily="18" charset="0"/>
                          <a:cs typeface="Times New Roman" panose="02020603050405020304" pitchFamily="18" charset="0"/>
                        </a:rPr>
                        <m:t> </m:t>
                      </m:r>
                      <m:r>
                        <a:rPr lang="es-EC" sz="2000" b="0" i="1" smtClean="0">
                          <a:latin typeface="Cambria Math" panose="02040503050406030204" pitchFamily="18" charset="0"/>
                          <a:ea typeface="Times New Roman" panose="02020603050405020304" pitchFamily="18" charset="0"/>
                          <a:cs typeface="Times New Roman" panose="02020603050405020304" pitchFamily="18" charset="0"/>
                        </a:rPr>
                        <m:t>    </m:t>
                      </m:r>
                      <m:r>
                        <m:rPr>
                          <m:nor/>
                        </m:rPr>
                        <a:rPr lang="es-EC" sz="2000" b="0" i="0" dirty="0" smtClean="0">
                          <a:solidFill>
                            <a:srgbClr val="FF0000"/>
                          </a:solidFill>
                          <a:latin typeface="Times New Roman" panose="02020603050405020304" pitchFamily="18" charset="0"/>
                          <a:cs typeface="Times New Roman" panose="02020603050405020304" pitchFamily="18" charset="0"/>
                        </a:rPr>
                        <m:t>Verdadero</m:t>
                      </m:r>
                    </m:oMath>
                  </m:oMathPara>
                </a14:m>
                <a:endParaRPr lang="es-EC" sz="2000" b="1" u="sng" dirty="0">
                  <a:solidFill>
                    <a:srgbClr val="000099"/>
                  </a:solidFill>
                </a:endParaRPr>
              </a:p>
              <a:p>
                <a:pPr marL="0" lvl="0" indent="0" algn="just">
                  <a:spcBef>
                    <a:spcPct val="50000"/>
                  </a:spcBef>
                  <a:buNone/>
                  <a:defRPr/>
                </a:pPr>
                <a:r>
                  <a:rPr lang="es-EC" sz="2000" b="1" u="sng" dirty="0">
                    <a:solidFill>
                      <a:srgbClr val="000099"/>
                    </a:solidFill>
                  </a:rPr>
                  <a:t>Paso Inductivo:</a:t>
                </a:r>
                <a:r>
                  <a:rPr lang="en-US" sz="2000" dirty="0">
                    <a:solidFill>
                      <a:srgbClr val="000099"/>
                    </a:solidFill>
                    <a:latin typeface="Times New Roman" panose="02020603050405020304" pitchFamily="18" charset="0"/>
                    <a:cs typeface="Times New Roman" panose="02020603050405020304" pitchFamily="18" charset="0"/>
                  </a:rPr>
                  <a:t> </a:t>
                </a:r>
                <a:r>
                  <a:rPr lang="es-EC" sz="2000" dirty="0">
                    <a:solidFill>
                      <a:srgbClr val="000099"/>
                    </a:solidFill>
                    <a:latin typeface="Times New Roman" panose="02020603050405020304" pitchFamily="18" charset="0"/>
                    <a:cs typeface="Times New Roman" panose="02020603050405020304" pitchFamily="18" charset="0"/>
                  </a:rPr>
                  <a:t>Asumir que la fórmula es verdadera para un entero positivo </a:t>
                </a:r>
                <a14:m>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  </m:t>
                    </m:r>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latin typeface="Cambria Math" panose="02040503050406030204" pitchFamily="18" charset="0"/>
                        <a:ea typeface="Times New Roman" panose="02020603050405020304" pitchFamily="18" charset="0"/>
                        <a:cs typeface="Times New Roman" panose="02020603050405020304" pitchFamily="18" charset="0"/>
                      </a:rPr>
                      <m:t>≥3 </m:t>
                    </m:r>
                  </m:oMath>
                </a14:m>
                <a:r>
                  <a:rPr lang="es-EC" sz="2000" dirty="0">
                    <a:solidFill>
                      <a:srgbClr val="000099"/>
                    </a:solidFill>
                    <a:latin typeface="Times New Roman" panose="02020603050405020304" pitchFamily="18" charset="0"/>
                    <a:cs typeface="Times New Roman" panose="02020603050405020304" pitchFamily="18" charset="0"/>
                  </a:rPr>
                  <a:t>. </a:t>
                </a:r>
              </a:p>
              <a:p>
                <a:pPr marL="0" lvl="0" indent="0" algn="just">
                  <a:spcBef>
                    <a:spcPct val="50000"/>
                  </a:spcBef>
                  <a:buNone/>
                  <a:defRPr/>
                </a:pPr>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14:m>
                  <m:oMathPara xmlns:m="http://schemas.openxmlformats.org/officeDocument/2006/math">
                    <m:oMathParaPr>
                      <m:jc m:val="centerGroup"/>
                    </m:oMathParaPr>
                    <m:oMath xmlns:m="http://schemas.openxmlformats.org/officeDocument/2006/math">
                      <m:sSub>
                        <m:sSubPr>
                          <m:ctrlPr>
                            <a:rPr lang="es-EC" sz="2000" i="1">
                              <a:solidFill>
                                <a:srgbClr val="2F5496"/>
                              </a:solidFill>
                              <a:latin typeface="Cambria Math" panose="02040503050406030204" pitchFamily="18" charset="0"/>
                              <a:cs typeface="Times New Roman" panose="02020603050405020304" pitchFamily="18" charset="0"/>
                            </a:rPr>
                          </m:ctrlPr>
                        </m:sSubPr>
                        <m:e>
                          <m:r>
                            <a:rPr lang="es-EC" sz="2000" i="1">
                              <a:solidFill>
                                <a:srgbClr val="2F5496"/>
                              </a:solidFill>
                              <a:latin typeface="Cambria Math" panose="02040503050406030204" pitchFamily="18" charset="0"/>
                              <a:ea typeface="Calibri" panose="020F0502020204030204" pitchFamily="34" charset="0"/>
                              <a:cs typeface="Times New Roman" panose="02020603050405020304" pitchFamily="18" charset="0"/>
                            </a:rPr>
                            <m:t>𝑃</m:t>
                          </m:r>
                        </m:e>
                        <m:sub>
                          <m:r>
                            <a:rPr lang="es-EC" sz="2000" i="1">
                              <a:solidFill>
                                <a:srgbClr val="2F5496"/>
                              </a:solidFill>
                              <a:latin typeface="Cambria Math" panose="02040503050406030204" pitchFamily="18" charset="0"/>
                              <a:ea typeface="Calibri" panose="020F0502020204030204" pitchFamily="34" charset="0"/>
                              <a:cs typeface="Times New Roman" panose="02020603050405020304" pitchFamily="18" charset="0"/>
                            </a:rPr>
                            <m:t>𝑘</m:t>
                          </m:r>
                        </m:sub>
                      </m:sSub>
                      <m:r>
                        <a:rPr lang="es-EC" sz="2000" i="1">
                          <a:solidFill>
                            <a:srgbClr val="2F5496"/>
                          </a:solidFill>
                          <a:latin typeface="Cambria Math" panose="02040503050406030204" pitchFamily="18" charset="0"/>
                          <a:ea typeface="Calibri" panose="020F0502020204030204" pitchFamily="34" charset="0"/>
                          <a:cs typeface="Times New Roman" panose="02020603050405020304" pitchFamily="18" charset="0"/>
                        </a:rPr>
                        <m:t>:        </m:t>
                      </m:r>
                      <m:r>
                        <a:rPr lang="es-EC" sz="2000" i="1">
                          <a:latin typeface="Cambria Math" panose="02040503050406030204" pitchFamily="18" charset="0"/>
                          <a:ea typeface="Times New Roman" panose="02020603050405020304" pitchFamily="18" charset="0"/>
                          <a:cs typeface="Times New Roman" panose="02020603050405020304" pitchFamily="18" charset="0"/>
                        </a:rPr>
                        <m:t>2∙</m:t>
                      </m:r>
                      <m:r>
                        <a:rPr lang="es-EC" sz="2000" i="1">
                          <a:solidFill>
                            <a:srgbClr val="2F5496"/>
                          </a:solidFill>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solidFill>
                            <a:srgbClr val="2F5496"/>
                          </a:solidFill>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s-EC" sz="2000" i="1">
                              <a:solidFill>
                                <a:srgbClr val="2F5496"/>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solidFill>
                                <a:srgbClr val="2F5496"/>
                              </a:solidFill>
                              <a:latin typeface="Cambria Math" panose="02040503050406030204" pitchFamily="18" charset="0"/>
                              <a:ea typeface="Times New Roman" panose="02020603050405020304" pitchFamily="18" charset="0"/>
                              <a:cs typeface="Times New Roman" panose="02020603050405020304" pitchFamily="18" charset="0"/>
                            </a:rPr>
                            <m:t>2</m:t>
                          </m:r>
                        </m:e>
                        <m:sup>
                          <m:r>
                            <a:rPr lang="es-EC" sz="2000" i="1">
                              <a:solidFill>
                                <a:srgbClr val="2F5496"/>
                              </a:solidFill>
                              <a:latin typeface="Cambria Math" panose="02040503050406030204" pitchFamily="18" charset="0"/>
                              <a:ea typeface="Times New Roman" panose="02020603050405020304" pitchFamily="18" charset="0"/>
                              <a:cs typeface="Times New Roman" panose="02020603050405020304" pitchFamily="18" charset="0"/>
                            </a:rPr>
                            <m:t>𝑘</m:t>
                          </m:r>
                        </m:sup>
                      </m:sSup>
                      <m:r>
                        <m:rPr>
                          <m:nor/>
                        </m:rPr>
                        <a:rPr lang="es-EC" sz="2000" b="0" i="0" smtClean="0">
                          <a:solidFill>
                            <a:srgbClr val="2F5496"/>
                          </a:solidFill>
                          <a:latin typeface="Cambria Math" panose="02040503050406030204" pitchFamily="18" charset="0"/>
                          <a:ea typeface="Times New Roman" panose="02020603050405020304" pitchFamily="18" charset="0"/>
                          <a:cs typeface="Times New Roman" panose="02020603050405020304" pitchFamily="18" charset="0"/>
                        </a:rPr>
                        <m:t>       </m:t>
                      </m:r>
                      <m:r>
                        <m:rPr>
                          <m:nor/>
                        </m:rPr>
                        <a:rPr lang="es-EC" sz="2000" b="0" i="0" dirty="0" smtClean="0">
                          <a:solidFill>
                            <a:srgbClr val="FF0000"/>
                          </a:solidFill>
                          <a:latin typeface="Times New Roman" panose="02020603050405020304" pitchFamily="18" charset="0"/>
                          <a:cs typeface="Times New Roman" panose="02020603050405020304" pitchFamily="18" charset="0"/>
                        </a:rPr>
                        <m:t>Hip</m:t>
                      </m:r>
                      <m:r>
                        <m:rPr>
                          <m:nor/>
                        </m:rPr>
                        <a:rPr lang="es-EC" sz="2000" b="0" i="0" dirty="0" smtClean="0">
                          <a:solidFill>
                            <a:srgbClr val="FF0000"/>
                          </a:solidFill>
                          <a:latin typeface="Times New Roman" panose="02020603050405020304" pitchFamily="18" charset="0"/>
                          <a:cs typeface="Times New Roman" panose="02020603050405020304" pitchFamily="18" charset="0"/>
                        </a:rPr>
                        <m:t>ó</m:t>
                      </m:r>
                      <m:r>
                        <m:rPr>
                          <m:nor/>
                        </m:rPr>
                        <a:rPr lang="es-EC" sz="2000" b="0" i="0" dirty="0" smtClean="0">
                          <a:solidFill>
                            <a:srgbClr val="FF0000"/>
                          </a:solidFill>
                          <a:latin typeface="Times New Roman" panose="02020603050405020304" pitchFamily="18" charset="0"/>
                          <a:cs typeface="Times New Roman" panose="02020603050405020304" pitchFamily="18" charset="0"/>
                        </a:rPr>
                        <m:t>tesis</m:t>
                      </m:r>
                    </m:oMath>
                  </m:oMathPara>
                </a14:m>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r>
                  <a:rPr lang="es-EC" sz="2000" dirty="0">
                    <a:solidFill>
                      <a:srgbClr val="000099"/>
                    </a:solidFill>
                    <a:latin typeface="Times New Roman" panose="02020603050405020304" pitchFamily="18" charset="0"/>
                    <a:cs typeface="Times New Roman" panose="02020603050405020304" pitchFamily="18" charset="0"/>
                  </a:rPr>
                  <a:t>Nos toca demostrar </a:t>
                </a:r>
                <a:r>
                  <a:rPr lang="es-EC" sz="2000" dirty="0">
                    <a:latin typeface="Times New Roman" panose="02020603050405020304" pitchFamily="18" charset="0"/>
                  </a:rPr>
                  <a:t>para</a:t>
                </a:r>
                <a:r>
                  <a:rPr lang="es-EC" sz="2000" dirty="0">
                    <a:latin typeface="Times New Roman" panose="02020603050405020304" pitchFamily="18" charset="0"/>
                    <a:ea typeface="Calibri" panose="020F0502020204030204" pitchFamily="34" charset="0"/>
                  </a:rPr>
                  <a:t> </a:t>
                </a:r>
                <a14:m>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𝑛</m:t>
                    </m:r>
                    <m:r>
                      <a:rPr lang="es-EC" sz="2000" i="1">
                        <a:latin typeface="Cambria Math" panose="02040503050406030204" pitchFamily="18" charset="0"/>
                        <a:ea typeface="Calibri" panose="020F0502020204030204" pitchFamily="34" charset="0"/>
                        <a:cs typeface="Times New Roman" panose="02020603050405020304" pitchFamily="18" charset="0"/>
                      </a:rPr>
                      <m:t>=</m:t>
                    </m:r>
                    <m:r>
                      <a:rPr lang="es-EC" sz="2000" i="1">
                        <a:latin typeface="Cambria Math" panose="02040503050406030204" pitchFamily="18" charset="0"/>
                        <a:ea typeface="Calibri" panose="020F0502020204030204" pitchFamily="34" charset="0"/>
                        <a:cs typeface="Times New Roman" panose="02020603050405020304" pitchFamily="18" charset="0"/>
                      </a:rPr>
                      <m:t>𝑘</m:t>
                    </m:r>
                    <m:r>
                      <a:rPr lang="es-EC" sz="2000" i="1">
                        <a:latin typeface="Cambria Math" panose="02040503050406030204" pitchFamily="18" charset="0"/>
                        <a:ea typeface="Calibri" panose="020F0502020204030204" pitchFamily="34" charset="0"/>
                        <a:cs typeface="Times New Roman" panose="02020603050405020304" pitchFamily="18" charset="0"/>
                      </a:rPr>
                      <m:t>+1,  </m:t>
                    </m:r>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latin typeface="Cambria Math" panose="02040503050406030204" pitchFamily="18" charset="0"/>
                        <a:ea typeface="Times New Roman" panose="02020603050405020304" pitchFamily="18" charset="0"/>
                        <a:cs typeface="Times New Roman" panose="02020603050405020304" pitchFamily="18" charset="0"/>
                      </a:rPr>
                      <m:t>≥3  ∀ </m:t>
                    </m:r>
                    <m:r>
                      <a:rPr lang="es-EC" sz="2000" i="1">
                        <a:latin typeface="Cambria Math" panose="02040503050406030204" pitchFamily="18" charset="0"/>
                        <a:ea typeface="Calibri" panose="020F0502020204030204" pitchFamily="34" charset="0"/>
                        <a:cs typeface="Times New Roman" panose="02020603050405020304" pitchFamily="18" charset="0"/>
                      </a:rPr>
                      <m:t>𝑘</m:t>
                    </m:r>
                    <m:r>
                      <a:rPr lang="es-EC" sz="2000" i="1">
                        <a:latin typeface="Cambria Math" panose="02040503050406030204" pitchFamily="18" charset="0"/>
                        <a:ea typeface="Calibri" panose="020F0502020204030204" pitchFamily="34" charset="0"/>
                        <a:cs typeface="Times New Roman" panose="02020603050405020304" pitchFamily="18" charset="0"/>
                      </a:rPr>
                      <m:t>∈</m:t>
                    </m:r>
                    <m:r>
                      <a:rPr lang="es-EC" sz="2000" i="1">
                        <a:latin typeface="Cambria Math" panose="02040503050406030204" pitchFamily="18" charset="0"/>
                        <a:ea typeface="Times New Roman" panose="02020603050405020304" pitchFamily="18" charset="0"/>
                        <a:cs typeface="Times New Roman" panose="02020603050405020304" pitchFamily="18" charset="0"/>
                      </a:rPr>
                      <m:t>ℕ</m:t>
                    </m:r>
                  </m:oMath>
                </a14:m>
                <a:r>
                  <a:rPr lang="en-US" sz="2000" dirty="0">
                    <a:solidFill>
                      <a:srgbClr val="000099"/>
                    </a:solidFill>
                    <a:latin typeface="Times New Roman" panose="02020603050405020304" pitchFamily="18" charset="0"/>
                    <a:cs typeface="Times New Roman" panose="02020603050405020304" pitchFamily="18" charset="0"/>
                  </a:rPr>
                  <a:t>.</a:t>
                </a:r>
              </a:p>
              <a:p>
                <a:pPr marL="0" lvl="0" indent="0" algn="just">
                  <a:spcBef>
                    <a:spcPct val="0"/>
                  </a:spcBef>
                  <a:buNone/>
                  <a:defRPr/>
                </a:pPr>
                <a:endParaRPr lang="en-US" sz="2000" dirty="0">
                  <a:solidFill>
                    <a:srgbClr val="000099"/>
                  </a:solidFill>
                  <a:latin typeface="Times New Roman" panose="02020603050405020304" pitchFamily="18" charset="0"/>
                  <a:cs typeface="Times New Roman" panose="02020603050405020304" pitchFamily="18" charset="0"/>
                </a:endParaRPr>
              </a:p>
              <a:p>
                <a:pPr marL="197485" indent="0" algn="just">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es-EC" sz="2000" i="1">
                              <a:latin typeface="Cambria Math" panose="02040503050406030204" pitchFamily="18" charset="0"/>
                              <a:ea typeface="Calibri" panose="020F0502020204030204" pitchFamily="34" charset="0"/>
                              <a:cs typeface="Times New Roman" panose="02020603050405020304" pitchFamily="18" charset="0"/>
                            </a:rPr>
                          </m:ctrlPr>
                        </m:sSubPr>
                        <m:e>
                          <m:r>
                            <a:rPr lang="es-EC" sz="2000" i="1">
                              <a:latin typeface="Cambria Math" panose="02040503050406030204" pitchFamily="18" charset="0"/>
                              <a:ea typeface="Calibri" panose="020F0502020204030204" pitchFamily="34" charset="0"/>
                              <a:cs typeface="Times New Roman" panose="02020603050405020304" pitchFamily="18" charset="0"/>
                            </a:rPr>
                            <m:t>𝑃</m:t>
                          </m:r>
                        </m:e>
                        <m:sub>
                          <m:d>
                            <m:dPr>
                              <m:ctrlPr>
                                <a:rPr lang="es-EC" sz="2000" i="1">
                                  <a:latin typeface="Cambria Math" panose="02040503050406030204" pitchFamily="18" charset="0"/>
                                  <a:ea typeface="Calibri" panose="020F0502020204030204" pitchFamily="34" charset="0"/>
                                  <a:cs typeface="Times New Roman" panose="02020603050405020304" pitchFamily="18" charset="0"/>
                                </a:rPr>
                              </m:ctrlPr>
                            </m:dPr>
                            <m:e>
                              <m:r>
                                <a:rPr lang="es-EC" sz="20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𝑘</m:t>
                              </m:r>
                              <m:r>
                                <a:rPr lang="es-EC" sz="20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+1</m:t>
                              </m:r>
                            </m:e>
                          </m:d>
                        </m:sub>
                      </m:sSub>
                      <m:r>
                        <a:rPr lang="es-EC" sz="2000" i="1">
                          <a:latin typeface="Cambria Math" panose="02040503050406030204" pitchFamily="18" charset="0"/>
                          <a:ea typeface="Calibri" panose="020F0502020204030204" pitchFamily="34" charset="0"/>
                          <a:cs typeface="Times New Roman" panose="02020603050405020304" pitchFamily="18" charset="0"/>
                        </a:rPr>
                        <m:t>:         </m:t>
                      </m:r>
                      <m:r>
                        <a:rPr lang="es-EC" sz="2000" i="1">
                          <a:latin typeface="Cambria Math" panose="02040503050406030204" pitchFamily="18" charset="0"/>
                          <a:ea typeface="Times New Roman" panose="02020603050405020304" pitchFamily="18" charset="0"/>
                          <a:cs typeface="Times New Roman" panose="02020603050405020304" pitchFamily="18" charset="0"/>
                        </a:rPr>
                        <m:t>2∙</m:t>
                      </m:r>
                      <m:d>
                        <m:d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EC" sz="20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e>
                      </m:d>
                      <m:r>
                        <a:rPr lang="es-EC" sz="2000" i="1">
                          <a:latin typeface="Cambria Math" panose="02040503050406030204" pitchFamily="18" charset="0"/>
                          <a:ea typeface="Times New Roman" panose="02020603050405020304" pitchFamily="18" charset="0"/>
                          <a:cs typeface="Times New Roman" panose="02020603050405020304" pitchFamily="18" charset="0"/>
                        </a:rPr>
                        <m:t>+</m:t>
                      </m:r>
                      <m:r>
                        <a:rPr lang="es-EC" sz="2000" b="0" i="1" smtClean="0">
                          <a:latin typeface="Cambria Math" panose="02040503050406030204" pitchFamily="18" charset="0"/>
                          <a:ea typeface="Times New Roman" panose="02020603050405020304" pitchFamily="18" charset="0"/>
                          <a:cs typeface="Times New Roman" panose="02020603050405020304" pitchFamily="18" charset="0"/>
                        </a:rPr>
                        <m:t>1</m:t>
                      </m:r>
                      <m:r>
                        <a:rPr lang="es-EC"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latin typeface="Cambria Math" panose="02040503050406030204" pitchFamily="18" charset="0"/>
                              <a:ea typeface="Times New Roman" panose="02020603050405020304" pitchFamily="18" charset="0"/>
                              <a:cs typeface="Times New Roman" panose="02020603050405020304" pitchFamily="18" charset="0"/>
                            </a:rPr>
                            <m:t>2</m:t>
                          </m:r>
                        </m:e>
                        <m:sup>
                          <m:d>
                            <m:d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EC" sz="20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e>
                          </m:d>
                        </m:sup>
                      </m:sSup>
                    </m:oMath>
                  </m:oMathPara>
                </a14:m>
                <a:endParaRPr lang="es-EC" sz="18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arcador de contenido 2">
                <a:extLst>
                  <a:ext uri="{FF2B5EF4-FFF2-40B4-BE49-F238E27FC236}">
                    <a16:creationId xmlns:a16="http://schemas.microsoft.com/office/drawing/2014/main" id="{C8ACC87A-07EE-A5BC-477B-1B324CC62721}"/>
                  </a:ext>
                </a:extLst>
              </p:cNvPr>
              <p:cNvSpPr>
                <a:spLocks noGrp="1" noRot="1" noChangeAspect="1" noMove="1" noResize="1" noEditPoints="1" noAdjustHandles="1" noChangeArrowheads="1" noChangeShapeType="1" noTextEdit="1"/>
              </p:cNvSpPr>
              <p:nvPr>
                <p:ph sz="half" idx="1"/>
              </p:nvPr>
            </p:nvSpPr>
            <p:spPr>
              <a:xfrm>
                <a:off x="1000920" y="1593647"/>
                <a:ext cx="5769520" cy="3805668"/>
              </a:xfrm>
              <a:blipFill>
                <a:blip r:embed="rId4"/>
                <a:stretch>
                  <a:fillRect l="-1056" t="-800" r="-1056"/>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EB6690CE-4E61-1E32-D8A8-528F90DA4F2F}"/>
                  </a:ext>
                </a:extLst>
              </p:cNvPr>
              <p:cNvSpPr>
                <a:spLocks noGrp="1"/>
              </p:cNvSpPr>
              <p:nvPr>
                <p:ph sz="half" idx="2"/>
              </p:nvPr>
            </p:nvSpPr>
            <p:spPr>
              <a:xfrm>
                <a:off x="7211913" y="1439081"/>
                <a:ext cx="4517618" cy="4114800"/>
              </a:xfrm>
            </p:spPr>
            <p:txBody>
              <a:bodyPr/>
              <a:lstStyle/>
              <a:p>
                <a:pPr marL="0" indent="0">
                  <a:buNone/>
                </a:pPr>
                <a:r>
                  <a:rPr lang="es-ES" sz="2000" i="1" u="sng" dirty="0"/>
                  <a:t>Demostración</a:t>
                </a:r>
              </a:p>
              <a:p>
                <a:pPr marL="0" indent="0">
                  <a:buNone/>
                </a:pPr>
                <a:endParaRPr lang="es-ES_tradnl" sz="900" dirty="0">
                  <a:solidFill>
                    <a:srgbClr val="000099"/>
                  </a:solidFill>
                  <a:latin typeface="Times New Roman" panose="02020603050405020304" pitchFamily="18" charset="0"/>
                  <a:cs typeface="Times New Roman" panose="02020603050405020304" pitchFamily="18" charset="0"/>
                </a:endParaRPr>
              </a:p>
              <a:p>
                <a:pPr marL="0" indent="0" algn="just">
                  <a:lnSpc>
                    <a:spcPct val="150000"/>
                  </a:lnSpc>
                  <a:buNone/>
                </a:pPr>
                <a14:m>
                  <m:oMathPara xmlns:m="http://schemas.openxmlformats.org/officeDocument/2006/math">
                    <m:oMathParaPr>
                      <m:jc m:val="left"/>
                    </m:oMathParaPr>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2∙</m:t>
                      </m:r>
                      <m:d>
                        <m:d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EC" sz="20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+1</m:t>
                          </m:r>
                        </m:e>
                      </m:d>
                      <m:r>
                        <a:rPr lang="es-EC" sz="2000" i="1">
                          <a:latin typeface="Cambria Math" panose="02040503050406030204" pitchFamily="18" charset="0"/>
                          <a:ea typeface="Times New Roman" panose="02020603050405020304" pitchFamily="18" charset="0"/>
                          <a:cs typeface="Times New Roman" panose="02020603050405020304" pitchFamily="18" charset="0"/>
                        </a:rPr>
                        <m:t>+1=2</m:t>
                      </m:r>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latin typeface="Cambria Math" panose="02040503050406030204" pitchFamily="18" charset="0"/>
                          <a:ea typeface="Times New Roman" panose="02020603050405020304" pitchFamily="18" charset="0"/>
                          <a:cs typeface="Times New Roman" panose="02020603050405020304" pitchFamily="18" charset="0"/>
                        </a:rPr>
                        <m:t>+2+1</m:t>
                      </m:r>
                    </m:oMath>
                  </m:oMathPara>
                </a14:m>
                <a:endParaRPr lang="es-EC" sz="1800" dirty="0">
                  <a:latin typeface="Calibri" panose="020F0502020204030204" pitchFamily="34" charset="0"/>
                  <a:ea typeface="Calibri" panose="020F0502020204030204" pitchFamily="34" charset="0"/>
                  <a:cs typeface="Times New Roman" panose="02020603050405020304" pitchFamily="18" charset="0"/>
                </a:endParaRPr>
              </a:p>
              <a:p>
                <a:pPr marL="1524000" indent="0">
                  <a:lnSpc>
                    <a:spcPct val="150000"/>
                  </a:lnSpc>
                  <a:spcAft>
                    <a:spcPts val="800"/>
                  </a:spcAft>
                  <a:buNone/>
                </a:pPr>
                <a14:m>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m:t>
                    </m:r>
                    <m:d>
                      <m:d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EC" sz="2000" i="1">
                            <a:latin typeface="Cambria Math" panose="02040503050406030204" pitchFamily="18" charset="0"/>
                            <a:ea typeface="Times New Roman" panose="02020603050405020304" pitchFamily="18" charset="0"/>
                            <a:cs typeface="Times New Roman" panose="02020603050405020304" pitchFamily="18" charset="0"/>
                          </a:rPr>
                          <m:t>2</m:t>
                        </m:r>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latin typeface="Cambria Math" panose="02040503050406030204" pitchFamily="18" charset="0"/>
                            <a:ea typeface="Times New Roman" panose="02020603050405020304" pitchFamily="18" charset="0"/>
                            <a:cs typeface="Times New Roman" panose="02020603050405020304" pitchFamily="18" charset="0"/>
                          </a:rPr>
                          <m:t>+1</m:t>
                        </m:r>
                      </m:e>
                    </m:d>
                    <m:r>
                      <a:rPr lang="es-EC" sz="2000" i="1">
                        <a:latin typeface="Cambria Math" panose="02040503050406030204" pitchFamily="18" charset="0"/>
                        <a:ea typeface="Times New Roman" panose="02020603050405020304" pitchFamily="18" charset="0"/>
                        <a:cs typeface="Times New Roman" panose="02020603050405020304" pitchFamily="18" charset="0"/>
                      </a:rPr>
                      <m:t>+2</m:t>
                    </m:r>
                  </m:oMath>
                </a14:m>
                <a:r>
                  <a:rPr lang="es-EC"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latin typeface="Cambria Math" panose="02040503050406030204" pitchFamily="18" charset="0"/>
                            <a:ea typeface="Times New Roman" panose="02020603050405020304" pitchFamily="18" charset="0"/>
                            <a:cs typeface="Times New Roman" panose="02020603050405020304" pitchFamily="18" charset="0"/>
                          </a:rPr>
                          <m:t>2</m:t>
                        </m:r>
                      </m:e>
                      <m:sup>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sup>
                    </m:sSup>
                    <m:r>
                      <a:rPr lang="es-EC" sz="2000" i="1">
                        <a:latin typeface="Cambria Math" panose="02040503050406030204" pitchFamily="18" charset="0"/>
                        <a:ea typeface="Times New Roman" panose="02020603050405020304" pitchFamily="18" charset="0"/>
                        <a:cs typeface="Times New Roman" panose="02020603050405020304" pitchFamily="18" charset="0"/>
                      </a:rPr>
                      <m:t>+2</m:t>
                    </m:r>
                  </m:oMath>
                </a14:m>
                <a:endParaRPr lang="es-EC" sz="2000" dirty="0">
                  <a:latin typeface="Calibri" panose="020F0502020204030204" pitchFamily="34" charset="0"/>
                  <a:ea typeface="Calibri" panose="020F0502020204030204" pitchFamily="34" charset="0"/>
                  <a:cs typeface="Times New Roman" panose="02020603050405020304" pitchFamily="18" charset="0"/>
                </a:endParaRPr>
              </a:p>
              <a:p>
                <a:pPr marL="3222625" indent="0">
                  <a:lnSpc>
                    <a:spcPct val="150000"/>
                  </a:lnSpc>
                  <a:spcAft>
                    <a:spcPts val="800"/>
                  </a:spcAft>
                  <a:buNone/>
                </a:pPr>
                <a14:m>
                  <m:oMathPara xmlns:m="http://schemas.openxmlformats.org/officeDocument/2006/math">
                    <m:oMathParaPr>
                      <m:jc m:val="centerGroup"/>
                    </m:oMathParaPr>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latin typeface="Cambria Math" panose="02040503050406030204" pitchFamily="18" charset="0"/>
                              <a:ea typeface="Times New Roman" panose="02020603050405020304" pitchFamily="18" charset="0"/>
                              <a:cs typeface="Times New Roman" panose="02020603050405020304" pitchFamily="18" charset="0"/>
                            </a:rPr>
                            <m:t>2</m:t>
                          </m:r>
                        </m:e>
                        <m:sup>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sup>
                      </m:sSup>
                      <m:r>
                        <a:rPr lang="es-EC"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latin typeface="Cambria Math" panose="02040503050406030204" pitchFamily="18" charset="0"/>
                              <a:ea typeface="Times New Roman" panose="02020603050405020304" pitchFamily="18" charset="0"/>
                              <a:cs typeface="Times New Roman" panose="02020603050405020304" pitchFamily="18" charset="0"/>
                            </a:rPr>
                            <m:t>2</m:t>
                          </m:r>
                        </m:e>
                        <m:sup>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s-EC" sz="2000" dirty="0">
                  <a:latin typeface="Calibri" panose="020F0502020204030204" pitchFamily="34" charset="0"/>
                  <a:ea typeface="Calibri" panose="020F0502020204030204" pitchFamily="34" charset="0"/>
                  <a:cs typeface="Times New Roman" panose="02020603050405020304" pitchFamily="18" charset="0"/>
                </a:endParaRPr>
              </a:p>
              <a:p>
                <a:pPr marL="3222625" indent="0">
                  <a:lnSpc>
                    <a:spcPct val="150000"/>
                  </a:lnSpc>
                  <a:spcAft>
                    <a:spcPts val="800"/>
                  </a:spcAft>
                  <a:buNone/>
                </a:pPr>
                <a14:m>
                  <m:oMathPara xmlns:m="http://schemas.openxmlformats.org/officeDocument/2006/math">
                    <m:oMathParaPr>
                      <m:jc m:val="centerGroup"/>
                    </m:oMathParaPr>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latin typeface="Cambria Math" panose="02040503050406030204" pitchFamily="18" charset="0"/>
                              <a:ea typeface="Times New Roman" panose="02020603050405020304" pitchFamily="18" charset="0"/>
                              <a:cs typeface="Times New Roman" panose="02020603050405020304" pitchFamily="18" charset="0"/>
                            </a:rPr>
                            <m:t>2∙2</m:t>
                          </m:r>
                        </m:e>
                        <m:sup>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sup>
                      </m:sSup>
                    </m:oMath>
                  </m:oMathPara>
                </a14:m>
                <a:endParaRPr lang="es-EC" sz="2000" dirty="0">
                  <a:latin typeface="Calibri" panose="020F0502020204030204" pitchFamily="34" charset="0"/>
                  <a:ea typeface="Calibri" panose="020F0502020204030204" pitchFamily="34" charset="0"/>
                  <a:cs typeface="Times New Roman" panose="02020603050405020304" pitchFamily="18" charset="0"/>
                </a:endParaRPr>
              </a:p>
              <a:p>
                <a:pPr marL="3222625" indent="0">
                  <a:lnSpc>
                    <a:spcPct val="150000"/>
                  </a:lnSpc>
                  <a:spcAft>
                    <a:spcPts val="800"/>
                  </a:spcAft>
                  <a:buNone/>
                </a:pPr>
                <a14:m>
                  <m:oMathPara xmlns:m="http://schemas.openxmlformats.org/officeDocument/2006/math">
                    <m:oMathParaPr>
                      <m:jc m:val="centerGroup"/>
                    </m:oMathParaPr>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latin typeface="Cambria Math" panose="02040503050406030204" pitchFamily="18" charset="0"/>
                              <a:ea typeface="Times New Roman" panose="02020603050405020304" pitchFamily="18" charset="0"/>
                              <a:cs typeface="Times New Roman" panose="02020603050405020304" pitchFamily="18" charset="0"/>
                            </a:rPr>
                            <m:t>2</m:t>
                          </m:r>
                        </m:e>
                        <m:sup>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latin typeface="Cambria Math" panose="02040503050406030204" pitchFamily="18" charset="0"/>
                              <a:ea typeface="Times New Roman" panose="02020603050405020304" pitchFamily="18" charset="0"/>
                              <a:cs typeface="Times New Roman" panose="02020603050405020304" pitchFamily="18" charset="0"/>
                            </a:rPr>
                            <m:t>+1</m:t>
                          </m:r>
                        </m:sup>
                      </m:sSup>
                    </m:oMath>
                  </m:oMathPara>
                </a14:m>
                <a:endParaRPr lang="es-EC"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Marcador de contenido 3">
                <a:extLst>
                  <a:ext uri="{FF2B5EF4-FFF2-40B4-BE49-F238E27FC236}">
                    <a16:creationId xmlns:a16="http://schemas.microsoft.com/office/drawing/2014/main" id="{EB6690CE-4E61-1E32-D8A8-528F90DA4F2F}"/>
                  </a:ext>
                </a:extLst>
              </p:cNvPr>
              <p:cNvSpPr>
                <a:spLocks noGrp="1" noRot="1" noChangeAspect="1" noMove="1" noResize="1" noEditPoints="1" noAdjustHandles="1" noChangeArrowheads="1" noChangeShapeType="1" noTextEdit="1"/>
              </p:cNvSpPr>
              <p:nvPr>
                <p:ph sz="half" idx="2"/>
              </p:nvPr>
            </p:nvSpPr>
            <p:spPr>
              <a:xfrm>
                <a:off x="7211913" y="1439081"/>
                <a:ext cx="4517618" cy="4114800"/>
              </a:xfrm>
              <a:blipFill>
                <a:blip r:embed="rId5"/>
                <a:stretch>
                  <a:fillRect l="-1350" t="-741"/>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9121CFF9-332B-CBE4-C510-052B9F88A3C9}"/>
                  </a:ext>
                </a:extLst>
              </p:cNvPr>
              <p:cNvSpPr txBox="1"/>
              <p:nvPr/>
            </p:nvSpPr>
            <p:spPr>
              <a:xfrm>
                <a:off x="254411" y="5484884"/>
                <a:ext cx="11475120" cy="693716"/>
              </a:xfrm>
              <a:prstGeom prst="rect">
                <a:avLst/>
              </a:prstGeom>
              <a:noFill/>
            </p:spPr>
            <p:txBody>
              <a:bodyPr wrap="square">
                <a:spAutoFit/>
              </a:bodyPr>
              <a:lstStyle/>
              <a:p>
                <a:pPr marL="0" indent="0" algn="ctr">
                  <a:spcBef>
                    <a:spcPct val="0"/>
                  </a:spcBef>
                  <a:buNone/>
                  <a:defRPr/>
                </a:pPr>
                <a14:m>
                  <m:oMath xmlns:m="http://schemas.openxmlformats.org/officeDocument/2006/math">
                    <m:r>
                      <a:rPr lang="es-EC" sz="4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EC" sz="1800" dirty="0">
                    <a:solidFill>
                      <a:srgbClr val="FF0000"/>
                    </a:solidFill>
                    <a:latin typeface="Times New Roman" panose="02020603050405020304" pitchFamily="18" charset="0"/>
                    <a:cs typeface="Times New Roman" panose="02020603050405020304" pitchFamily="18" charset="0"/>
                  </a:rPr>
                  <a:t>  </a:t>
                </a:r>
                <a:r>
                  <a:rPr lang="es-EC" sz="1800" dirty="0">
                    <a:solidFill>
                      <a:srgbClr val="000099"/>
                    </a:solidFill>
                    <a:latin typeface="Times New Roman" panose="02020603050405020304" pitchFamily="18" charset="0"/>
                    <a:cs typeface="Times New Roman" panose="02020603050405020304" pitchFamily="18" charset="0"/>
                  </a:rPr>
                  <a:t>Se acepta como valida la expresión planteada para todos los valores enteros positivos de </a:t>
                </a:r>
                <a:r>
                  <a:rPr lang="en-US" sz="1800" i="1" dirty="0">
                    <a:solidFill>
                      <a:srgbClr val="000099"/>
                    </a:solidFill>
                    <a:latin typeface="Times New Roman" panose="02020603050405020304" pitchFamily="18" charset="0"/>
                    <a:cs typeface="Times New Roman" panose="02020603050405020304" pitchFamily="18" charset="0"/>
                  </a:rPr>
                  <a:t>n</a:t>
                </a:r>
                <a:r>
                  <a:rPr lang="en-US" sz="1800" dirty="0">
                    <a:solidFill>
                      <a:srgbClr val="000099"/>
                    </a:solidFill>
                    <a:latin typeface="Times New Roman" panose="02020603050405020304" pitchFamily="18" charset="0"/>
                    <a:cs typeface="Times New Roman" panose="02020603050405020304" pitchFamily="18" charset="0"/>
                  </a:rPr>
                  <a:t>.</a:t>
                </a:r>
              </a:p>
            </p:txBody>
          </p:sp>
        </mc:Choice>
        <mc:Fallback xmlns="">
          <p:sp>
            <p:nvSpPr>
              <p:cNvPr id="10" name="CuadroTexto 9">
                <a:extLst>
                  <a:ext uri="{FF2B5EF4-FFF2-40B4-BE49-F238E27FC236}">
                    <a16:creationId xmlns:a16="http://schemas.microsoft.com/office/drawing/2014/main" id="{9121CFF9-332B-CBE4-C510-052B9F88A3C9}"/>
                  </a:ext>
                </a:extLst>
              </p:cNvPr>
              <p:cNvSpPr txBox="1">
                <a:spLocks noRot="1" noChangeAspect="1" noMove="1" noResize="1" noEditPoints="1" noAdjustHandles="1" noChangeArrowheads="1" noChangeShapeType="1" noTextEdit="1"/>
              </p:cNvSpPr>
              <p:nvPr/>
            </p:nvSpPr>
            <p:spPr>
              <a:xfrm>
                <a:off x="254411" y="5484884"/>
                <a:ext cx="11475120" cy="693716"/>
              </a:xfrm>
              <a:prstGeom prst="rect">
                <a:avLst/>
              </a:prstGeom>
              <a:blipFill>
                <a:blip r:embed="rId6"/>
                <a:stretch>
                  <a:fillRect b="-4386"/>
                </a:stretch>
              </a:blipFill>
            </p:spPr>
            <p:txBody>
              <a:bodyPr/>
              <a:lstStyle/>
              <a:p>
                <a:r>
                  <a:rPr lang="es-EC">
                    <a:noFill/>
                  </a:rPr>
                  <a:t> </a:t>
                </a:r>
              </a:p>
            </p:txBody>
          </p:sp>
        </mc:Fallback>
      </mc:AlternateContent>
      <p:sp>
        <p:nvSpPr>
          <p:cNvPr id="6" name="Rectángulo 5">
            <a:extLst>
              <a:ext uri="{FF2B5EF4-FFF2-40B4-BE49-F238E27FC236}">
                <a16:creationId xmlns:a16="http://schemas.microsoft.com/office/drawing/2014/main" id="{A75827A9-E363-6D0F-11E7-3AE1421036DB}"/>
              </a:ext>
            </a:extLst>
          </p:cNvPr>
          <p:cNvSpPr/>
          <p:nvPr/>
        </p:nvSpPr>
        <p:spPr bwMode="auto">
          <a:xfrm>
            <a:off x="10522858" y="2525487"/>
            <a:ext cx="1003473" cy="420914"/>
          </a:xfrm>
          <a:prstGeom prst="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C"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33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wipe(down)">
                                      <p:cBhvr>
                                        <p:cTn id="42" dur="500"/>
                                        <p:tgtEl>
                                          <p:spTgt spid="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wipe(down)">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wipe(down)">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
                                            <p:txEl>
                                              <p:pRg st="4" end="4"/>
                                            </p:txEl>
                                          </p:spTgt>
                                        </p:tgtEl>
                                        <p:attrNameLst>
                                          <p:attrName>style.visibility</p:attrName>
                                        </p:attrNameLst>
                                      </p:cBhvr>
                                      <p:to>
                                        <p:strVal val="visible"/>
                                      </p:to>
                                    </p:set>
                                    <p:animEffect transition="in" filter="wipe(down)">
                                      <p:cBhvr>
                                        <p:cTn id="61" dur="500"/>
                                        <p:tgtEl>
                                          <p:spTgt spid="4">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4">
                                            <p:txEl>
                                              <p:pRg st="5" end="5"/>
                                            </p:txEl>
                                          </p:spTgt>
                                        </p:tgtEl>
                                        <p:attrNameLst>
                                          <p:attrName>style.visibility</p:attrName>
                                        </p:attrNameLst>
                                      </p:cBhvr>
                                      <p:to>
                                        <p:strVal val="visible"/>
                                      </p:to>
                                    </p:set>
                                    <p:animEffect transition="in" filter="wipe(down)">
                                      <p:cBhvr>
                                        <p:cTn id="66" dur="500"/>
                                        <p:tgtEl>
                                          <p:spTgt spid="4">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4">
                                            <p:txEl>
                                              <p:pRg st="6" end="6"/>
                                            </p:txEl>
                                          </p:spTgt>
                                        </p:tgtEl>
                                        <p:attrNameLst>
                                          <p:attrName>style.visibility</p:attrName>
                                        </p:attrNameLst>
                                      </p:cBhvr>
                                      <p:to>
                                        <p:strVal val="visible"/>
                                      </p:to>
                                    </p:set>
                                    <p:animEffect transition="in" filter="wipe(down)">
                                      <p:cBhvr>
                                        <p:cTn id="71" dur="500"/>
                                        <p:tgtEl>
                                          <p:spTgt spid="4">
                                            <p:txEl>
                                              <p:pRg st="6" end="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left)">
                                      <p:cBhvr>
                                        <p:cTn id="7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uiExpand="1" build="p"/>
      <p:bldP spid="10" grpId="0"/>
      <p:bldP spid="6"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8969" name="Text Box 9"/>
              <p:cNvSpPr txBox="1">
                <a:spLocks noChangeArrowheads="1"/>
              </p:cNvSpPr>
              <p:nvPr/>
            </p:nvSpPr>
            <p:spPr bwMode="auto">
              <a:xfrm>
                <a:off x="1000920" y="307749"/>
                <a:ext cx="10525411" cy="2728952"/>
              </a:xfrm>
              <a:prstGeom prst="rect">
                <a:avLst/>
              </a:prstGeom>
              <a:noFill/>
              <a:ln>
                <a:noFill/>
              </a:ln>
              <a:effectLst/>
              <a:extLst>
                <a:ext uri="{909E8E84-426E-40DD-AFC4-6F175D3DCCD1}">
                  <a14:hiddenFill>
                    <a:solidFill>
                      <a:schemeClr val="accent1"/>
                    </a:solidFill>
                  </a14:hiddenFill>
                </a:ext>
                <a:ext uri="{91240B29-F687-4F45-9708-019B960494DF}">
                  <a14:hiddenLine w="2857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just"/>
                <a:r>
                  <a:rPr lang="es-EC" sz="2400" b="1" dirty="0">
                    <a:solidFill>
                      <a:srgbClr val="000099"/>
                    </a:solidFill>
                    <a:latin typeface="Times New Roman" panose="02020603050405020304" pitchFamily="18" charset="0"/>
                    <a:cs typeface="Times New Roman" panose="02020603050405020304" pitchFamily="18" charset="0"/>
                    <a:sym typeface="Symbol" panose="05050102010706020507" pitchFamily="18" charset="2"/>
                  </a:rPr>
                  <a:t>Ejemplo: </a:t>
                </a:r>
                <a:r>
                  <a:rPr lang="es-EC" sz="2400" dirty="0">
                    <a:effectLst/>
                    <a:latin typeface="Times New Roman" panose="02020603050405020304" pitchFamily="18" charset="0"/>
                    <a:ea typeface="Times New Roman" panose="02020603050405020304" pitchFamily="18" charset="0"/>
                  </a:rPr>
                  <a:t>Demuestre por inducción matemática que la sucesión numérica  </a:t>
                </a:r>
                <a14:m>
                  <m:oMath xmlns:m="http://schemas.openxmlformats.org/officeDocument/2006/math">
                    <m:sSub>
                      <m:sSubPr>
                        <m:ctrlPr>
                          <a:rPr lang="es-EC"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C" sz="24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s-EC" sz="24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C" sz="2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EC"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C" sz="24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s-EC" sz="24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EC" sz="2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EC"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C" sz="24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s-EC" sz="24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s-EC" sz="24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EC" sz="2400" dirty="0">
                    <a:effectLst/>
                    <a:latin typeface="Times New Roman" panose="02020603050405020304" pitchFamily="18" charset="0"/>
                    <a:ea typeface="Times New Roman" panose="02020603050405020304" pitchFamily="18" charset="0"/>
                  </a:rPr>
                  <a:t> con las siguientes reglas</a:t>
                </a:r>
              </a:p>
              <a:p>
                <a:pPr marL="342900" lvl="0" indent="-342900" algn="just">
                  <a:lnSpc>
                    <a:spcPct val="150000"/>
                  </a:lnSpc>
                  <a:buFont typeface="Symbol" panose="05050102010706020507" pitchFamily="18" charset="2"/>
                  <a:buChar char=""/>
                </a:pPr>
                <a:r>
                  <a:rPr lang="es-EC" sz="2000" dirty="0">
                    <a:effectLst/>
                    <a:latin typeface="Times New Roman" panose="02020603050405020304" pitchFamily="18" charset="0"/>
                    <a:ea typeface="Times New Roman" panose="02020603050405020304" pitchFamily="18" charset="0"/>
                    <a:cs typeface="Times New Roman" panose="02020603050405020304" pitchFamily="18" charset="0"/>
                  </a:rPr>
                  <a:t>Regla 1:  </a:t>
                </a:r>
                <a14:m>
                  <m:oMath xmlns:m="http://schemas.openxmlformats.org/officeDocument/2006/math">
                    <m:sSub>
                      <m:sSubPr>
                        <m:ctrlPr>
                          <a:rPr lang="es-EC"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s-EC" sz="2000" dirty="0">
                    <a:effectLst/>
                    <a:latin typeface="Times New Roman" panose="02020603050405020304" pitchFamily="18" charset="0"/>
                    <a:ea typeface="Times New Roman" panose="02020603050405020304" pitchFamily="18" charset="0"/>
                    <a:cs typeface="Times New Roman" panose="02020603050405020304" pitchFamily="18" charset="0"/>
                  </a:rPr>
                  <a:t>, y</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s-EC" sz="2000" dirty="0">
                    <a:effectLst/>
                    <a:latin typeface="Times New Roman" panose="02020603050405020304" pitchFamily="18" charset="0"/>
                    <a:ea typeface="Times New Roman" panose="02020603050405020304" pitchFamily="18" charset="0"/>
                    <a:cs typeface="Times New Roman" panose="02020603050405020304" pitchFamily="18" charset="0"/>
                  </a:rPr>
                  <a:t>Regla 2:  </a:t>
                </a:r>
                <a14:m>
                  <m:oMath xmlns:m="http://schemas.openxmlformats.org/officeDocument/2006/math">
                    <m:sSub>
                      <m:sSubPr>
                        <m:ctrlPr>
                          <a:rPr lang="es-EC"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s-EC"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s-EC" sz="2000" dirty="0">
                    <a:effectLst/>
                    <a:latin typeface="Times New Roman" panose="02020603050405020304" pitchFamily="18" charset="0"/>
                    <a:ea typeface="Times New Roman" panose="02020603050405020304" pitchFamily="18" charset="0"/>
                    <a:cs typeface="Times New Roman" panose="02020603050405020304" pitchFamily="18" charset="0"/>
                  </a:rPr>
                  <a:t>, para </a:t>
                </a:r>
                <a14:m>
                  <m:oMath xmlns:m="http://schemas.openxmlformats.org/officeDocument/2006/math">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s-EC"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EC" sz="2000" dirty="0">
                    <a:effectLst/>
                    <a:latin typeface="Times New Roman" panose="02020603050405020304" pitchFamily="18" charset="0"/>
                    <a:ea typeface="Times New Roman" panose="02020603050405020304" pitchFamily="18" charset="0"/>
                    <a:cs typeface="Times New Roman" panose="02020603050405020304" pitchFamily="18" charset="0"/>
                  </a:rPr>
                  <a:t> Se verifica la expresión </a:t>
                </a:r>
                <a14:m>
                  <m:oMath xmlns:m="http://schemas.openxmlformats.org/officeDocument/2006/math">
                    <m:sSub>
                      <m:sSubPr>
                        <m:ctrlPr>
                          <a:rPr lang="es-EC"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s-EC" sz="2000" dirty="0">
                    <a:effectLst/>
                    <a:latin typeface="Times New Roman" panose="02020603050405020304" pitchFamily="18" charset="0"/>
                    <a:ea typeface="Times New Roman" panose="02020603050405020304" pitchFamily="18" charset="0"/>
                    <a:cs typeface="Times New Roman" panose="02020603050405020304" pitchFamily="18" charset="0"/>
                  </a:rPr>
                  <a:t>, para  todos los valores  </a:t>
                </a:r>
                <a14:m>
                  <m:oMath xmlns:m="http://schemas.openxmlformats.org/officeDocument/2006/math">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s-EC" sz="20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s-EC"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C"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68969" name="Text Box 9"/>
              <p:cNvSpPr txBox="1">
                <a:spLocks noRot="1" noChangeAspect="1" noMove="1" noResize="1" noEditPoints="1" noAdjustHandles="1" noChangeArrowheads="1" noChangeShapeType="1" noTextEdit="1"/>
              </p:cNvSpPr>
              <p:nvPr/>
            </p:nvSpPr>
            <p:spPr bwMode="auto">
              <a:xfrm>
                <a:off x="1000920" y="307749"/>
                <a:ext cx="10525411" cy="2728952"/>
              </a:xfrm>
              <a:prstGeom prst="rect">
                <a:avLst/>
              </a:prstGeom>
              <a:blipFill>
                <a:blip r:embed="rId3"/>
                <a:stretch>
                  <a:fillRect l="-869" t="-1786" r="-8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8ACC87A-07EE-A5BC-477B-1B324CC62721}"/>
                  </a:ext>
                </a:extLst>
              </p:cNvPr>
              <p:cNvSpPr>
                <a:spLocks noGrp="1"/>
              </p:cNvSpPr>
              <p:nvPr>
                <p:ph sz="half" idx="1"/>
              </p:nvPr>
            </p:nvSpPr>
            <p:spPr>
              <a:xfrm>
                <a:off x="1239193" y="2747645"/>
                <a:ext cx="5769520" cy="3412709"/>
              </a:xfrm>
              <a:solidFill>
                <a:srgbClr val="CCFF99"/>
              </a:solidFill>
            </p:spPr>
            <p:txBody>
              <a:bodyPr/>
              <a:lstStyle/>
              <a:p>
                <a:pPr marL="0" indent="0" algn="just">
                  <a:spcBef>
                    <a:spcPts val="0"/>
                  </a:spcBef>
                  <a:spcAft>
                    <a:spcPts val="0"/>
                  </a:spcAft>
                  <a:buNone/>
                </a:pPr>
                <a:r>
                  <a:rPr kumimoji="0" lang="en-US" sz="2000" b="1" i="0" u="sng" strike="noStrike" kern="1200" cap="none" spc="0" normalizeH="0" baseline="0" noProof="0" dirty="0">
                    <a:ln>
                      <a:noFill/>
                    </a:ln>
                    <a:solidFill>
                      <a:srgbClr val="000099"/>
                    </a:solidFill>
                    <a:effectLst/>
                    <a:uLnTx/>
                    <a:uFillTx/>
                    <a:latin typeface="Times New Roman"/>
                    <a:ea typeface="+mn-ea"/>
                    <a:cs typeface="+mn-cs"/>
                  </a:rPr>
                  <a:t>Paso </a:t>
                </a:r>
                <a:r>
                  <a:rPr kumimoji="0" lang="es-EC" sz="2000" b="1" i="0" u="sng" strike="noStrike" kern="1200" cap="none" spc="0" normalizeH="0" baseline="0" noProof="0" dirty="0">
                    <a:ln>
                      <a:noFill/>
                    </a:ln>
                    <a:solidFill>
                      <a:srgbClr val="000099"/>
                    </a:solidFill>
                    <a:effectLst/>
                    <a:uLnTx/>
                    <a:uFillTx/>
                    <a:latin typeface="Times New Roman"/>
                    <a:ea typeface="+mn-ea"/>
                    <a:cs typeface="+mn-cs"/>
                  </a:rPr>
                  <a:t>Básico</a:t>
                </a:r>
                <a:r>
                  <a:rPr kumimoji="0" lang="en-US" sz="2000" b="1" i="0" u="none" strike="noStrike" kern="1200" cap="none" spc="0" normalizeH="0" baseline="0" noProof="0" dirty="0">
                    <a:ln>
                      <a:noFill/>
                    </a:ln>
                    <a:solidFill>
                      <a:srgbClr val="000099"/>
                    </a:solidFill>
                    <a:effectLst/>
                    <a:uLnTx/>
                    <a:uFillTx/>
                    <a:latin typeface="Times New Roman"/>
                    <a:ea typeface="+mn-ea"/>
                    <a:cs typeface="+mn-cs"/>
                  </a:rPr>
                  <a:t>: </a:t>
                </a:r>
                <a:r>
                  <a:rPr lang="es-EC" sz="2000" dirty="0">
                    <a:latin typeface="Times New Roman" panose="02020603050405020304" pitchFamily="18" charset="0"/>
                    <a:ea typeface="Times New Roman" panose="02020603050405020304" pitchFamily="18" charset="0"/>
                    <a:cs typeface="Times New Roman" panose="02020603050405020304" pitchFamily="18" charset="0"/>
                  </a:rPr>
                  <a:t>Verifiquemos si se cumple la sucesión, cuando </a:t>
                </a:r>
                <a14:m>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𝑛</m:t>
                    </m:r>
                    <m:r>
                      <a:rPr lang="es-EC" sz="2000" i="1">
                        <a:latin typeface="Cambria Math" panose="02040503050406030204" pitchFamily="18" charset="0"/>
                        <a:ea typeface="Times New Roman" panose="02020603050405020304" pitchFamily="18" charset="0"/>
                        <a:cs typeface="Times New Roman" panose="02020603050405020304" pitchFamily="18" charset="0"/>
                      </a:rPr>
                      <m:t>=1</m:t>
                    </m:r>
                  </m:oMath>
                </a14:m>
                <a:r>
                  <a:rPr lang="es-EC" sz="2000" dirty="0">
                    <a:latin typeface="Times New Roman" panose="02020603050405020304" pitchFamily="18" charset="0"/>
                    <a:ea typeface="Times New Roman" panose="02020603050405020304" pitchFamily="18" charset="0"/>
                    <a:cs typeface="Times New Roman" panose="02020603050405020304" pitchFamily="18" charset="0"/>
                  </a:rPr>
                  <a:t>.  El primer término de sucesión es 1 (Regla 1).  Y por la propuesta se tiene:</a:t>
                </a:r>
              </a:p>
              <a:p>
                <a:pPr marL="0" indent="0" algn="just">
                  <a:spcBef>
                    <a:spcPts val="0"/>
                  </a:spcBef>
                  <a:spcAft>
                    <a:spcPts val="0"/>
                  </a:spcAft>
                  <a:buNone/>
                </a:pPr>
                <a:endParaRPr lang="es-EC" sz="800" i="1" dirty="0">
                  <a:latin typeface="Cambria Math" panose="02040503050406030204" pitchFamily="18" charset="0"/>
                  <a:ea typeface="Calibri" panose="020F0502020204030204" pitchFamily="34" charset="0"/>
                  <a:cs typeface="Times New Roman" panose="02020603050405020304" pitchFamily="18" charset="0"/>
                </a:endParaRPr>
              </a:p>
              <a:p>
                <a:pPr marL="0" lvl="0" indent="0" algn="just">
                  <a:spcBef>
                    <a:spcPct val="50000"/>
                  </a:spcBef>
                  <a:buNone/>
                  <a:defRPr/>
                </a:pPr>
                <a14:m>
                  <m:oMathPara xmlns:m="http://schemas.openxmlformats.org/officeDocument/2006/math">
                    <m:oMathParaPr>
                      <m:jc m:val="center"/>
                    </m:oMathParaPr>
                    <m:oMath xmlns:m="http://schemas.openxmlformats.org/officeDocument/2006/math">
                      <m:sSub>
                        <m:sSub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EC"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s-EC"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es-EC"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latin typeface="Cambria Math" panose="02040503050406030204" pitchFamily="18" charset="0"/>
                              <a:ea typeface="Times New Roman" panose="02020603050405020304" pitchFamily="18" charset="0"/>
                              <a:cs typeface="Times New Roman" panose="02020603050405020304" pitchFamily="18" charset="0"/>
                            </a:rPr>
                            <m:t>2</m:t>
                          </m:r>
                        </m:e>
                        <m:sup>
                          <m:r>
                            <a:rPr lang="es-EC"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es-EC" sz="2000" i="1">
                          <a:latin typeface="Cambria Math" panose="02040503050406030204" pitchFamily="18" charset="0"/>
                          <a:ea typeface="Times New Roman" panose="02020603050405020304" pitchFamily="18" charset="0"/>
                          <a:cs typeface="Times New Roman" panose="02020603050405020304" pitchFamily="18" charset="0"/>
                        </a:rPr>
                        <m:t>−1</m:t>
                      </m:r>
                      <m:r>
                        <m:rPr>
                          <m:nor/>
                        </m:rPr>
                        <a:rPr lang="es-EC" sz="2000">
                          <a:latin typeface="Times New Roman" panose="02020603050405020304" pitchFamily="18" charset="0"/>
                          <a:ea typeface="Times New Roman" panose="02020603050405020304" pitchFamily="18" charset="0"/>
                        </a:rPr>
                        <m:t> </m:t>
                      </m:r>
                      <m:r>
                        <a:rPr lang="es-EC" sz="2000" i="1">
                          <a:latin typeface="Cambria Math" panose="02040503050406030204" pitchFamily="18" charset="0"/>
                          <a:ea typeface="Times New Roman" panose="02020603050405020304" pitchFamily="18" charset="0"/>
                          <a:cs typeface="Times New Roman" panose="02020603050405020304" pitchFamily="18" charset="0"/>
                        </a:rPr>
                        <m:t>=1</m:t>
                      </m:r>
                      <m:r>
                        <m:rPr>
                          <m:nor/>
                        </m:rPr>
                        <a:rPr lang="es-EC" sz="2000" b="0" i="0" smtClean="0">
                          <a:latin typeface="Cambria Math" panose="02040503050406030204" pitchFamily="18" charset="0"/>
                          <a:ea typeface="Times New Roman" panose="02020603050405020304" pitchFamily="18" charset="0"/>
                          <a:cs typeface="Times New Roman" panose="02020603050405020304" pitchFamily="18" charset="0"/>
                        </a:rPr>
                        <m:t>        </m:t>
                      </m:r>
                      <m:r>
                        <m:rPr>
                          <m:nor/>
                        </m:rPr>
                        <a:rPr lang="es-EC" sz="2000" b="0" i="0" dirty="0" smtClean="0">
                          <a:solidFill>
                            <a:srgbClr val="FF0000"/>
                          </a:solidFill>
                          <a:latin typeface="Times New Roman" panose="02020603050405020304" pitchFamily="18" charset="0"/>
                          <a:cs typeface="Times New Roman" panose="02020603050405020304" pitchFamily="18" charset="0"/>
                        </a:rPr>
                        <m:t>Verdadero</m:t>
                      </m:r>
                    </m:oMath>
                  </m:oMathPara>
                </a14:m>
                <a:endParaRPr lang="es-EC" sz="2000" b="1" u="sng" dirty="0">
                  <a:solidFill>
                    <a:srgbClr val="000099"/>
                  </a:solidFill>
                </a:endParaRPr>
              </a:p>
              <a:p>
                <a:pPr marL="0" lvl="0" indent="0" algn="just">
                  <a:spcBef>
                    <a:spcPct val="50000"/>
                  </a:spcBef>
                  <a:buNone/>
                  <a:defRPr/>
                </a:pPr>
                <a:r>
                  <a:rPr lang="es-EC" sz="2000" b="1" u="sng" dirty="0">
                    <a:solidFill>
                      <a:srgbClr val="000099"/>
                    </a:solidFill>
                  </a:rPr>
                  <a:t>Paso Inductivo:</a:t>
                </a:r>
                <a:r>
                  <a:rPr lang="en-US" sz="2000" dirty="0">
                    <a:solidFill>
                      <a:srgbClr val="000099"/>
                    </a:solidFill>
                    <a:latin typeface="Times New Roman" panose="02020603050405020304" pitchFamily="18" charset="0"/>
                    <a:cs typeface="Times New Roman" panose="02020603050405020304" pitchFamily="18" charset="0"/>
                  </a:rPr>
                  <a:t> </a:t>
                </a:r>
                <a:r>
                  <a:rPr lang="es-EC" sz="2000" dirty="0">
                    <a:latin typeface="Times New Roman" panose="02020603050405020304" pitchFamily="18" charset="0"/>
                    <a:ea typeface="Calibri" panose="020F0502020204030204" pitchFamily="34" charset="0"/>
                  </a:rPr>
                  <a:t>Se </a:t>
                </a:r>
                <a:r>
                  <a:rPr lang="es-EC" sz="2000" b="1" i="1" dirty="0">
                    <a:solidFill>
                      <a:srgbClr val="2F5496"/>
                    </a:solidFill>
                    <a:latin typeface="Times New Roman" panose="02020603050405020304" pitchFamily="18" charset="0"/>
                    <a:ea typeface="Calibri" panose="020F0502020204030204" pitchFamily="34" charset="0"/>
                  </a:rPr>
                  <a:t>asume</a:t>
                </a:r>
                <a:r>
                  <a:rPr lang="es-EC" sz="2000" dirty="0">
                    <a:solidFill>
                      <a:srgbClr val="2E74B5"/>
                    </a:solidFill>
                    <a:latin typeface="Times New Roman" panose="02020603050405020304" pitchFamily="18" charset="0"/>
                    <a:ea typeface="Calibri" panose="020F0502020204030204" pitchFamily="34" charset="0"/>
                  </a:rPr>
                  <a:t>  </a:t>
                </a:r>
                <a14:m>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latin typeface="Cambria Math" panose="02040503050406030204" pitchFamily="18" charset="0"/>
                        <a:ea typeface="Times New Roman" panose="02020603050405020304" pitchFamily="18" charset="0"/>
                        <a:cs typeface="Times New Roman" panose="02020603050405020304" pitchFamily="18" charset="0"/>
                      </a:rPr>
                      <m:t>∈</m:t>
                    </m:r>
                    <m:r>
                      <a:rPr lang="es-EC" sz="2000" i="1">
                        <a:latin typeface="Cambria Math" panose="02040503050406030204" pitchFamily="18" charset="0"/>
                        <a:ea typeface="Times New Roman" panose="02020603050405020304" pitchFamily="18" charset="0"/>
                        <a:cs typeface="Times New Roman" panose="02020603050405020304" pitchFamily="18" charset="0"/>
                      </a:rPr>
                      <m:t>ℕ</m:t>
                    </m:r>
                    <m:r>
                      <a:rPr lang="es-EC" sz="2000" i="1">
                        <a:latin typeface="Cambria Math" panose="02040503050406030204" pitchFamily="18" charset="0"/>
                        <a:ea typeface="Times New Roman" panose="02020603050405020304" pitchFamily="18" charset="0"/>
                        <a:cs typeface="Times New Roman" panose="02020603050405020304" pitchFamily="18" charset="0"/>
                      </a:rPr>
                      <m:t>,</m:t>
                    </m:r>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latin typeface="Cambria Math" panose="02040503050406030204" pitchFamily="18" charset="0"/>
                        <a:ea typeface="Times New Roman" panose="02020603050405020304" pitchFamily="18" charset="0"/>
                        <a:cs typeface="Times New Roman" panose="02020603050405020304" pitchFamily="18" charset="0"/>
                      </a:rPr>
                      <m:t>&gt;1</m:t>
                    </m:r>
                  </m:oMath>
                </a14:m>
                <a:r>
                  <a:rPr lang="es-EC" sz="2000" dirty="0">
                    <a:solidFill>
                      <a:srgbClr val="000099"/>
                    </a:solidFill>
                    <a:latin typeface="Times New Roman" panose="02020603050405020304" pitchFamily="18" charset="0"/>
                    <a:cs typeface="Times New Roman" panose="02020603050405020304" pitchFamily="18" charset="0"/>
                  </a:rPr>
                  <a:t>. </a:t>
                </a:r>
              </a:p>
              <a:p>
                <a:pPr marL="0" lvl="0" indent="0" algn="just">
                  <a:spcBef>
                    <a:spcPct val="50000"/>
                  </a:spcBef>
                  <a:buNone/>
                  <a:defRPr/>
                </a:pPr>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14:m>
                  <m:oMathPara xmlns:m="http://schemas.openxmlformats.org/officeDocument/2006/math">
                    <m:oMathParaPr>
                      <m:jc m:val="centerGroup"/>
                    </m:oMathParaPr>
                    <m:oMath xmlns:m="http://schemas.openxmlformats.org/officeDocument/2006/math">
                      <m:sSub>
                        <m:sSub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EC"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sub>
                      </m:sSub>
                      <m:r>
                        <a:rPr lang="es-EC"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latin typeface="Cambria Math" panose="02040503050406030204" pitchFamily="18" charset="0"/>
                              <a:ea typeface="Times New Roman" panose="02020603050405020304" pitchFamily="18" charset="0"/>
                              <a:cs typeface="Times New Roman" panose="02020603050405020304" pitchFamily="18" charset="0"/>
                            </a:rPr>
                            <m:t>2</m:t>
                          </m:r>
                        </m:e>
                        <m:sup>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sup>
                      </m:sSup>
                      <m:r>
                        <a:rPr lang="es-EC" sz="2000" i="1">
                          <a:latin typeface="Cambria Math" panose="02040503050406030204" pitchFamily="18" charset="0"/>
                          <a:ea typeface="Times New Roman" panose="02020603050405020304" pitchFamily="18" charset="0"/>
                          <a:cs typeface="Times New Roman" panose="02020603050405020304" pitchFamily="18" charset="0"/>
                        </a:rPr>
                        <m:t>−1</m:t>
                      </m:r>
                      <m:r>
                        <m:rPr>
                          <m:nor/>
                        </m:rPr>
                        <a:rPr lang="es-EC" sz="2000" b="0" i="0" smtClean="0">
                          <a:latin typeface="Cambria Math" panose="02040503050406030204" pitchFamily="18" charset="0"/>
                          <a:ea typeface="Times New Roman" panose="02020603050405020304" pitchFamily="18" charset="0"/>
                          <a:cs typeface="Times New Roman" panose="02020603050405020304" pitchFamily="18" charset="0"/>
                        </a:rPr>
                        <m:t>            </m:t>
                      </m:r>
                      <m:r>
                        <m:rPr>
                          <m:nor/>
                        </m:rPr>
                        <a:rPr lang="es-EC" sz="2000" b="0" i="0" dirty="0" smtClean="0">
                          <a:solidFill>
                            <a:srgbClr val="FF0000"/>
                          </a:solidFill>
                          <a:latin typeface="Times New Roman" panose="02020603050405020304" pitchFamily="18" charset="0"/>
                          <a:cs typeface="Times New Roman" panose="02020603050405020304" pitchFamily="18" charset="0"/>
                        </a:rPr>
                        <m:t>Hip</m:t>
                      </m:r>
                      <m:r>
                        <m:rPr>
                          <m:nor/>
                        </m:rPr>
                        <a:rPr lang="es-EC" sz="2000" b="0" i="0" dirty="0" smtClean="0">
                          <a:solidFill>
                            <a:srgbClr val="FF0000"/>
                          </a:solidFill>
                          <a:latin typeface="Times New Roman" panose="02020603050405020304" pitchFamily="18" charset="0"/>
                          <a:cs typeface="Times New Roman" panose="02020603050405020304" pitchFamily="18" charset="0"/>
                        </a:rPr>
                        <m:t>ó</m:t>
                      </m:r>
                      <m:r>
                        <m:rPr>
                          <m:nor/>
                        </m:rPr>
                        <a:rPr lang="es-EC" sz="2000" b="0" i="0" dirty="0" smtClean="0">
                          <a:solidFill>
                            <a:srgbClr val="FF0000"/>
                          </a:solidFill>
                          <a:latin typeface="Times New Roman" panose="02020603050405020304" pitchFamily="18" charset="0"/>
                          <a:cs typeface="Times New Roman" panose="02020603050405020304" pitchFamily="18" charset="0"/>
                        </a:rPr>
                        <m:t>tesis</m:t>
                      </m:r>
                    </m:oMath>
                  </m:oMathPara>
                </a14:m>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endParaRPr lang="es-EC" sz="900" dirty="0">
                  <a:solidFill>
                    <a:srgbClr val="000099"/>
                  </a:solidFill>
                  <a:latin typeface="Times New Roman" panose="02020603050405020304" pitchFamily="18" charset="0"/>
                  <a:cs typeface="Times New Roman" panose="02020603050405020304" pitchFamily="18" charset="0"/>
                </a:endParaRPr>
              </a:p>
              <a:p>
                <a:pPr marL="0" lvl="0" indent="0" algn="just">
                  <a:spcBef>
                    <a:spcPct val="0"/>
                  </a:spcBef>
                  <a:buNone/>
                  <a:defRPr/>
                </a:pPr>
                <a:r>
                  <a:rPr lang="es-EC" sz="2000" dirty="0">
                    <a:solidFill>
                      <a:srgbClr val="000099"/>
                    </a:solidFill>
                    <a:latin typeface="Times New Roman" panose="02020603050405020304" pitchFamily="18" charset="0"/>
                    <a:cs typeface="Times New Roman" panose="02020603050405020304" pitchFamily="18" charset="0"/>
                  </a:rPr>
                  <a:t>Nos toca demostrar </a:t>
                </a:r>
                <a:r>
                  <a:rPr lang="es-EC" sz="2000" dirty="0">
                    <a:latin typeface="Times New Roman" panose="02020603050405020304" pitchFamily="18" charset="0"/>
                  </a:rPr>
                  <a:t>para</a:t>
                </a:r>
                <a:r>
                  <a:rPr lang="es-EC" sz="2000" dirty="0">
                    <a:latin typeface="Times New Roman" panose="02020603050405020304" pitchFamily="18" charset="0"/>
                    <a:ea typeface="Calibri" panose="020F0502020204030204" pitchFamily="34" charset="0"/>
                  </a:rPr>
                  <a:t> </a:t>
                </a:r>
                <a14:m>
                  <m:oMath xmlns:m="http://schemas.openxmlformats.org/officeDocument/2006/math">
                    <m:r>
                      <a:rPr lang="es-EC" sz="2000" i="1">
                        <a:latin typeface="Cambria Math" panose="02040503050406030204" pitchFamily="18" charset="0"/>
                        <a:ea typeface="Calibri" panose="020F0502020204030204" pitchFamily="34" charset="0"/>
                        <a:cs typeface="Times New Roman" panose="02020603050405020304" pitchFamily="18" charset="0"/>
                      </a:rPr>
                      <m:t>𝑛</m:t>
                    </m:r>
                    <m:r>
                      <a:rPr lang="es-EC" sz="2000" i="1">
                        <a:latin typeface="Cambria Math" panose="02040503050406030204" pitchFamily="18" charset="0"/>
                        <a:ea typeface="Calibri" panose="020F0502020204030204" pitchFamily="34" charset="0"/>
                        <a:cs typeface="Times New Roman" panose="02020603050405020304" pitchFamily="18" charset="0"/>
                      </a:rPr>
                      <m:t>=</m:t>
                    </m:r>
                    <m:r>
                      <a:rPr lang="es-EC" sz="2000" i="1">
                        <a:latin typeface="Cambria Math" panose="02040503050406030204" pitchFamily="18" charset="0"/>
                        <a:ea typeface="Calibri" panose="020F0502020204030204" pitchFamily="34" charset="0"/>
                        <a:cs typeface="Times New Roman" panose="02020603050405020304" pitchFamily="18" charset="0"/>
                      </a:rPr>
                      <m:t>𝑘</m:t>
                    </m:r>
                    <m:r>
                      <a:rPr lang="es-EC" sz="2000" i="1">
                        <a:latin typeface="Cambria Math" panose="02040503050406030204" pitchFamily="18" charset="0"/>
                        <a:ea typeface="Calibri" panose="020F0502020204030204" pitchFamily="34" charset="0"/>
                        <a:cs typeface="Times New Roman" panose="02020603050405020304" pitchFamily="18" charset="0"/>
                      </a:rPr>
                      <m:t>+1</m:t>
                    </m:r>
                  </m:oMath>
                </a14:m>
                <a:endParaRPr lang="en-US" sz="2000" dirty="0">
                  <a:solidFill>
                    <a:srgbClr val="000099"/>
                  </a:solidFill>
                  <a:latin typeface="Times New Roman" panose="02020603050405020304" pitchFamily="18" charset="0"/>
                  <a:cs typeface="Times New Roman" panose="02020603050405020304" pitchFamily="18" charset="0"/>
                </a:endParaRPr>
              </a:p>
              <a:p>
                <a:pPr marL="197485" indent="0" algn="just">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EC"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s-EC" sz="2000" i="1">
                              <a:latin typeface="Cambria Math" panose="02040503050406030204" pitchFamily="18" charset="0"/>
                              <a:ea typeface="Times New Roman" panose="02020603050405020304" pitchFamily="18" charset="0"/>
                              <a:cs typeface="Times New Roman" panose="02020603050405020304" pitchFamily="18" charset="0"/>
                            </a:rPr>
                            <m:t>(</m:t>
                          </m:r>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es-EC"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latin typeface="Cambria Math" panose="02040503050406030204" pitchFamily="18" charset="0"/>
                              <a:ea typeface="Times New Roman" panose="02020603050405020304" pitchFamily="18" charset="0"/>
                              <a:cs typeface="Times New Roman" panose="02020603050405020304" pitchFamily="18" charset="0"/>
                            </a:rPr>
                            <m:t>2</m:t>
                          </m:r>
                        </m:e>
                        <m:sup>
                          <m:r>
                            <a:rPr lang="es-EC" sz="2000" i="1">
                              <a:latin typeface="Cambria Math" panose="02040503050406030204" pitchFamily="18" charset="0"/>
                              <a:ea typeface="Times New Roman" panose="02020603050405020304" pitchFamily="18" charset="0"/>
                              <a:cs typeface="Times New Roman" panose="02020603050405020304" pitchFamily="18" charset="0"/>
                            </a:rPr>
                            <m:t>(</m:t>
                          </m:r>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es-EC" sz="2000" i="1">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s-EC" sz="18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arcador de contenido 2">
                <a:extLst>
                  <a:ext uri="{FF2B5EF4-FFF2-40B4-BE49-F238E27FC236}">
                    <a16:creationId xmlns:a16="http://schemas.microsoft.com/office/drawing/2014/main" id="{C8ACC87A-07EE-A5BC-477B-1B324CC62721}"/>
                  </a:ext>
                </a:extLst>
              </p:cNvPr>
              <p:cNvSpPr>
                <a:spLocks noGrp="1" noRot="1" noChangeAspect="1" noMove="1" noResize="1" noEditPoints="1" noAdjustHandles="1" noChangeArrowheads="1" noChangeShapeType="1" noTextEdit="1"/>
              </p:cNvSpPr>
              <p:nvPr>
                <p:ph sz="half" idx="1"/>
              </p:nvPr>
            </p:nvSpPr>
            <p:spPr>
              <a:xfrm>
                <a:off x="1239193" y="2747645"/>
                <a:ext cx="5769520" cy="3412709"/>
              </a:xfrm>
              <a:blipFill>
                <a:blip r:embed="rId4"/>
                <a:stretch>
                  <a:fillRect l="-1056" t="-1071" r="-1056"/>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EB6690CE-4E61-1E32-D8A8-528F90DA4F2F}"/>
                  </a:ext>
                </a:extLst>
              </p:cNvPr>
              <p:cNvSpPr>
                <a:spLocks noGrp="1"/>
              </p:cNvSpPr>
              <p:nvPr>
                <p:ph sz="half" idx="2"/>
              </p:nvPr>
            </p:nvSpPr>
            <p:spPr>
              <a:xfrm>
                <a:off x="7450186" y="2735944"/>
                <a:ext cx="4517618" cy="2728952"/>
              </a:xfrm>
            </p:spPr>
            <p:txBody>
              <a:bodyPr/>
              <a:lstStyle/>
              <a:p>
                <a:pPr marL="0" indent="0">
                  <a:buNone/>
                </a:pPr>
                <a:r>
                  <a:rPr lang="es-ES" sz="2000" i="1" u="sng" dirty="0"/>
                  <a:t>Demostración</a:t>
                </a:r>
                <a:endParaRPr lang="es-ES_tradnl" sz="900" dirty="0">
                  <a:solidFill>
                    <a:srgbClr val="000099"/>
                  </a:solidFill>
                  <a:latin typeface="Times New Roman" panose="02020603050405020304" pitchFamily="18" charset="0"/>
                  <a:cs typeface="Times New Roman" panose="02020603050405020304" pitchFamily="18" charset="0"/>
                </a:endParaRPr>
              </a:p>
              <a:p>
                <a:pPr marL="0" indent="0">
                  <a:buNone/>
                </a:pPr>
                <a:endParaRPr lang="es-ES_tradnl" sz="900" i="1" dirty="0">
                  <a:solidFill>
                    <a:srgbClr val="000099"/>
                  </a:solidFill>
                  <a:latin typeface="Times New Roman" panose="02020603050405020304" pitchFamily="18" charset="0"/>
                  <a:ea typeface="Times New Roman" panose="02020603050405020304" pitchFamily="18" charset="0"/>
                  <a:cs typeface="Times New Roman" panose="02020603050405020304" pitchFamily="18" charset="0"/>
                </a:endParaRPr>
              </a:p>
              <a:p>
                <a:pPr marL="542925" indent="-444500">
                  <a:buNone/>
                </a:pPr>
                <a14:m>
                  <m:oMathPara xmlns:m="http://schemas.openxmlformats.org/officeDocument/2006/math">
                    <m:oMathParaPr>
                      <m:jc m:val="left"/>
                    </m:oMathParaPr>
                    <m:oMath xmlns:m="http://schemas.openxmlformats.org/officeDocument/2006/math">
                      <m:sSub>
                        <m:sSub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EC" sz="2000" i="1">
                              <a:latin typeface="Cambria Math" panose="02040503050406030204" pitchFamily="18" charset="0"/>
                              <a:ea typeface="Times New Roman" panose="02020603050405020304" pitchFamily="18" charset="0"/>
                              <a:cs typeface="Times New Roman" panose="02020603050405020304" pitchFamily="18" charset="0"/>
                            </a:rPr>
                            <m:t>𝑎</m:t>
                          </m:r>
                        </m:e>
                        <m:sub>
                          <m:d>
                            <m:d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latin typeface="Cambria Math" panose="02040503050406030204" pitchFamily="18" charset="0"/>
                                  <a:ea typeface="Times New Roman" panose="02020603050405020304" pitchFamily="18" charset="0"/>
                                  <a:cs typeface="Times New Roman" panose="02020603050405020304" pitchFamily="18" charset="0"/>
                                </a:rPr>
                                <m:t>+1</m:t>
                              </m:r>
                            </m:e>
                          </m:d>
                        </m:sub>
                      </m:sSub>
                      <m:r>
                        <a:rPr lang="es-EC" sz="2000" i="1">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EC" sz="2000" i="1">
                              <a:latin typeface="Cambria Math" panose="02040503050406030204" pitchFamily="18" charset="0"/>
                              <a:ea typeface="Times New Roman" panose="02020603050405020304" pitchFamily="18" charset="0"/>
                              <a:cs typeface="Times New Roman" panose="02020603050405020304" pitchFamily="18" charset="0"/>
                            </a:rPr>
                            <m:t>𝑎</m:t>
                          </m:r>
                        </m:e>
                        <m:sub>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sub>
                      </m:sSub>
                      <m:r>
                        <a:rPr lang="es-EC" sz="2000" i="1">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s-ES" sz="2000" i="1" u="sng" dirty="0"/>
              </a:p>
              <a:p>
                <a:pPr marL="0" indent="0">
                  <a:lnSpc>
                    <a:spcPct val="150000"/>
                  </a:lnSpc>
                  <a:buNone/>
                </a:pPr>
                <a14:m>
                  <m:oMathPara xmlns:m="http://schemas.openxmlformats.org/officeDocument/2006/math">
                    <m:oMathParaPr>
                      <m:jc m:val="centerGroup"/>
                    </m:oMathParaPr>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=2</m:t>
                      </m:r>
                      <m:d>
                        <m:d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latin typeface="Cambria Math" panose="02040503050406030204" pitchFamily="18" charset="0"/>
                                  <a:ea typeface="Times New Roman" panose="02020603050405020304" pitchFamily="18" charset="0"/>
                                  <a:cs typeface="Times New Roman" panose="02020603050405020304" pitchFamily="18" charset="0"/>
                                </a:rPr>
                                <m:t>2</m:t>
                              </m:r>
                            </m:e>
                            <m:sup>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sup>
                          </m:sSup>
                          <m:r>
                            <a:rPr lang="es-EC" sz="2000" i="1">
                              <a:latin typeface="Cambria Math" panose="02040503050406030204" pitchFamily="18" charset="0"/>
                              <a:ea typeface="Times New Roman" panose="02020603050405020304" pitchFamily="18" charset="0"/>
                              <a:cs typeface="Times New Roman" panose="02020603050405020304" pitchFamily="18" charset="0"/>
                            </a:rPr>
                            <m:t>−1</m:t>
                          </m:r>
                        </m:e>
                      </m:d>
                      <m:r>
                        <a:rPr lang="es-EC" sz="2000" i="1">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s-EC" sz="2000" i="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EC" sz="2000" b="0" i="1" smtClean="0">
                          <a:latin typeface="Cambria Math" panose="02040503050406030204" pitchFamily="18" charset="0"/>
                          <a:ea typeface="Times New Roman" panose="02020603050405020304" pitchFamily="18" charset="0"/>
                          <a:cs typeface="Times New Roman" panose="02020603050405020304" pitchFamily="18" charset="0"/>
                        </a:rPr>
                        <m:t>=2</m:t>
                      </m:r>
                      <m:r>
                        <a:rPr lang="es-EC"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s-EC"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s-EC" sz="2000" b="0" i="1" smtClean="0">
                              <a:latin typeface="Cambria Math" panose="02040503050406030204" pitchFamily="18" charset="0"/>
                              <a:ea typeface="Cambria Math" panose="02040503050406030204" pitchFamily="18" charset="0"/>
                              <a:cs typeface="Times New Roman" panose="02020603050405020304" pitchFamily="18" charset="0"/>
                            </a:rPr>
                            <m:t>2</m:t>
                          </m:r>
                        </m:e>
                        <m:sup>
                          <m:r>
                            <a:rPr lang="es-EC" sz="2000" b="0" i="1" smtClean="0">
                              <a:latin typeface="Cambria Math" panose="02040503050406030204" pitchFamily="18" charset="0"/>
                              <a:ea typeface="Cambria Math" panose="02040503050406030204" pitchFamily="18" charset="0"/>
                              <a:cs typeface="Times New Roman" panose="02020603050405020304" pitchFamily="18" charset="0"/>
                            </a:rPr>
                            <m:t>𝑘</m:t>
                          </m:r>
                        </m:sup>
                      </m:sSup>
                      <m:r>
                        <a:rPr lang="es-EC" sz="2000" b="0" i="1" smtClean="0">
                          <a:latin typeface="Cambria Math" panose="02040503050406030204" pitchFamily="18" charset="0"/>
                          <a:ea typeface="Cambria Math" panose="02040503050406030204" pitchFamily="18" charset="0"/>
                          <a:cs typeface="Times New Roman" panose="02020603050405020304" pitchFamily="18" charset="0"/>
                        </a:rPr>
                        <m:t>−2+1</m:t>
                      </m:r>
                    </m:oMath>
                  </m:oMathPara>
                </a14:m>
                <a:endParaRPr lang="es-EC" sz="2000" i="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EC"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C"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es-EC" sz="2000" i="1">
                              <a:latin typeface="Cambria Math" panose="02040503050406030204" pitchFamily="18" charset="0"/>
                              <a:ea typeface="Times New Roman" panose="02020603050405020304" pitchFamily="18" charset="0"/>
                              <a:cs typeface="Times New Roman" panose="02020603050405020304" pitchFamily="18" charset="0"/>
                            </a:rPr>
                            <m:t>2</m:t>
                          </m:r>
                        </m:e>
                        <m:sup>
                          <m:r>
                            <a:rPr lang="es-EC" sz="2000" i="1">
                              <a:latin typeface="Cambria Math" panose="02040503050406030204" pitchFamily="18" charset="0"/>
                              <a:ea typeface="Times New Roman" panose="02020603050405020304" pitchFamily="18" charset="0"/>
                              <a:cs typeface="Times New Roman" panose="02020603050405020304" pitchFamily="18" charset="0"/>
                            </a:rPr>
                            <m:t>(</m:t>
                          </m:r>
                          <m:r>
                            <a:rPr lang="es-EC" sz="2000" i="1">
                              <a:latin typeface="Cambria Math" panose="02040503050406030204" pitchFamily="18" charset="0"/>
                              <a:ea typeface="Times New Roman" panose="02020603050405020304" pitchFamily="18" charset="0"/>
                              <a:cs typeface="Times New Roman" panose="02020603050405020304" pitchFamily="18" charset="0"/>
                            </a:rPr>
                            <m:t>𝑘</m:t>
                          </m:r>
                          <m:r>
                            <a:rPr lang="es-EC" sz="2000" i="1">
                              <a:latin typeface="Cambria Math" panose="02040503050406030204" pitchFamily="18" charset="0"/>
                              <a:ea typeface="Times New Roman" panose="02020603050405020304" pitchFamily="18" charset="0"/>
                              <a:cs typeface="Times New Roman" panose="02020603050405020304" pitchFamily="18" charset="0"/>
                            </a:rPr>
                            <m:t>+1)</m:t>
                          </m:r>
                        </m:sup>
                      </m:sSup>
                      <m:r>
                        <a:rPr lang="es-EC" sz="2000" i="1">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s-EC" sz="18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Marcador de contenido 3">
                <a:extLst>
                  <a:ext uri="{FF2B5EF4-FFF2-40B4-BE49-F238E27FC236}">
                    <a16:creationId xmlns:a16="http://schemas.microsoft.com/office/drawing/2014/main" id="{EB6690CE-4E61-1E32-D8A8-528F90DA4F2F}"/>
                  </a:ext>
                </a:extLst>
              </p:cNvPr>
              <p:cNvSpPr>
                <a:spLocks noGrp="1" noRot="1" noChangeAspect="1" noMove="1" noResize="1" noEditPoints="1" noAdjustHandles="1" noChangeArrowheads="1" noChangeShapeType="1" noTextEdit="1"/>
              </p:cNvSpPr>
              <p:nvPr>
                <p:ph sz="half" idx="2"/>
              </p:nvPr>
            </p:nvSpPr>
            <p:spPr>
              <a:xfrm>
                <a:off x="7450186" y="2735944"/>
                <a:ext cx="4517618" cy="2728952"/>
              </a:xfrm>
              <a:blipFill>
                <a:blip r:embed="rId5"/>
                <a:stretch>
                  <a:fillRect l="-1350" t="-1342"/>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9121CFF9-332B-CBE4-C510-052B9F88A3C9}"/>
                  </a:ext>
                </a:extLst>
              </p:cNvPr>
              <p:cNvSpPr txBox="1"/>
              <p:nvPr/>
            </p:nvSpPr>
            <p:spPr>
              <a:xfrm>
                <a:off x="7685901" y="5051496"/>
                <a:ext cx="3840429" cy="1247714"/>
              </a:xfrm>
              <a:prstGeom prst="rect">
                <a:avLst/>
              </a:prstGeom>
              <a:noFill/>
            </p:spPr>
            <p:txBody>
              <a:bodyPr wrap="square">
                <a:spAutoFit/>
              </a:bodyPr>
              <a:lstStyle/>
              <a:p>
                <a:pPr marL="0" indent="0" algn="ctr">
                  <a:spcBef>
                    <a:spcPct val="0"/>
                  </a:spcBef>
                  <a:buNone/>
                  <a:defRPr/>
                </a:pPr>
                <a14:m>
                  <m:oMath xmlns:m="http://schemas.openxmlformats.org/officeDocument/2006/math">
                    <m:r>
                      <a:rPr lang="es-EC" sz="4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EC" sz="1800" dirty="0">
                    <a:solidFill>
                      <a:srgbClr val="FF0000"/>
                    </a:solidFill>
                    <a:latin typeface="Times New Roman" panose="02020603050405020304" pitchFamily="18" charset="0"/>
                    <a:cs typeface="Times New Roman" panose="02020603050405020304" pitchFamily="18" charset="0"/>
                  </a:rPr>
                  <a:t>  </a:t>
                </a:r>
                <a:r>
                  <a:rPr lang="es-EC" sz="1800" dirty="0">
                    <a:solidFill>
                      <a:srgbClr val="000099"/>
                    </a:solidFill>
                    <a:latin typeface="Times New Roman" panose="02020603050405020304" pitchFamily="18" charset="0"/>
                    <a:cs typeface="Times New Roman" panose="02020603050405020304" pitchFamily="18" charset="0"/>
                  </a:rPr>
                  <a:t>Se acepta como valida la expresión planteada para todos los valores enteros positivos de </a:t>
                </a:r>
                <a:r>
                  <a:rPr lang="en-US" sz="1800" i="1" dirty="0">
                    <a:solidFill>
                      <a:srgbClr val="000099"/>
                    </a:solidFill>
                    <a:latin typeface="Times New Roman" panose="02020603050405020304" pitchFamily="18" charset="0"/>
                    <a:cs typeface="Times New Roman" panose="02020603050405020304" pitchFamily="18" charset="0"/>
                  </a:rPr>
                  <a:t>n</a:t>
                </a:r>
                <a:r>
                  <a:rPr lang="en-US" sz="1800" dirty="0">
                    <a:solidFill>
                      <a:srgbClr val="000099"/>
                    </a:solidFill>
                    <a:latin typeface="Times New Roman" panose="02020603050405020304" pitchFamily="18" charset="0"/>
                    <a:cs typeface="Times New Roman" panose="02020603050405020304" pitchFamily="18" charset="0"/>
                  </a:rPr>
                  <a:t>.</a:t>
                </a:r>
              </a:p>
            </p:txBody>
          </p:sp>
        </mc:Choice>
        <mc:Fallback xmlns="">
          <p:sp>
            <p:nvSpPr>
              <p:cNvPr id="10" name="CuadroTexto 9">
                <a:extLst>
                  <a:ext uri="{FF2B5EF4-FFF2-40B4-BE49-F238E27FC236}">
                    <a16:creationId xmlns:a16="http://schemas.microsoft.com/office/drawing/2014/main" id="{9121CFF9-332B-CBE4-C510-052B9F88A3C9}"/>
                  </a:ext>
                </a:extLst>
              </p:cNvPr>
              <p:cNvSpPr txBox="1">
                <a:spLocks noRot="1" noChangeAspect="1" noMove="1" noResize="1" noEditPoints="1" noAdjustHandles="1" noChangeArrowheads="1" noChangeShapeType="1" noTextEdit="1"/>
              </p:cNvSpPr>
              <p:nvPr/>
            </p:nvSpPr>
            <p:spPr>
              <a:xfrm>
                <a:off x="7685901" y="5051496"/>
                <a:ext cx="3840429" cy="1247714"/>
              </a:xfrm>
              <a:prstGeom prst="rect">
                <a:avLst/>
              </a:prstGeom>
              <a:blipFill>
                <a:blip r:embed="rId6"/>
                <a:stretch>
                  <a:fillRect l="-1429" r="-2222" b="-7353"/>
                </a:stretch>
              </a:blipFill>
            </p:spPr>
            <p:txBody>
              <a:bodyPr/>
              <a:lstStyle/>
              <a:p>
                <a:r>
                  <a:rPr lang="es-EC">
                    <a:noFill/>
                  </a:rPr>
                  <a:t> </a:t>
                </a:r>
              </a:p>
            </p:txBody>
          </p:sp>
        </mc:Fallback>
      </mc:AlternateContent>
      <p:sp>
        <p:nvSpPr>
          <p:cNvPr id="6" name="Rectángulo 5">
            <a:extLst>
              <a:ext uri="{FF2B5EF4-FFF2-40B4-BE49-F238E27FC236}">
                <a16:creationId xmlns:a16="http://schemas.microsoft.com/office/drawing/2014/main" id="{A75827A9-E363-6D0F-11E7-3AE1421036DB}"/>
              </a:ext>
            </a:extLst>
          </p:cNvPr>
          <p:cNvSpPr/>
          <p:nvPr/>
        </p:nvSpPr>
        <p:spPr bwMode="auto">
          <a:xfrm>
            <a:off x="10522858" y="2525487"/>
            <a:ext cx="1003473" cy="420914"/>
          </a:xfrm>
          <a:prstGeom prst="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C"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62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wipe(down)">
                                      <p:cBhvr>
                                        <p:cTn id="42" dur="500"/>
                                        <p:tgtEl>
                                          <p:spTgt spid="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wipe(down)">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wipe(down)">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wipe(down)">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wipe(down)">
                                      <p:cBhvr>
                                        <p:cTn id="62" dur="500"/>
                                        <p:tgtEl>
                                          <p:spTgt spid="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left)">
                                      <p:cBhvr>
                                        <p:cTn id="7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p:bldP spid="10"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17482" y="324580"/>
            <a:ext cx="7772400" cy="564107"/>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s-EC" sz="3600" dirty="0">
                <a:solidFill>
                  <a:schemeClr val="bg1"/>
                </a:solidFill>
              </a:rPr>
              <a:t>Inducción matemática en computación</a:t>
            </a:r>
          </a:p>
        </p:txBody>
      </p:sp>
      <p:sp>
        <p:nvSpPr>
          <p:cNvPr id="3" name="Marcador de contenido 2"/>
          <p:cNvSpPr>
            <a:spLocks noGrp="1"/>
          </p:cNvSpPr>
          <p:nvPr>
            <p:ph idx="1"/>
          </p:nvPr>
        </p:nvSpPr>
        <p:spPr>
          <a:xfrm>
            <a:off x="723331" y="1688657"/>
            <a:ext cx="10754436" cy="4064573"/>
          </a:xfrm>
        </p:spPr>
        <p:txBody>
          <a:bodyPr/>
          <a:lstStyle/>
          <a:p>
            <a:pPr algn="just"/>
            <a:r>
              <a:rPr lang="es-EC" sz="2000" dirty="0"/>
              <a:t>Si está familiarizado con la programación de computadoras, puede ser útil para usted comparar este argumento con un proceso de bucle, en el que se realiza una secuencia de cálculos, avanzando la variable en uno y repitiendo el cálculo.</a:t>
            </a:r>
          </a:p>
          <a:p>
            <a:pPr algn="just"/>
            <a:endParaRPr lang="es-EC" sz="900" dirty="0"/>
          </a:p>
          <a:p>
            <a:pPr algn="just"/>
            <a:r>
              <a:rPr lang="es-EC" sz="2000" dirty="0"/>
              <a:t>Los dos procesos tienen mucho en común. En un programa de computadora debes comenzar por establecer los valores iniciales de tus variables (esto es análogo a nuestro paso inicial). Entonces tú debes configurar los ciclos, llamando a los valores anteriores de tus variables para calcular los nuevos valores (esto es análogo a nuestro paso inductivo).</a:t>
            </a:r>
          </a:p>
          <a:p>
            <a:pPr algn="just"/>
            <a:endParaRPr lang="es-EC" sz="1000" dirty="0"/>
          </a:p>
          <a:p>
            <a:pPr algn="just"/>
            <a:r>
              <a:rPr lang="es-EC" sz="2000" dirty="0"/>
              <a:t>Existe otra cosa necesaria en un programa de computadora: debe establecer una condición de "parada" de lo contrario su programa se ejecutará para siempre.</a:t>
            </a:r>
          </a:p>
          <a:p>
            <a:pPr algn="just"/>
            <a:r>
              <a:rPr lang="es-EC" sz="2000" dirty="0"/>
              <a:t>Consulta. Uso de la inducción matemática para diseñar algoritmos.</a:t>
            </a:r>
          </a:p>
        </p:txBody>
      </p:sp>
      <p:sp>
        <p:nvSpPr>
          <p:cNvPr id="5" name="Marcador de número de diapositiva 4"/>
          <p:cNvSpPr>
            <a:spLocks noGrp="1"/>
          </p:cNvSpPr>
          <p:nvPr>
            <p:ph type="sldNum" sz="quarter" idx="11"/>
          </p:nvPr>
        </p:nvSpPr>
        <p:spPr/>
        <p:txBody>
          <a:bodyPr/>
          <a:lstStyle/>
          <a:p>
            <a:pPr algn="r" fontAlgn="base">
              <a:spcBef>
                <a:spcPct val="0"/>
              </a:spcBef>
              <a:spcAft>
                <a:spcPct val="0"/>
              </a:spcAft>
              <a:defRPr/>
            </a:pPr>
            <a:fld id="{CF31505A-B211-40F6-926D-1DB8D66E6F52}" type="slidenum">
              <a:rPr lang="en-US" sz="1200" b="1">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24</a:t>
            </a:fld>
            <a:endParaRPr lang="en-US" sz="1200" b="1">
              <a:solidFill>
                <a:srgbClr val="FFFFFF"/>
              </a:solidFill>
              <a:latin typeface="Arial" panose="020B0604020202020204" pitchFamily="34" charset="0"/>
              <a:cs typeface="Times New Roman" panose="02020603050405020304" pitchFamily="18" charset="0"/>
            </a:endParaRPr>
          </a:p>
        </p:txBody>
      </p:sp>
      <p:pic>
        <p:nvPicPr>
          <p:cNvPr id="6" name="Imagen 5" descr="Vector pc computadora, Picture #1549129 vector pc computador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119" y="324580"/>
            <a:ext cx="1015365" cy="1015365"/>
          </a:xfrm>
          <a:prstGeom prst="rect">
            <a:avLst/>
          </a:prstGeom>
          <a:noFill/>
          <a:ln>
            <a:noFill/>
          </a:ln>
        </p:spPr>
      </p:pic>
    </p:spTree>
    <p:extLst>
      <p:ext uri="{BB962C8B-B14F-4D97-AF65-F5344CB8AC3E}">
        <p14:creationId xmlns:p14="http://schemas.microsoft.com/office/powerpoint/2010/main" val="590595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1EF38-3B2D-5181-22BE-A1C3A400984C}"/>
              </a:ext>
            </a:extLst>
          </p:cNvPr>
          <p:cNvSpPr>
            <a:spLocks noGrp="1"/>
          </p:cNvSpPr>
          <p:nvPr>
            <p:ph type="title"/>
          </p:nvPr>
        </p:nvSpPr>
        <p:spPr>
          <a:xfrm>
            <a:off x="914400" y="274865"/>
            <a:ext cx="10363200" cy="631371"/>
          </a:xfrm>
        </p:spPr>
        <p:txBody>
          <a:bodyPr/>
          <a:lstStyle/>
          <a:p>
            <a:r>
              <a:rPr lang="es-EC" altLang="ja-JP" sz="3200" dirty="0"/>
              <a:t>Qué es la inducción matemática</a:t>
            </a:r>
            <a:r>
              <a:rPr lang="es-EC" altLang="ja-JP" sz="3200" dirty="0">
                <a:latin typeface="Route 159 Bold" pitchFamily="50" charset="0"/>
              </a:rPr>
              <a:t>?</a:t>
            </a:r>
            <a:endParaRPr lang="es-EC" sz="3200"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394A1B2-29C0-60CC-5BD4-A945724859E0}"/>
                  </a:ext>
                </a:extLst>
              </p:cNvPr>
              <p:cNvSpPr>
                <a:spLocks noGrp="1"/>
              </p:cNvSpPr>
              <p:nvPr>
                <p:ph idx="1"/>
              </p:nvPr>
            </p:nvSpPr>
            <p:spPr>
              <a:xfrm>
                <a:off x="702129" y="1094014"/>
                <a:ext cx="10719707" cy="4887686"/>
              </a:xfrm>
            </p:spPr>
            <p:txBody>
              <a:bodyPr/>
              <a:lstStyle/>
              <a:p>
                <a:pPr algn="just">
                  <a:spcBef>
                    <a:spcPts val="0"/>
                  </a:spcBef>
                  <a:buClr>
                    <a:srgbClr val="FF33CC"/>
                  </a:buClr>
                  <a:buFont typeface="Wingdings" panose="05000000000000000000" pitchFamily="2" charset="2"/>
                  <a:buChar char="q"/>
                </a:pPr>
                <a:r>
                  <a:rPr lang="es-ES" sz="1800" dirty="0"/>
                  <a:t>La inducción es el proceso de razonar por el cual se extraen conclusiones a partir del análisis de casos particulares. La deducción, por el contrario, permite extraer conclusiones particulares a partir de casos generales.</a:t>
                </a:r>
              </a:p>
              <a:p>
                <a:pPr algn="just">
                  <a:spcBef>
                    <a:spcPts val="0"/>
                  </a:spcBef>
                  <a:buClr>
                    <a:srgbClr val="FF33CC"/>
                  </a:buClr>
                  <a:buFont typeface="Wingdings" panose="05000000000000000000" pitchFamily="2" charset="2"/>
                  <a:buChar char="q"/>
                </a:pPr>
                <a:endParaRPr lang="es-ES" sz="700" dirty="0"/>
              </a:p>
              <a:p>
                <a:pPr algn="just">
                  <a:spcBef>
                    <a:spcPts val="0"/>
                  </a:spcBef>
                  <a:buClr>
                    <a:srgbClr val="FF33CC"/>
                  </a:buClr>
                  <a:buFont typeface="Wingdings" panose="05000000000000000000" pitchFamily="2" charset="2"/>
                  <a:buChar char="q"/>
                </a:pPr>
                <a:r>
                  <a:rPr lang="es-ES" sz="1800" dirty="0"/>
                  <a:t>En matemática, disciplina deductiva por excelencia, el </a:t>
                </a:r>
                <a:r>
                  <a:rPr lang="es-ES" sz="1800" b="1" dirty="0"/>
                  <a:t>razonamiento inductivo </a:t>
                </a:r>
                <a:r>
                  <a:rPr lang="es-ES" sz="1800" dirty="0"/>
                  <a:t>sólo es utilizado en la fase </a:t>
                </a:r>
                <a:r>
                  <a:rPr lang="es-ES" sz="1800" b="1" dirty="0"/>
                  <a:t>creativa y de construcción</a:t>
                </a:r>
                <a:r>
                  <a:rPr lang="es-ES" sz="1800" dirty="0"/>
                  <a:t>. Cuando un matemático encuentra ciertos patrones y regularidades al manipular los objetos matemáticos, utiliza el razonamiento inductivo al proponer una conjetura a partir de los casos que ha analizado, pero para demostrar dicha conjetura deberá utilizar necesariamente deducción.</a:t>
                </a:r>
              </a:p>
              <a:p>
                <a:pPr algn="just">
                  <a:spcBef>
                    <a:spcPts val="0"/>
                  </a:spcBef>
                  <a:buClr>
                    <a:srgbClr val="FF33CC"/>
                  </a:buClr>
                  <a:buFont typeface="Wingdings" panose="05000000000000000000" pitchFamily="2" charset="2"/>
                  <a:buChar char="q"/>
                </a:pPr>
                <a:endParaRPr lang="es-ES" sz="1000" dirty="0"/>
              </a:p>
              <a:p>
                <a:pPr algn="just">
                  <a:spcBef>
                    <a:spcPts val="0"/>
                  </a:spcBef>
                  <a:buClr>
                    <a:srgbClr val="FF33CC"/>
                  </a:buClr>
                  <a:buFont typeface="Wingdings" panose="05000000000000000000" pitchFamily="2" charset="2"/>
                  <a:buChar char="q"/>
                </a:pPr>
                <a:r>
                  <a:rPr lang="es-ES" sz="1800" dirty="0"/>
                  <a:t>La inducción matemática es una técnica que permite aceptar la validez de un enunciado, teorema o fórmula, para todos y cada uno de los números naturales (o a partir de alguno).</a:t>
                </a:r>
              </a:p>
              <a:p>
                <a:pPr marL="0" indent="0" algn="just">
                  <a:spcBef>
                    <a:spcPts val="0"/>
                  </a:spcBef>
                  <a:buClr>
                    <a:srgbClr val="FF33CC"/>
                  </a:buClr>
                  <a:buNone/>
                </a:pPr>
                <a:endParaRPr lang="es-ES" sz="800" dirty="0"/>
              </a:p>
              <a:p>
                <a:pPr marL="0" indent="0" algn="just">
                  <a:spcBef>
                    <a:spcPts val="0"/>
                  </a:spcBef>
                  <a:buClr>
                    <a:srgbClr val="FF33CC"/>
                  </a:buClr>
                  <a:buNone/>
                </a:pPr>
                <a:r>
                  <a:rPr lang="es-ES" sz="1800" dirty="0"/>
                  <a:t>Considere la siguiente expresión</a:t>
                </a:r>
              </a:p>
              <a:p>
                <a:pPr marL="0" indent="0" algn="just">
                  <a:spcBef>
                    <a:spcPts val="0"/>
                  </a:spcBef>
                  <a:buNone/>
                </a:pPr>
                <a:endParaRPr lang="es-ES" sz="700" dirty="0"/>
              </a:p>
              <a:p>
                <a:pPr marL="0" indent="0" algn="ctr">
                  <a:spcBef>
                    <a:spcPts val="0"/>
                  </a:spcBef>
                  <a:buNone/>
                </a:pPr>
                <a:r>
                  <a:rPr lang="es-ES" sz="1800" dirty="0"/>
                  <a:t>“Todo número mayor o igual a 7 es suma de un múltiplo de 3 y un múltiplo de 4”.</a:t>
                </a:r>
              </a:p>
              <a:p>
                <a:pPr marL="0" indent="0" algn="just">
                  <a:spcBef>
                    <a:spcPts val="0"/>
                  </a:spcBef>
                  <a:buNone/>
                </a:pPr>
                <a:endParaRPr lang="es-ES" sz="700" dirty="0"/>
              </a:p>
              <a:p>
                <a:pPr marL="0" indent="0" algn="ctr">
                  <a:spcBef>
                    <a:spcPts val="0"/>
                  </a:spcBef>
                  <a:buNone/>
                </a:pPr>
                <a:r>
                  <a:rPr lang="es-ES" sz="1800" dirty="0"/>
                  <a:t>¿Como podemos aceptar o rechazar dicha expresión? </a:t>
                </a:r>
                <a:endParaRPr lang="es-EC" sz="700" i="1" dirty="0">
                  <a:latin typeface="Cambria Math" panose="02040503050406030204" pitchFamily="18" charset="0"/>
                </a:endParaRPr>
              </a:p>
              <a:p>
                <a:pPr marL="269875" indent="0" algn="just">
                  <a:spcBef>
                    <a:spcPts val="0"/>
                  </a:spcBef>
                  <a:buNone/>
                  <a:tabLst>
                    <a:tab pos="898525" algn="l"/>
                  </a:tabLst>
                </a:pPr>
                <a14:m>
                  <m:oMath xmlns:m="http://schemas.openxmlformats.org/officeDocument/2006/math">
                    <m:r>
                      <a:rPr lang="es-ES" sz="1800" i="1" dirty="0" smtClean="0">
                        <a:latin typeface="Cambria Math" panose="02040503050406030204" pitchFamily="18" charset="0"/>
                      </a:rPr>
                      <m:t>7=</m:t>
                    </m:r>
                    <m:r>
                      <a:rPr lang="es-ES" sz="1800" i="1" dirty="0" smtClean="0">
                        <a:solidFill>
                          <a:srgbClr val="FF0000"/>
                        </a:solidFill>
                        <a:latin typeface="Cambria Math" panose="02040503050406030204" pitchFamily="18" charset="0"/>
                      </a:rPr>
                      <m:t>1</m:t>
                    </m:r>
                    <m:r>
                      <a:rPr lang="es-ES" sz="1800" i="1" dirty="0" smtClean="0">
                        <a:latin typeface="Cambria Math" panose="02040503050406030204" pitchFamily="18" charset="0"/>
                      </a:rPr>
                      <m:t>∙3+</m:t>
                    </m:r>
                    <m:r>
                      <a:rPr lang="es-ES" sz="1800" i="1" dirty="0" smtClean="0">
                        <a:solidFill>
                          <a:srgbClr val="FF0000"/>
                        </a:solidFill>
                        <a:latin typeface="Cambria Math" panose="02040503050406030204" pitchFamily="18" charset="0"/>
                      </a:rPr>
                      <m:t>1</m:t>
                    </m:r>
                    <m:r>
                      <a:rPr lang="es-ES" sz="1800" i="1" dirty="0" smtClean="0">
                        <a:latin typeface="Cambria Math" panose="02040503050406030204" pitchFamily="18" charset="0"/>
                      </a:rPr>
                      <m:t>∙4</m:t>
                    </m:r>
                  </m:oMath>
                </a14:m>
                <a:r>
                  <a:rPr lang="es-ES" sz="1800" dirty="0"/>
                  <a:t>		</a:t>
                </a:r>
                <a14:m>
                  <m:oMath xmlns:m="http://schemas.openxmlformats.org/officeDocument/2006/math">
                    <m:r>
                      <a:rPr lang="es-ES" sz="1800" i="1" dirty="0">
                        <a:latin typeface="Cambria Math" panose="02040503050406030204" pitchFamily="18" charset="0"/>
                      </a:rPr>
                      <m:t>8=</m:t>
                    </m:r>
                    <m:r>
                      <a:rPr lang="es-ES" sz="1800" i="1" dirty="0" smtClean="0">
                        <a:solidFill>
                          <a:srgbClr val="FF0000"/>
                        </a:solidFill>
                        <a:latin typeface="Cambria Math" panose="02040503050406030204" pitchFamily="18" charset="0"/>
                      </a:rPr>
                      <m:t>0</m:t>
                    </m:r>
                    <m:r>
                      <a:rPr lang="es-ES" sz="1800" i="1" dirty="0">
                        <a:latin typeface="Cambria Math" panose="02040503050406030204" pitchFamily="18" charset="0"/>
                      </a:rPr>
                      <m:t>∙3+</m:t>
                    </m:r>
                    <m:r>
                      <a:rPr lang="es-ES" sz="1800" i="1" dirty="0" smtClean="0">
                        <a:solidFill>
                          <a:srgbClr val="FF0000"/>
                        </a:solidFill>
                        <a:latin typeface="Cambria Math" panose="02040503050406030204" pitchFamily="18" charset="0"/>
                      </a:rPr>
                      <m:t>2</m:t>
                    </m:r>
                    <m:r>
                      <a:rPr lang="es-ES" sz="1800" i="1" dirty="0">
                        <a:latin typeface="Cambria Math" panose="02040503050406030204" pitchFamily="18" charset="0"/>
                      </a:rPr>
                      <m:t>∙4</m:t>
                    </m:r>
                  </m:oMath>
                </a14:m>
                <a:r>
                  <a:rPr lang="es-ES" sz="700" dirty="0"/>
                  <a:t>		</a:t>
                </a:r>
                <a14:m>
                  <m:oMath xmlns:m="http://schemas.openxmlformats.org/officeDocument/2006/math">
                    <m:r>
                      <a:rPr lang="es-ES" sz="1800" i="1" dirty="0">
                        <a:solidFill>
                          <a:srgbClr val="000099"/>
                        </a:solidFill>
                        <a:latin typeface="Cambria Math" panose="02040503050406030204" pitchFamily="18" charset="0"/>
                      </a:rPr>
                      <m:t>9 =</m:t>
                    </m:r>
                    <m:r>
                      <a:rPr lang="es-ES" sz="1800" i="1" dirty="0" smtClean="0">
                        <a:solidFill>
                          <a:srgbClr val="FF0000"/>
                        </a:solidFill>
                        <a:latin typeface="Cambria Math" panose="02040503050406030204" pitchFamily="18" charset="0"/>
                      </a:rPr>
                      <m:t>3</m:t>
                    </m:r>
                    <m:r>
                      <a:rPr lang="es-ES" sz="1800" i="1" dirty="0">
                        <a:solidFill>
                          <a:srgbClr val="000099"/>
                        </a:solidFill>
                        <a:latin typeface="Cambria Math" panose="02040503050406030204" pitchFamily="18" charset="0"/>
                      </a:rPr>
                      <m:t>∙3+</m:t>
                    </m:r>
                    <m:r>
                      <a:rPr lang="es-ES" sz="1800" i="1" dirty="0" smtClean="0">
                        <a:solidFill>
                          <a:srgbClr val="FF0000"/>
                        </a:solidFill>
                        <a:latin typeface="Cambria Math" panose="02040503050406030204" pitchFamily="18" charset="0"/>
                      </a:rPr>
                      <m:t>0</m:t>
                    </m:r>
                    <m:r>
                      <a:rPr lang="es-ES" sz="1800" i="1" dirty="0">
                        <a:solidFill>
                          <a:srgbClr val="000099"/>
                        </a:solidFill>
                        <a:latin typeface="Cambria Math" panose="02040503050406030204" pitchFamily="18" charset="0"/>
                      </a:rPr>
                      <m:t>∙4</m:t>
                    </m:r>
                  </m:oMath>
                </a14:m>
                <a:r>
                  <a:rPr lang="es-EC" dirty="0"/>
                  <a:t>		</a:t>
                </a:r>
                <a14:m>
                  <m:oMath xmlns:m="http://schemas.openxmlformats.org/officeDocument/2006/math">
                    <m:r>
                      <a:rPr lang="es-ES" sz="1800" i="1" dirty="0">
                        <a:solidFill>
                          <a:srgbClr val="000099"/>
                        </a:solidFill>
                        <a:latin typeface="Cambria Math" panose="02040503050406030204" pitchFamily="18" charset="0"/>
                      </a:rPr>
                      <m:t>10=</m:t>
                    </m:r>
                    <m:r>
                      <a:rPr lang="es-ES" sz="1800" i="1" dirty="0" smtClean="0">
                        <a:solidFill>
                          <a:srgbClr val="FF0000"/>
                        </a:solidFill>
                        <a:latin typeface="Cambria Math" panose="02040503050406030204" pitchFamily="18" charset="0"/>
                      </a:rPr>
                      <m:t>2</m:t>
                    </m:r>
                    <m:r>
                      <a:rPr lang="es-ES" sz="1800" i="1" dirty="0">
                        <a:solidFill>
                          <a:srgbClr val="000099"/>
                        </a:solidFill>
                        <a:latin typeface="Cambria Math" panose="02040503050406030204" pitchFamily="18" charset="0"/>
                      </a:rPr>
                      <m:t>∙3+</m:t>
                    </m:r>
                    <m:r>
                      <a:rPr lang="es-ES" sz="1800" i="1" dirty="0" smtClean="0">
                        <a:solidFill>
                          <a:srgbClr val="FF0000"/>
                        </a:solidFill>
                        <a:latin typeface="Cambria Math" panose="02040503050406030204" pitchFamily="18" charset="0"/>
                      </a:rPr>
                      <m:t>1</m:t>
                    </m:r>
                    <m:r>
                      <a:rPr lang="es-ES" sz="1800" i="1" dirty="0">
                        <a:solidFill>
                          <a:srgbClr val="000099"/>
                        </a:solidFill>
                        <a:latin typeface="Cambria Math" panose="02040503050406030204" pitchFamily="18" charset="0"/>
                      </a:rPr>
                      <m:t>∙4</m:t>
                    </m:r>
                  </m:oMath>
                </a14:m>
                <a:endParaRPr lang="es-ES" sz="800" dirty="0">
                  <a:solidFill>
                    <a:srgbClr val="000099"/>
                  </a:solidFill>
                </a:endParaRPr>
              </a:p>
              <a:p>
                <a:pPr marL="269875" indent="0" algn="just">
                  <a:spcBef>
                    <a:spcPts val="0"/>
                  </a:spcBef>
                  <a:buNone/>
                  <a:tabLst>
                    <a:tab pos="898525" algn="l"/>
                  </a:tabLst>
                </a:pPr>
                <a:endParaRPr lang="es-ES" sz="800" dirty="0">
                  <a:solidFill>
                    <a:srgbClr val="000099"/>
                  </a:solidFill>
                </a:endParaRPr>
              </a:p>
              <a:p>
                <a:pPr marL="269875" indent="0" algn="just">
                  <a:spcBef>
                    <a:spcPts val="0"/>
                  </a:spcBef>
                  <a:buNone/>
                  <a:tabLst>
                    <a:tab pos="898525" algn="l"/>
                  </a:tabLst>
                </a:pPr>
                <a14:m>
                  <m:oMath xmlns:m="http://schemas.openxmlformats.org/officeDocument/2006/math">
                    <m:r>
                      <a:rPr lang="es-EC" sz="1800" i="1" dirty="0">
                        <a:solidFill>
                          <a:srgbClr val="000099"/>
                        </a:solidFill>
                        <a:latin typeface="Cambria Math" panose="02040503050406030204" pitchFamily="18" charset="0"/>
                      </a:rPr>
                      <m:t>11</m:t>
                    </m:r>
                    <m:r>
                      <a:rPr lang="es-ES" sz="1800" i="1" dirty="0">
                        <a:solidFill>
                          <a:srgbClr val="000099"/>
                        </a:solidFill>
                        <a:latin typeface="Cambria Math" panose="02040503050406030204" pitchFamily="18" charset="0"/>
                      </a:rPr>
                      <m:t>=</m:t>
                    </m:r>
                    <m:r>
                      <a:rPr lang="es-ES" sz="1800" i="1" dirty="0">
                        <a:solidFill>
                          <a:srgbClr val="FF0000"/>
                        </a:solidFill>
                        <a:latin typeface="Cambria Math" panose="02040503050406030204" pitchFamily="18" charset="0"/>
                      </a:rPr>
                      <m:t>1</m:t>
                    </m:r>
                    <m:r>
                      <a:rPr lang="es-ES" sz="1800" i="1" dirty="0">
                        <a:solidFill>
                          <a:srgbClr val="000099"/>
                        </a:solidFill>
                        <a:latin typeface="Cambria Math" panose="02040503050406030204" pitchFamily="18" charset="0"/>
                      </a:rPr>
                      <m:t>∙3+</m:t>
                    </m:r>
                    <m:r>
                      <a:rPr lang="es-EC" sz="1800" i="1" dirty="0">
                        <a:solidFill>
                          <a:srgbClr val="FF0000"/>
                        </a:solidFill>
                        <a:latin typeface="Cambria Math" panose="02040503050406030204" pitchFamily="18" charset="0"/>
                      </a:rPr>
                      <m:t>2</m:t>
                    </m:r>
                    <m:r>
                      <a:rPr lang="es-ES" sz="1800" i="1" dirty="0">
                        <a:solidFill>
                          <a:srgbClr val="000099"/>
                        </a:solidFill>
                        <a:latin typeface="Cambria Math" panose="02040503050406030204" pitchFamily="18" charset="0"/>
                      </a:rPr>
                      <m:t>∙4</m:t>
                    </m:r>
                  </m:oMath>
                </a14:m>
                <a:r>
                  <a:rPr lang="es-ES" sz="1800" dirty="0">
                    <a:solidFill>
                      <a:srgbClr val="000099"/>
                    </a:solidFill>
                  </a:rPr>
                  <a:t>	 </a:t>
                </a:r>
                <a14:m>
                  <m:oMath xmlns:m="http://schemas.openxmlformats.org/officeDocument/2006/math">
                    <m:r>
                      <a:rPr lang="es-ES" sz="1800" i="1" dirty="0">
                        <a:solidFill>
                          <a:srgbClr val="000099"/>
                        </a:solidFill>
                        <a:latin typeface="Cambria Math" panose="02040503050406030204" pitchFamily="18" charset="0"/>
                      </a:rPr>
                      <m:t>1</m:t>
                    </m:r>
                    <m:r>
                      <a:rPr lang="es-EC" sz="1800" i="1" dirty="0">
                        <a:solidFill>
                          <a:srgbClr val="000099"/>
                        </a:solidFill>
                        <a:latin typeface="Cambria Math" panose="02040503050406030204" pitchFamily="18" charset="0"/>
                      </a:rPr>
                      <m:t>2</m:t>
                    </m:r>
                    <m:r>
                      <a:rPr lang="es-ES" sz="1800" i="1" dirty="0">
                        <a:solidFill>
                          <a:srgbClr val="000099"/>
                        </a:solidFill>
                        <a:latin typeface="Cambria Math" panose="02040503050406030204" pitchFamily="18" charset="0"/>
                      </a:rPr>
                      <m:t> =</m:t>
                    </m:r>
                    <m:r>
                      <a:rPr lang="es-EC" sz="1800" i="1" dirty="0">
                        <a:solidFill>
                          <a:srgbClr val="FF0000"/>
                        </a:solidFill>
                        <a:latin typeface="Cambria Math" panose="02040503050406030204" pitchFamily="18" charset="0"/>
                      </a:rPr>
                      <m:t>4</m:t>
                    </m:r>
                    <m:r>
                      <a:rPr lang="es-ES" sz="1800" i="1" dirty="0">
                        <a:solidFill>
                          <a:srgbClr val="000099"/>
                        </a:solidFill>
                        <a:latin typeface="Cambria Math" panose="02040503050406030204" pitchFamily="18" charset="0"/>
                      </a:rPr>
                      <m:t>∙3+</m:t>
                    </m:r>
                    <m:r>
                      <a:rPr lang="es-ES" sz="1800" i="1" dirty="0">
                        <a:solidFill>
                          <a:srgbClr val="FF0000"/>
                        </a:solidFill>
                        <a:latin typeface="Cambria Math" panose="02040503050406030204" pitchFamily="18" charset="0"/>
                      </a:rPr>
                      <m:t>0</m:t>
                    </m:r>
                    <m:r>
                      <a:rPr lang="es-ES" sz="1800" i="1" dirty="0">
                        <a:solidFill>
                          <a:srgbClr val="000099"/>
                        </a:solidFill>
                        <a:latin typeface="Cambria Math" panose="02040503050406030204" pitchFamily="18" charset="0"/>
                      </a:rPr>
                      <m:t>∙4 </m:t>
                    </m:r>
                  </m:oMath>
                </a14:m>
                <a:r>
                  <a:rPr lang="es-ES" sz="700" dirty="0">
                    <a:solidFill>
                      <a:srgbClr val="000099"/>
                    </a:solidFill>
                  </a:rPr>
                  <a:t>	</a:t>
                </a:r>
                <a:r>
                  <a:rPr lang="es-EC" sz="1800" dirty="0">
                    <a:solidFill>
                      <a:srgbClr val="000099"/>
                    </a:solidFill>
                  </a:rPr>
                  <a:t>	</a:t>
                </a:r>
                <a:r>
                  <a:rPr lang="es-ES" sz="1800" dirty="0">
                    <a:solidFill>
                      <a:srgbClr val="000099"/>
                    </a:solidFill>
                  </a:rPr>
                  <a:t> </a:t>
                </a:r>
                <a14:m>
                  <m:oMath xmlns:m="http://schemas.openxmlformats.org/officeDocument/2006/math">
                    <m:r>
                      <a:rPr lang="es-ES" sz="1800" i="1" dirty="0">
                        <a:solidFill>
                          <a:srgbClr val="000099"/>
                        </a:solidFill>
                        <a:latin typeface="Cambria Math" panose="02040503050406030204" pitchFamily="18" charset="0"/>
                      </a:rPr>
                      <m:t>1</m:t>
                    </m:r>
                    <m:r>
                      <a:rPr lang="es-EC" sz="1800" i="1" dirty="0">
                        <a:solidFill>
                          <a:srgbClr val="000099"/>
                        </a:solidFill>
                        <a:latin typeface="Cambria Math" panose="02040503050406030204" pitchFamily="18" charset="0"/>
                      </a:rPr>
                      <m:t>7</m:t>
                    </m:r>
                    <m:r>
                      <a:rPr lang="es-ES" sz="1800" i="1" dirty="0">
                        <a:solidFill>
                          <a:srgbClr val="000099"/>
                        </a:solidFill>
                        <a:latin typeface="Cambria Math" panose="02040503050406030204" pitchFamily="18" charset="0"/>
                      </a:rPr>
                      <m:t> =</m:t>
                    </m:r>
                    <m:r>
                      <a:rPr lang="es-EC" sz="1800" i="1" dirty="0">
                        <a:solidFill>
                          <a:srgbClr val="FF0000"/>
                        </a:solidFill>
                        <a:latin typeface="Cambria Math" panose="02040503050406030204" pitchFamily="18" charset="0"/>
                      </a:rPr>
                      <m:t>5</m:t>
                    </m:r>
                    <m:r>
                      <a:rPr lang="es-ES" sz="1800" i="1" dirty="0">
                        <a:solidFill>
                          <a:srgbClr val="000099"/>
                        </a:solidFill>
                        <a:latin typeface="Cambria Math" panose="02040503050406030204" pitchFamily="18" charset="0"/>
                      </a:rPr>
                      <m:t>∙</m:t>
                    </m:r>
                    <m:r>
                      <a:rPr lang="es-EC" sz="1800" i="1" dirty="0">
                        <a:solidFill>
                          <a:srgbClr val="000099"/>
                        </a:solidFill>
                        <a:latin typeface="Cambria Math" panose="02040503050406030204" pitchFamily="18" charset="0"/>
                      </a:rPr>
                      <m:t>1</m:t>
                    </m:r>
                    <m:r>
                      <a:rPr lang="es-ES" sz="1800" i="1" dirty="0">
                        <a:solidFill>
                          <a:srgbClr val="000099"/>
                        </a:solidFill>
                        <a:latin typeface="Cambria Math" panose="02040503050406030204" pitchFamily="18" charset="0"/>
                      </a:rPr>
                      <m:t>+</m:t>
                    </m:r>
                    <m:r>
                      <a:rPr lang="es-EC" sz="1800" i="1" dirty="0">
                        <a:solidFill>
                          <a:srgbClr val="FF0000"/>
                        </a:solidFill>
                        <a:latin typeface="Cambria Math" panose="02040503050406030204" pitchFamily="18" charset="0"/>
                      </a:rPr>
                      <m:t>3</m:t>
                    </m:r>
                    <m:r>
                      <a:rPr lang="es-ES" sz="1800" i="1" dirty="0">
                        <a:solidFill>
                          <a:srgbClr val="000099"/>
                        </a:solidFill>
                        <a:latin typeface="Cambria Math" panose="02040503050406030204" pitchFamily="18" charset="0"/>
                      </a:rPr>
                      <m:t>∙4 </m:t>
                    </m:r>
                  </m:oMath>
                </a14:m>
                <a:r>
                  <a:rPr lang="es-EC" sz="1800" dirty="0">
                    <a:solidFill>
                      <a:srgbClr val="000099"/>
                    </a:solidFill>
                  </a:rPr>
                  <a:t>		</a:t>
                </a:r>
                <a14:m>
                  <m:oMath xmlns:m="http://schemas.openxmlformats.org/officeDocument/2006/math">
                    <m:r>
                      <a:rPr lang="es-EC" sz="1800" dirty="0">
                        <a:solidFill>
                          <a:srgbClr val="000099"/>
                        </a:solidFill>
                        <a:latin typeface="Cambria Math" panose="02040503050406030204" pitchFamily="18" charset="0"/>
                      </a:rPr>
                      <m:t>137</m:t>
                    </m:r>
                    <m:r>
                      <a:rPr lang="es-ES" sz="1800" i="1" dirty="0">
                        <a:solidFill>
                          <a:srgbClr val="000099"/>
                        </a:solidFill>
                        <a:latin typeface="Cambria Math" panose="02040503050406030204" pitchFamily="18" charset="0"/>
                      </a:rPr>
                      <m:t>=</m:t>
                    </m:r>
                    <m:r>
                      <a:rPr lang="es-EC" sz="1800" i="1" dirty="0">
                        <a:solidFill>
                          <a:srgbClr val="FF0000"/>
                        </a:solidFill>
                        <a:latin typeface="Cambria Math" panose="02040503050406030204" pitchFamily="18" charset="0"/>
                      </a:rPr>
                      <m:t>23</m:t>
                    </m:r>
                    <m:r>
                      <a:rPr lang="es-ES" sz="1800" i="1" dirty="0">
                        <a:solidFill>
                          <a:srgbClr val="000099"/>
                        </a:solidFill>
                        <a:latin typeface="Cambria Math" panose="02040503050406030204" pitchFamily="18" charset="0"/>
                      </a:rPr>
                      <m:t>∙3+</m:t>
                    </m:r>
                    <m:r>
                      <a:rPr lang="es-EC" sz="1800" i="1" dirty="0">
                        <a:solidFill>
                          <a:srgbClr val="FF0000"/>
                        </a:solidFill>
                        <a:latin typeface="Cambria Math" panose="02040503050406030204" pitchFamily="18" charset="0"/>
                      </a:rPr>
                      <m:t>17</m:t>
                    </m:r>
                    <m:r>
                      <a:rPr lang="es-ES" sz="1800" i="1" dirty="0">
                        <a:solidFill>
                          <a:srgbClr val="000099"/>
                        </a:solidFill>
                        <a:latin typeface="Cambria Math" panose="02040503050406030204" pitchFamily="18" charset="0"/>
                      </a:rPr>
                      <m:t>∙4</m:t>
                    </m:r>
                  </m:oMath>
                </a14:m>
                <a:endParaRPr lang="es-ES" sz="1800" dirty="0"/>
              </a:p>
            </p:txBody>
          </p:sp>
        </mc:Choice>
        <mc:Fallback xmlns="">
          <p:sp>
            <p:nvSpPr>
              <p:cNvPr id="3" name="Marcador de contenido 2">
                <a:extLst>
                  <a:ext uri="{FF2B5EF4-FFF2-40B4-BE49-F238E27FC236}">
                    <a16:creationId xmlns:a16="http://schemas.microsoft.com/office/drawing/2014/main" id="{D394A1B2-29C0-60CC-5BD4-A945724859E0}"/>
                  </a:ext>
                </a:extLst>
              </p:cNvPr>
              <p:cNvSpPr>
                <a:spLocks noGrp="1" noRot="1" noChangeAspect="1" noMove="1" noResize="1" noEditPoints="1" noAdjustHandles="1" noChangeArrowheads="1" noChangeShapeType="1" noTextEdit="1"/>
              </p:cNvSpPr>
              <p:nvPr>
                <p:ph idx="1"/>
              </p:nvPr>
            </p:nvSpPr>
            <p:spPr>
              <a:xfrm>
                <a:off x="702129" y="1094014"/>
                <a:ext cx="10719707" cy="4887686"/>
              </a:xfrm>
              <a:blipFill>
                <a:blip r:embed="rId2"/>
                <a:stretch>
                  <a:fillRect l="-455" t="-623" r="-455"/>
                </a:stretch>
              </a:blipFill>
            </p:spPr>
            <p:txBody>
              <a:bodyPr/>
              <a:lstStyle/>
              <a:p>
                <a:r>
                  <a:rPr lang="es-EC">
                    <a:noFill/>
                  </a:rPr>
                  <a:t> </a:t>
                </a:r>
              </a:p>
            </p:txBody>
          </p:sp>
        </mc:Fallback>
      </mc:AlternateContent>
      <p:sp>
        <p:nvSpPr>
          <p:cNvPr id="4" name="Marcador de pie de página 3">
            <a:extLst>
              <a:ext uri="{FF2B5EF4-FFF2-40B4-BE49-F238E27FC236}">
                <a16:creationId xmlns:a16="http://schemas.microsoft.com/office/drawing/2014/main" id="{64843B5A-929F-0AA2-1110-01544B30D894}"/>
              </a:ext>
            </a:extLst>
          </p:cNvPr>
          <p:cNvSpPr>
            <a:spLocks noGrp="1"/>
          </p:cNvSpPr>
          <p:nvPr>
            <p:ph type="ftr" sz="quarter" idx="10"/>
          </p:nvPr>
        </p:nvSpPr>
        <p:spPr/>
        <p:txBody>
          <a:body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5766C8E-BA23-7A9F-EE7F-E7CA07CDE6F7}"/>
              </a:ext>
            </a:extLst>
          </p:cNvPr>
          <p:cNvSpPr>
            <a:spLocks noGrp="1"/>
          </p:cNvSpPr>
          <p:nvPr>
            <p:ph type="sldNum" sz="quarter" idx="11"/>
          </p:nvPr>
        </p:nvSpPr>
        <p:spPr/>
        <p:txBody>
          <a:bodyPr/>
          <a:lstStyle/>
          <a:p>
            <a:pPr algn="r" fontAlgn="base">
              <a:spcBef>
                <a:spcPct val="0"/>
              </a:spcBef>
              <a:spcAft>
                <a:spcPct val="0"/>
              </a:spcAft>
              <a:defRPr/>
            </a:pPr>
            <a:fld id="{CF31505A-B211-40F6-926D-1DB8D66E6F52}"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3</a:t>
            </a:fld>
            <a:endParaRPr lang="en-US" sz="1200" b="1">
              <a:solidFill>
                <a:srgbClr val="FFFFFF"/>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373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left)">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accent1"/>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left)">
                                      <p:cBhvr>
                                        <p:cTn id="37" dur="500"/>
                                        <p:tgtEl>
                                          <p:spTgt spid="3">
                                            <p:txEl>
                                              <p:pRg st="11" end="11"/>
                                            </p:txEl>
                                          </p:spTgt>
                                        </p:tgtEl>
                                      </p:cBhvr>
                                    </p:animEffect>
                                  </p:childTnLst>
                                  <p:subTnLst>
                                    <p:animClr clrSpc="rgb" dir="cw">
                                      <p:cBhvr override="childStyle">
                                        <p:cTn dur="1" fill="hold" display="0" masterRel="nextClick" afterEffect="1"/>
                                        <p:tgtEl>
                                          <p:spTgt spid="3">
                                            <p:txEl>
                                              <p:pRg st="11" end="11"/>
                                            </p:txEl>
                                          </p:spTgt>
                                        </p:tgtEl>
                                        <p:attrNameLst>
                                          <p:attrName>ppt_c</p:attrName>
                                        </p:attrNameLst>
                                      </p:cBhvr>
                                      <p:to>
                                        <a:schemeClr val="accent1"/>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left)">
                                      <p:cBhvr>
                                        <p:cTn id="42" dur="500"/>
                                        <p:tgtEl>
                                          <p:spTgt spid="3">
                                            <p:txEl>
                                              <p:pRg st="13" end="13"/>
                                            </p:txEl>
                                          </p:spTgt>
                                        </p:tgtEl>
                                      </p:cBhvr>
                                    </p:animEffect>
                                  </p:childTnLst>
                                  <p:subTnLst>
                                    <p:animClr clrSpc="rgb" dir="cw">
                                      <p:cBhvr override="childStyle">
                                        <p:cTn dur="1" fill="hold" display="0" masterRel="nextClick" afterEffect="1"/>
                                        <p:tgtEl>
                                          <p:spTgt spid="3">
                                            <p:txEl>
                                              <p:pRg st="13" end="1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1EF38-3B2D-5181-22BE-A1C3A400984C}"/>
              </a:ext>
            </a:extLst>
          </p:cNvPr>
          <p:cNvSpPr>
            <a:spLocks noGrp="1"/>
          </p:cNvSpPr>
          <p:nvPr>
            <p:ph type="title"/>
          </p:nvPr>
        </p:nvSpPr>
        <p:spPr>
          <a:xfrm>
            <a:off x="914400" y="274865"/>
            <a:ext cx="10363200" cy="631371"/>
          </a:xfrm>
        </p:spPr>
        <p:txBody>
          <a:bodyPr/>
          <a:lstStyle/>
          <a:p>
            <a:pPr algn="l"/>
            <a:r>
              <a:rPr lang="es-EC" altLang="ja-JP" sz="3200" dirty="0">
                <a:solidFill>
                  <a:srgbClr val="000099"/>
                </a:solidFill>
              </a:rPr>
              <a:t>…continúa</a:t>
            </a:r>
            <a:endParaRPr lang="es-EC" sz="3200" dirty="0">
              <a:solidFill>
                <a:srgbClr val="000099"/>
              </a:solidFill>
            </a:endParaRPr>
          </a:p>
        </p:txBody>
      </p:sp>
      <p:sp>
        <p:nvSpPr>
          <p:cNvPr id="3" name="Marcador de contenido 2">
            <a:extLst>
              <a:ext uri="{FF2B5EF4-FFF2-40B4-BE49-F238E27FC236}">
                <a16:creationId xmlns:a16="http://schemas.microsoft.com/office/drawing/2014/main" id="{D394A1B2-29C0-60CC-5BD4-A945724859E0}"/>
              </a:ext>
            </a:extLst>
          </p:cNvPr>
          <p:cNvSpPr>
            <a:spLocks noGrp="1"/>
          </p:cNvSpPr>
          <p:nvPr>
            <p:ph idx="1"/>
          </p:nvPr>
        </p:nvSpPr>
        <p:spPr>
          <a:xfrm>
            <a:off x="702129" y="1094014"/>
            <a:ext cx="10719707" cy="5001986"/>
          </a:xfrm>
        </p:spPr>
        <p:txBody>
          <a:bodyPr/>
          <a:lstStyle/>
          <a:p>
            <a:pPr marL="0" indent="0" algn="just">
              <a:spcBef>
                <a:spcPts val="0"/>
              </a:spcBef>
              <a:buNone/>
            </a:pPr>
            <a:r>
              <a:rPr lang="es-ES" sz="1800" dirty="0"/>
              <a:t>Pero ver que es cierto en casos particulares no demuestra que sea siempre cierta, no importa cuantos casos probemos, siempre podría fallar en el siguiente.</a:t>
            </a:r>
          </a:p>
          <a:p>
            <a:pPr marL="0" indent="0" algn="just">
              <a:spcBef>
                <a:spcPts val="0"/>
              </a:spcBef>
              <a:buNone/>
            </a:pPr>
            <a:endParaRPr lang="es-ES" sz="700" dirty="0"/>
          </a:p>
          <a:p>
            <a:pPr marL="0" indent="0" algn="just">
              <a:spcBef>
                <a:spcPts val="0"/>
              </a:spcBef>
              <a:buNone/>
            </a:pPr>
            <a:r>
              <a:rPr lang="es-ES" sz="1800" dirty="0"/>
              <a:t>¿Como podemos saber que siempre es cierta, si no podemos comprobar todos los casos porque nos tomaría una eternidad?</a:t>
            </a:r>
          </a:p>
          <a:p>
            <a:pPr marL="0" indent="0" eaLnBrk="1" hangingPunct="1">
              <a:lnSpc>
                <a:spcPct val="90000"/>
              </a:lnSpc>
              <a:buNone/>
            </a:pPr>
            <a:r>
              <a:rPr lang="es-EC" sz="1800" dirty="0"/>
              <a:t>Sabemos que si</a:t>
            </a:r>
            <a:r>
              <a:rPr lang="en-US" sz="1800" dirty="0"/>
              <a:t>:</a:t>
            </a:r>
          </a:p>
          <a:p>
            <a:pPr marL="381000" indent="-381000" eaLnBrk="1" hangingPunct="1">
              <a:lnSpc>
                <a:spcPct val="90000"/>
              </a:lnSpc>
            </a:pPr>
            <a:endParaRPr lang="en-US" sz="700" dirty="0"/>
          </a:p>
          <a:p>
            <a:pPr marL="381000" indent="-381000" eaLnBrk="1" hangingPunct="1">
              <a:lnSpc>
                <a:spcPct val="90000"/>
              </a:lnSpc>
              <a:buFontTx/>
              <a:buAutoNum type="arabicPeriod"/>
            </a:pPr>
            <a:r>
              <a:rPr lang="es-EC" sz="1800" dirty="0"/>
              <a:t>Podemos llegar al primer peldaño de esta escalera;</a:t>
            </a:r>
          </a:p>
          <a:p>
            <a:pPr marL="381000" indent="-381000" eaLnBrk="1" hangingPunct="1">
              <a:lnSpc>
                <a:spcPct val="90000"/>
              </a:lnSpc>
              <a:buFontTx/>
              <a:buAutoNum type="arabicPeriod"/>
            </a:pPr>
            <a:r>
              <a:rPr lang="es-EC" sz="1800" dirty="0"/>
              <a:t>Podemos alcanzar un peldaño particular de la escalera, entonces</a:t>
            </a:r>
          </a:p>
          <a:p>
            <a:pPr marL="381000" indent="-381000" eaLnBrk="1" hangingPunct="1">
              <a:lnSpc>
                <a:spcPct val="90000"/>
              </a:lnSpc>
              <a:buFontTx/>
              <a:buAutoNum type="arabicPeriod"/>
            </a:pPr>
            <a:r>
              <a:rPr lang="es-EC" sz="1800" dirty="0"/>
              <a:t>Podemos llegar al siguiente peldaño de la escalera.</a:t>
            </a:r>
          </a:p>
          <a:p>
            <a:pPr marL="0" indent="0" eaLnBrk="1" hangingPunct="1">
              <a:lnSpc>
                <a:spcPct val="90000"/>
              </a:lnSpc>
            </a:pPr>
            <a:endParaRPr lang="es-EC" sz="1050" dirty="0"/>
          </a:p>
          <a:p>
            <a:pPr marL="0" indent="0" eaLnBrk="1" hangingPunct="1">
              <a:lnSpc>
                <a:spcPct val="90000"/>
              </a:lnSpc>
              <a:buNone/>
            </a:pPr>
            <a:r>
              <a:rPr lang="es-EC" sz="1800" dirty="0"/>
              <a:t>¿Podemos alcanzar a cada paso de esta escalera infinita?</a:t>
            </a:r>
            <a:endParaRPr lang="en-US" sz="1800" dirty="0"/>
          </a:p>
          <a:p>
            <a:pPr marL="381000" indent="-381000" eaLnBrk="1" hangingPunct="1">
              <a:lnSpc>
                <a:spcPct val="90000"/>
              </a:lnSpc>
            </a:pPr>
            <a:endParaRPr lang="en-US" sz="1800" dirty="0"/>
          </a:p>
          <a:p>
            <a:pPr marL="0" indent="0" eaLnBrk="1" hangingPunct="1">
              <a:lnSpc>
                <a:spcPct val="90000"/>
              </a:lnSpc>
              <a:buNone/>
            </a:pPr>
            <a:r>
              <a:rPr lang="es-EC" sz="1800" dirty="0"/>
              <a:t>Sí, usando </a:t>
            </a:r>
            <a:r>
              <a:rPr lang="es-EC" sz="1800" i="1" dirty="0">
                <a:solidFill>
                  <a:srgbClr val="FF0000"/>
                </a:solidFill>
              </a:rPr>
              <a:t>Inducción Matemática </a:t>
            </a:r>
            <a:r>
              <a:rPr lang="es-EC" sz="1800" dirty="0"/>
              <a:t>que es una regla de inferencia que nos dice</a:t>
            </a:r>
            <a:r>
              <a:rPr lang="en-US" sz="1800" dirty="0"/>
              <a:t>:</a:t>
            </a:r>
          </a:p>
          <a:p>
            <a:pPr marL="0" indent="0" eaLnBrk="1" hangingPunct="1">
              <a:lnSpc>
                <a:spcPct val="90000"/>
              </a:lnSpc>
              <a:buNone/>
            </a:pPr>
            <a:r>
              <a:rPr lang="es-ES_tradnl" sz="1800" dirty="0"/>
              <a:t>Si se cumple el primer paso, entonces se cumple el último paso</a:t>
            </a:r>
          </a:p>
          <a:p>
            <a:pPr marL="0" indent="0" algn="just">
              <a:spcBef>
                <a:spcPts val="0"/>
              </a:spcBef>
              <a:buNone/>
            </a:pPr>
            <a:endParaRPr lang="es-ES" sz="1800" dirty="0"/>
          </a:p>
        </p:txBody>
      </p:sp>
      <p:sp>
        <p:nvSpPr>
          <p:cNvPr id="4" name="Marcador de pie de página 3">
            <a:extLst>
              <a:ext uri="{FF2B5EF4-FFF2-40B4-BE49-F238E27FC236}">
                <a16:creationId xmlns:a16="http://schemas.microsoft.com/office/drawing/2014/main" id="{64843B5A-929F-0AA2-1110-01544B30D894}"/>
              </a:ext>
            </a:extLst>
          </p:cNvPr>
          <p:cNvSpPr>
            <a:spLocks noGrp="1"/>
          </p:cNvSpPr>
          <p:nvPr>
            <p:ph type="ftr" sz="quarter" idx="10"/>
          </p:nvPr>
        </p:nvSpPr>
        <p:spPr/>
        <p:txBody>
          <a:body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5766C8E-BA23-7A9F-EE7F-E7CA07CDE6F7}"/>
              </a:ext>
            </a:extLst>
          </p:cNvPr>
          <p:cNvSpPr>
            <a:spLocks noGrp="1"/>
          </p:cNvSpPr>
          <p:nvPr>
            <p:ph type="sldNum" sz="quarter" idx="11"/>
          </p:nvPr>
        </p:nvSpPr>
        <p:spPr/>
        <p:txBody>
          <a:bodyPr/>
          <a:lstStyle/>
          <a:p>
            <a:pPr algn="r" fontAlgn="base">
              <a:spcBef>
                <a:spcPct val="0"/>
              </a:spcBef>
              <a:spcAft>
                <a:spcPct val="0"/>
              </a:spcAft>
              <a:defRPr/>
            </a:pPr>
            <a:fld id="{CF31505A-B211-40F6-926D-1DB8D66E6F52}"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4</a:t>
            </a:fld>
            <a:endParaRPr lang="en-US" sz="1200" b="1">
              <a:solidFill>
                <a:srgbClr val="FFFFFF"/>
              </a:solidFill>
              <a:latin typeface="Arial" panose="020B0604020202020204" pitchFamily="34" charset="0"/>
              <a:cs typeface="Times New Roman" panose="02020603050405020304" pitchFamily="18" charset="0"/>
            </a:endParaRPr>
          </a:p>
        </p:txBody>
      </p:sp>
      <p:pic>
        <p:nvPicPr>
          <p:cNvPr id="6" name="Picture 4">
            <a:extLst>
              <a:ext uri="{FF2B5EF4-FFF2-40B4-BE49-F238E27FC236}">
                <a16:creationId xmlns:a16="http://schemas.microsoft.com/office/drawing/2014/main" id="{641BADD4-413E-EE5F-E1D9-39F7F22D6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4160" y="2533539"/>
            <a:ext cx="1803040" cy="323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limb GIF - Find on GIFER">
            <a:extLst>
              <a:ext uri="{FF2B5EF4-FFF2-40B4-BE49-F238E27FC236}">
                <a16:creationId xmlns:a16="http://schemas.microsoft.com/office/drawing/2014/main" id="{D0181F95-5D22-3625-8B1D-4814462B5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307702" y="2430236"/>
            <a:ext cx="2309498"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87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accent1"/>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accent1"/>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left)">
                                      <p:cBhvr>
                                        <p:cTn id="37"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chemeClr val="accent1"/>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left)">
                                      <p:cBhvr>
                                        <p:cTn id="42" dur="500"/>
                                        <p:tgtEl>
                                          <p:spTgt spid="3">
                                            <p:txEl>
                                              <p:pRg st="11" end="11"/>
                                            </p:txEl>
                                          </p:spTgt>
                                        </p:tgtEl>
                                      </p:cBhvr>
                                    </p:animEffect>
                                  </p:childTnLst>
                                  <p:subTnLst>
                                    <p:animClr clrSpc="rgb" dir="cw">
                                      <p:cBhvr override="childStyle">
                                        <p:cTn dur="1" fill="hold" display="0" masterRel="nextClick" afterEffect="1"/>
                                        <p:tgtEl>
                                          <p:spTgt spid="3">
                                            <p:txEl>
                                              <p:pRg st="11" end="11"/>
                                            </p:txEl>
                                          </p:spTgt>
                                        </p:tgtEl>
                                        <p:attrNameLst>
                                          <p:attrName>ppt_c</p:attrName>
                                        </p:attrNameLst>
                                      </p:cBhvr>
                                      <p:to>
                                        <a:schemeClr val="accent1"/>
                                      </p:to>
                                    </p:animClr>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wipe(left)">
                                      <p:cBhvr>
                                        <p:cTn id="47" dur="500"/>
                                        <p:tgtEl>
                                          <p:spTgt spid="3">
                                            <p:txEl>
                                              <p:pRg st="12" end="12"/>
                                            </p:txEl>
                                          </p:spTgt>
                                        </p:tgtEl>
                                      </p:cBhvr>
                                    </p:animEffect>
                                  </p:childTnLst>
                                  <p:subTnLst>
                                    <p:animClr clrSpc="rgb" dir="cw">
                                      <p:cBhvr override="childStyle">
                                        <p:cTn dur="1" fill="hold" display="0" masterRel="nextClick" afterEffect="1"/>
                                        <p:tgtEl>
                                          <p:spTgt spid="3">
                                            <p:txEl>
                                              <p:pRg st="12" end="12"/>
                                            </p:txEl>
                                          </p:spTgt>
                                        </p:tgtEl>
                                        <p:attrNameLst>
                                          <p:attrName>ppt_c</p:attrName>
                                        </p:attrNameLst>
                                      </p:cBhvr>
                                      <p:to>
                                        <a:schemeClr val="accent1"/>
                                      </p:to>
                                    </p:animClr>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09800" y="152400"/>
            <a:ext cx="7772400" cy="635000"/>
          </a:xfrm>
        </p:spPr>
        <p:txBody>
          <a:bodyPr>
            <a:normAutofit fontScale="90000"/>
          </a:bodyPr>
          <a:lstStyle/>
          <a:p>
            <a:r>
              <a:rPr lang="en-US" dirty="0"/>
              <a:t>¿</a:t>
            </a:r>
            <a:r>
              <a:rPr lang="es-EC" dirty="0"/>
              <a:t>Qué es la inducción</a:t>
            </a:r>
            <a:r>
              <a:rPr lang="en-US" dirty="0"/>
              <a:t>?</a:t>
            </a:r>
          </a:p>
        </p:txBody>
      </p:sp>
      <p:sp>
        <p:nvSpPr>
          <p:cNvPr id="10243" name="Rectangle 3"/>
          <p:cNvSpPr>
            <a:spLocks noGrp="1" noChangeArrowheads="1"/>
          </p:cNvSpPr>
          <p:nvPr>
            <p:ph idx="1"/>
          </p:nvPr>
        </p:nvSpPr>
        <p:spPr>
          <a:xfrm>
            <a:off x="350196" y="1017037"/>
            <a:ext cx="11426472" cy="4858469"/>
          </a:xfrm>
        </p:spPr>
        <p:txBody>
          <a:bodyPr/>
          <a:lstStyle/>
          <a:p>
            <a:pPr>
              <a:lnSpc>
                <a:spcPct val="90000"/>
              </a:lnSpc>
              <a:buFont typeface="Wingdings" panose="05000000000000000000" pitchFamily="2" charset="2"/>
              <a:buChar char="q"/>
            </a:pPr>
            <a:r>
              <a:rPr lang="es-EC" sz="2400" dirty="0">
                <a:sym typeface="Symbol" panose="05050102010706020507" pitchFamily="18" charset="2"/>
              </a:rPr>
              <a:t>De la misma manera que las fichas de un juego de dominó colocadas verticalmente.</a:t>
            </a:r>
          </a:p>
          <a:p>
            <a:pPr marL="0" indent="0">
              <a:lnSpc>
                <a:spcPct val="90000"/>
              </a:lnSpc>
              <a:buNone/>
            </a:pPr>
            <a:endParaRPr lang="es-EC" sz="2400" dirty="0">
              <a:sym typeface="Symbol" panose="05050102010706020507" pitchFamily="18" charset="2"/>
            </a:endParaRPr>
          </a:p>
          <a:p>
            <a:pPr marL="0" indent="0">
              <a:lnSpc>
                <a:spcPct val="90000"/>
              </a:lnSpc>
              <a:buNone/>
            </a:pPr>
            <a:endParaRPr lang="es-EC" sz="2400" dirty="0">
              <a:sym typeface="Symbol" panose="05050102010706020507" pitchFamily="18" charset="2"/>
            </a:endParaRPr>
          </a:p>
          <a:p>
            <a:pPr marL="0" indent="0">
              <a:lnSpc>
                <a:spcPct val="90000"/>
              </a:lnSpc>
              <a:buNone/>
            </a:pPr>
            <a:endParaRPr lang="es-EC" sz="2400" dirty="0">
              <a:sym typeface="Symbol" panose="05050102010706020507" pitchFamily="18" charset="2"/>
            </a:endParaRPr>
          </a:p>
          <a:p>
            <a:pPr marL="0" indent="0">
              <a:lnSpc>
                <a:spcPct val="90000"/>
              </a:lnSpc>
              <a:buNone/>
            </a:pPr>
            <a:endParaRPr lang="es-EC" sz="2400" dirty="0">
              <a:sym typeface="Symbol" panose="05050102010706020507" pitchFamily="18" charset="2"/>
            </a:endParaRPr>
          </a:p>
          <a:p>
            <a:pPr>
              <a:lnSpc>
                <a:spcPct val="90000"/>
              </a:lnSpc>
              <a:buFont typeface="Wingdings" panose="05000000000000000000" pitchFamily="2" charset="2"/>
              <a:buChar char="q"/>
            </a:pPr>
            <a:r>
              <a:rPr lang="es-EC" sz="2400" dirty="0">
                <a:sym typeface="Symbol" panose="05050102010706020507" pitchFamily="18" charset="2"/>
              </a:rPr>
              <a:t>Formalmente  Principio de Inducción Matemática consta de los siguientes pasos </a:t>
            </a:r>
            <a:endParaRPr lang="en-US" sz="2400" dirty="0"/>
          </a:p>
          <a:p>
            <a:pPr>
              <a:lnSpc>
                <a:spcPct val="90000"/>
              </a:lnSpc>
              <a:buFont typeface="Wingdings" panose="05000000000000000000" pitchFamily="2" charset="2"/>
              <a:buChar char="q"/>
            </a:pPr>
            <a:r>
              <a:rPr lang="es-EC" sz="2400" dirty="0"/>
              <a:t>Dos pasos</a:t>
            </a:r>
            <a:r>
              <a:rPr lang="en-US" sz="2400" dirty="0"/>
              <a:t>:</a:t>
            </a:r>
          </a:p>
          <a:p>
            <a:pPr marL="895350" lvl="1" indent="-438150">
              <a:lnSpc>
                <a:spcPct val="90000"/>
              </a:lnSpc>
              <a:buClr>
                <a:srgbClr val="D356F0"/>
              </a:buClr>
              <a:buFont typeface="+mj-lt"/>
              <a:buAutoNum type="romanLcPeriod"/>
            </a:pPr>
            <a:r>
              <a:rPr lang="en-US" sz="2400" dirty="0"/>
              <a:t>Paso Base: </a:t>
            </a:r>
            <a:r>
              <a:rPr lang="es-EC" sz="2400" dirty="0"/>
              <a:t>mostrar que es verdadero para el primer elemento</a:t>
            </a:r>
          </a:p>
          <a:p>
            <a:pPr marL="895350" lvl="1" indent="-438150">
              <a:lnSpc>
                <a:spcPct val="90000"/>
              </a:lnSpc>
              <a:buClr>
                <a:srgbClr val="D356F0"/>
              </a:buClr>
              <a:buFont typeface="+mj-lt"/>
              <a:buAutoNum type="romanLcPeriod"/>
            </a:pPr>
            <a:r>
              <a:rPr lang="es-EC" sz="2400" dirty="0"/>
              <a:t>Paso inductivo:</a:t>
            </a:r>
          </a:p>
          <a:p>
            <a:pPr marL="1436688" lvl="1">
              <a:lnSpc>
                <a:spcPct val="90000"/>
              </a:lnSpc>
            </a:pPr>
            <a:r>
              <a:rPr lang="es-EC" sz="2400" dirty="0"/>
              <a:t>Hipótesis inductiva : se asume que es verdadero para cualquier elemento dado</a:t>
            </a:r>
          </a:p>
          <a:p>
            <a:pPr marL="1968500" lvl="2" indent="-285750">
              <a:lnSpc>
                <a:spcPct val="90000"/>
              </a:lnSpc>
            </a:pPr>
            <a:r>
              <a:rPr lang="es-EC" sz="2000" b="1" dirty="0">
                <a:solidFill>
                  <a:srgbClr val="FF0000"/>
                </a:solidFill>
              </a:rPr>
              <a:t>Debe ser claramente etiquetado!!!</a:t>
            </a:r>
          </a:p>
          <a:p>
            <a:pPr marL="1436688" lvl="1">
              <a:lnSpc>
                <a:spcPct val="90000"/>
              </a:lnSpc>
            </a:pPr>
            <a:r>
              <a:rPr lang="es-EC" sz="2400" dirty="0"/>
              <a:t>Mostrar que es verdadero para el próximo elemento</a:t>
            </a:r>
            <a:r>
              <a:rPr lang="en-US" sz="2000" dirty="0"/>
              <a:t>.</a:t>
            </a:r>
          </a:p>
        </p:txBody>
      </p:sp>
      <p:sp>
        <p:nvSpPr>
          <p:cNvPr id="5" name="Marcador de número de diapositiva 4"/>
          <p:cNvSpPr>
            <a:spLocks noGrp="1"/>
          </p:cNvSpPr>
          <p:nvPr>
            <p:ph type="sldNum" sz="quarter" idx="11"/>
          </p:nvPr>
        </p:nvSpPr>
        <p:spPr/>
        <p:txBody>
          <a:bodyPr/>
          <a:lstStyle/>
          <a:p>
            <a:fld id="{6D7194D6-8DB3-46B4-B84E-EA0FA77554C2}" type="slidenum">
              <a:rPr lang="en-US"/>
              <a:pPr/>
              <a:t>5</a:t>
            </a:fld>
            <a:endParaRPr lang="en-US"/>
          </a:p>
        </p:txBody>
      </p:sp>
      <p:pic>
        <p:nvPicPr>
          <p:cNvPr id="2050" name="Picture 2">
            <a:extLst>
              <a:ext uri="{FF2B5EF4-FFF2-40B4-BE49-F238E27FC236}">
                <a16:creationId xmlns:a16="http://schemas.microsoft.com/office/drawing/2014/main" id="{3FE7BC05-4234-AC41-6367-B0E36F4E9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579" y="1510882"/>
            <a:ext cx="4646805" cy="1487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35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9800" y="341194"/>
            <a:ext cx="7772400" cy="645994"/>
          </a:xfrm>
        </p:spPr>
        <p:txBody>
          <a:bodyPr/>
          <a:lstStyle/>
          <a:p>
            <a:pPr lvl="0">
              <a:spcBef>
                <a:spcPct val="20000"/>
              </a:spcBef>
            </a:pPr>
            <a:r>
              <a:rPr lang="es-EC" sz="3200" dirty="0">
                <a:solidFill>
                  <a:srgbClr val="000099"/>
                </a:solidFill>
                <a:ea typeface="+mn-ea"/>
                <a:cs typeface="+mn-cs"/>
              </a:rPr>
              <a:t>Teorema (Principio de Inducción Matemática)</a:t>
            </a:r>
            <a:endParaRPr lang="es-EC"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14149" y="1255594"/>
                <a:ext cx="11054687" cy="4114800"/>
              </a:xfrm>
            </p:spPr>
            <p:txBody>
              <a:bodyPr/>
              <a:lstStyle/>
              <a:p>
                <a:pPr marL="0" indent="0">
                  <a:buNone/>
                </a:pPr>
                <a:r>
                  <a:rPr lang="es-EC" sz="2400" dirty="0"/>
                  <a:t>Sea </a:t>
                </a:r>
                <a14:m>
                  <m:oMath xmlns:m="http://schemas.openxmlformats.org/officeDocument/2006/math">
                    <m:r>
                      <a:rPr lang="es-EC" sz="2400" i="1" dirty="0">
                        <a:latin typeface="Cambria Math" panose="02040503050406030204" pitchFamily="18" charset="0"/>
                      </a:rPr>
                      <m:t>𝑃</m:t>
                    </m:r>
                    <m:r>
                      <a:rPr lang="es-EC" sz="2400" i="1" dirty="0">
                        <a:latin typeface="Cambria Math" panose="02040503050406030204" pitchFamily="18" charset="0"/>
                      </a:rPr>
                      <m:t>(</m:t>
                    </m:r>
                    <m:r>
                      <a:rPr lang="es-EC" sz="2400" i="1" dirty="0">
                        <a:latin typeface="Cambria Math" panose="02040503050406030204" pitchFamily="18" charset="0"/>
                      </a:rPr>
                      <m:t>𝑛</m:t>
                    </m:r>
                    <m:r>
                      <a:rPr lang="es-EC" sz="2400" i="1" dirty="0">
                        <a:latin typeface="Cambria Math" panose="02040503050406030204" pitchFamily="18" charset="0"/>
                      </a:rPr>
                      <m:t>)</m:t>
                    </m:r>
                  </m:oMath>
                </a14:m>
                <a:r>
                  <a:rPr lang="es-EC" sz="2400" dirty="0"/>
                  <a:t> una proposición definida a partir de un número natural </a:t>
                </a:r>
                <a14:m>
                  <m:oMath xmlns:m="http://schemas.openxmlformats.org/officeDocument/2006/math">
                    <m:r>
                      <a:rPr lang="es-EC" sz="2400" i="1">
                        <a:latin typeface="Cambria Math" panose="02040503050406030204" pitchFamily="18" charset="0"/>
                      </a:rPr>
                      <m:t>(</m:t>
                    </m:r>
                    <m:r>
                      <a:rPr lang="es-EC" sz="2400" i="1">
                        <a:latin typeface="Cambria Math" panose="02040503050406030204" pitchFamily="18" charset="0"/>
                      </a:rPr>
                      <m:t>𝑛</m:t>
                    </m:r>
                    <m:r>
                      <a:rPr lang="es-EC" sz="2400" i="1">
                        <a:latin typeface="Cambria Math" panose="02040503050406030204" pitchFamily="18" charset="0"/>
                      </a:rPr>
                      <m:t>∈</m:t>
                    </m:r>
                    <m:r>
                      <a:rPr lang="es-EC" sz="2400" i="1">
                        <a:latin typeface="Cambria Math" panose="02040503050406030204" pitchFamily="18" charset="0"/>
                        <a:ea typeface="Cambria Math" panose="02040503050406030204" pitchFamily="18" charset="0"/>
                      </a:rPr>
                      <m:t>ℕ</m:t>
                    </m:r>
                    <m:r>
                      <a:rPr lang="es-EC" sz="2400" i="1">
                        <a:latin typeface="Cambria Math" panose="02040503050406030204" pitchFamily="18" charset="0"/>
                        <a:ea typeface="Cambria Math" panose="02040503050406030204" pitchFamily="18" charset="0"/>
                      </a:rPr>
                      <m:t>)</m:t>
                    </m:r>
                  </m:oMath>
                </a14:m>
                <a:r>
                  <a:rPr lang="es-EC" sz="2400" dirty="0"/>
                  <a:t> fijo </a:t>
                </a:r>
                <a14:m>
                  <m:oMath xmlns:m="http://schemas.openxmlformats.org/officeDocument/2006/math">
                    <m:r>
                      <a:rPr lang="es-EC" sz="2400" i="1">
                        <a:latin typeface="Cambria Math" panose="02040503050406030204" pitchFamily="18" charset="0"/>
                      </a:rPr>
                      <m:t>𝑎</m:t>
                    </m:r>
                  </m:oMath>
                </a14:m>
                <a:r>
                  <a:rPr lang="es-EC" sz="2400" dirty="0"/>
                  <a:t> </a:t>
                </a:r>
                <a14:m>
                  <m:oMath xmlns:m="http://schemas.openxmlformats.org/officeDocument/2006/math">
                    <m:r>
                      <a:rPr lang="es-EC" sz="2400" i="1" dirty="0">
                        <a:latin typeface="Cambria Math" panose="02040503050406030204" pitchFamily="18" charset="0"/>
                      </a:rPr>
                      <m:t>(</m:t>
                    </m:r>
                    <m:r>
                      <a:rPr lang="es-EC" sz="2400" i="1" dirty="0">
                        <a:latin typeface="Cambria Math" panose="02040503050406030204" pitchFamily="18" charset="0"/>
                      </a:rPr>
                      <m:t>𝑛</m:t>
                    </m:r>
                    <m:r>
                      <a:rPr lang="es-EC" sz="2400" i="1" dirty="0">
                        <a:latin typeface="Cambria Math" panose="02040503050406030204" pitchFamily="18" charset="0"/>
                      </a:rPr>
                      <m:t>≥</m:t>
                    </m:r>
                    <m:r>
                      <a:rPr lang="es-EC" sz="2400" i="1" dirty="0">
                        <a:latin typeface="Cambria Math" panose="02040503050406030204" pitchFamily="18" charset="0"/>
                      </a:rPr>
                      <m:t>𝑎</m:t>
                    </m:r>
                    <m:r>
                      <a:rPr lang="es-EC" sz="2400" i="1" dirty="0">
                        <a:latin typeface="Cambria Math" panose="02040503050406030204" pitchFamily="18" charset="0"/>
                      </a:rPr>
                      <m:t>)</m:t>
                    </m:r>
                  </m:oMath>
                </a14:m>
                <a:r>
                  <a:rPr lang="es-EC" sz="2400" dirty="0"/>
                  <a:t>.</a:t>
                </a:r>
              </a:p>
              <a:p>
                <a:pPr marL="0" indent="0">
                  <a:buNone/>
                </a:pPr>
                <a:endParaRPr lang="es-EC" sz="2400" dirty="0"/>
              </a:p>
              <a:p>
                <a:pPr marL="0" indent="0">
                  <a:buNone/>
                </a:pPr>
                <a:r>
                  <a:rPr lang="es-EC" sz="2400" b="1" dirty="0"/>
                  <a:t>Paso Básico</a:t>
                </a:r>
                <a:r>
                  <a:rPr lang="es-EC" sz="2400" dirty="0"/>
                  <a:t>:  </a:t>
                </a:r>
                <a14:m>
                  <m:oMath xmlns:m="http://schemas.openxmlformats.org/officeDocument/2006/math">
                    <m:r>
                      <a:rPr lang="es-EC" sz="2400" i="1" dirty="0">
                        <a:latin typeface="Cambria Math" panose="02040503050406030204" pitchFamily="18" charset="0"/>
                      </a:rPr>
                      <m:t>𝑃</m:t>
                    </m:r>
                    <m:r>
                      <a:rPr lang="es-EC" sz="2400" i="1" dirty="0">
                        <a:latin typeface="Cambria Math" panose="02040503050406030204" pitchFamily="18" charset="0"/>
                      </a:rPr>
                      <m:t>(</m:t>
                    </m:r>
                    <m:r>
                      <a:rPr lang="es-EC" sz="2400" i="1" dirty="0">
                        <a:latin typeface="Cambria Math" panose="02040503050406030204" pitchFamily="18" charset="0"/>
                      </a:rPr>
                      <m:t>𝑎</m:t>
                    </m:r>
                    <m:r>
                      <a:rPr lang="es-EC" sz="2400" i="1" dirty="0">
                        <a:latin typeface="Cambria Math" panose="02040503050406030204" pitchFamily="18" charset="0"/>
                      </a:rPr>
                      <m:t>)</m:t>
                    </m:r>
                  </m:oMath>
                </a14:m>
                <a:r>
                  <a:rPr lang="es-EC" sz="2400" dirty="0"/>
                  <a:t> es  verdadero</a:t>
                </a:r>
              </a:p>
              <a:p>
                <a:pPr marL="0" indent="0">
                  <a:buNone/>
                </a:pPr>
                <a:r>
                  <a:rPr lang="es-EC" sz="2400" b="1" dirty="0"/>
                  <a:t>Paso Inductivo</a:t>
                </a:r>
                <a:r>
                  <a:rPr lang="es-EC" sz="2400" dirty="0"/>
                  <a:t>: </a:t>
                </a:r>
                <a14:m>
                  <m:oMath xmlns:m="http://schemas.openxmlformats.org/officeDocument/2006/math">
                    <m:r>
                      <a:rPr lang="es-EC" sz="2400" i="1" dirty="0">
                        <a:latin typeface="Cambria Math" panose="02040503050406030204" pitchFamily="18" charset="0"/>
                      </a:rPr>
                      <m:t>𝑃</m:t>
                    </m:r>
                    <m:r>
                      <a:rPr lang="es-EC" sz="2400" i="1" dirty="0">
                        <a:latin typeface="Cambria Math" panose="02040503050406030204" pitchFamily="18" charset="0"/>
                      </a:rPr>
                      <m:t>(</m:t>
                    </m:r>
                    <m:r>
                      <a:rPr lang="es-EC" sz="2400" i="1" dirty="0">
                        <a:latin typeface="Cambria Math" panose="02040503050406030204" pitchFamily="18" charset="0"/>
                      </a:rPr>
                      <m:t>𝑘</m:t>
                    </m:r>
                    <m:r>
                      <a:rPr lang="es-EC" sz="2400" i="1" dirty="0">
                        <a:latin typeface="Cambria Math" panose="02040503050406030204" pitchFamily="18" charset="0"/>
                      </a:rPr>
                      <m:t>) </m:t>
                    </m:r>
                  </m:oMath>
                </a14:m>
                <a:r>
                  <a:rPr lang="es-EC" sz="2400" dirty="0"/>
                  <a:t>verdadero   ⇒  </a:t>
                </a:r>
                <a14:m>
                  <m:oMath xmlns:m="http://schemas.openxmlformats.org/officeDocument/2006/math">
                    <m:r>
                      <a:rPr lang="es-EC" sz="2400" i="1" dirty="0">
                        <a:latin typeface="Cambria Math" panose="02040503050406030204" pitchFamily="18" charset="0"/>
                      </a:rPr>
                      <m:t>𝑃</m:t>
                    </m:r>
                    <m:r>
                      <a:rPr lang="es-EC" sz="2400" i="1" dirty="0">
                        <a:latin typeface="Cambria Math" panose="02040503050406030204" pitchFamily="18" charset="0"/>
                      </a:rPr>
                      <m:t>(</m:t>
                    </m:r>
                    <m:r>
                      <a:rPr lang="es-EC" sz="2400" i="1" dirty="0">
                        <a:latin typeface="Cambria Math" panose="02040503050406030204" pitchFamily="18" charset="0"/>
                      </a:rPr>
                      <m:t>𝑘</m:t>
                    </m:r>
                    <m:r>
                      <a:rPr lang="es-EC" sz="2400" i="1" dirty="0">
                        <a:latin typeface="Cambria Math" panose="02040503050406030204" pitchFamily="18" charset="0"/>
                      </a:rPr>
                      <m:t>+1)</m:t>
                    </m:r>
                  </m:oMath>
                </a14:m>
                <a:r>
                  <a:rPr lang="es-EC" sz="2400" dirty="0"/>
                  <a:t> verdadero. </a:t>
                </a:r>
              </a:p>
              <a:p>
                <a:pPr marL="0" indent="0">
                  <a:buNone/>
                </a:pPr>
                <a:endParaRPr lang="es-EC" sz="2400" dirty="0"/>
              </a:p>
              <a:p>
                <a:pPr marL="0" indent="0">
                  <a:buNone/>
                </a:pPr>
                <a14:m>
                  <m:oMath xmlns:m="http://schemas.openxmlformats.org/officeDocument/2006/math">
                    <m:r>
                      <a:rPr lang="es-EC" sz="2400" i="1">
                        <a:latin typeface="Cambria Math" panose="02040503050406030204" pitchFamily="18" charset="0"/>
                        <a:ea typeface="Cambria Math" panose="02040503050406030204" pitchFamily="18" charset="0"/>
                      </a:rPr>
                      <m:t>∴</m:t>
                    </m:r>
                  </m:oMath>
                </a14:m>
                <a:r>
                  <a:rPr lang="es-EC" sz="2400" dirty="0"/>
                  <a:t> Como se verifica los dos pasos de la inducción, la propuesta </a:t>
                </a:r>
                <a14:m>
                  <m:oMath xmlns:m="http://schemas.openxmlformats.org/officeDocument/2006/math">
                    <m:r>
                      <a:rPr lang="es-EC" sz="2400" i="1">
                        <a:latin typeface="Cambria Math" panose="02040503050406030204" pitchFamily="18" charset="0"/>
                      </a:rPr>
                      <m:t>𝑃</m:t>
                    </m:r>
                    <m:d>
                      <m:dPr>
                        <m:ctrlPr>
                          <a:rPr lang="es-EC" sz="2400" i="1">
                            <a:latin typeface="Cambria Math" panose="02040503050406030204" pitchFamily="18" charset="0"/>
                          </a:rPr>
                        </m:ctrlPr>
                      </m:dPr>
                      <m:e>
                        <m:r>
                          <a:rPr lang="es-EC" sz="2400" i="1">
                            <a:latin typeface="Cambria Math" panose="02040503050406030204" pitchFamily="18" charset="0"/>
                          </a:rPr>
                          <m:t>𝑛</m:t>
                        </m:r>
                      </m:e>
                    </m:d>
                    <m:r>
                      <a:rPr lang="es-EC" sz="2400" i="1" dirty="0">
                        <a:latin typeface="Cambria Math" panose="02040503050406030204" pitchFamily="18" charset="0"/>
                      </a:rPr>
                      <m:t> </m:t>
                    </m:r>
                  </m:oMath>
                </a14:m>
                <a:r>
                  <a:rPr lang="es-EC" sz="2400" dirty="0"/>
                  <a:t>se acepta como verdadera para todo </a:t>
                </a:r>
                <a14:m>
                  <m:oMath xmlns:m="http://schemas.openxmlformats.org/officeDocument/2006/math">
                    <m:r>
                      <a:rPr lang="es-EC" sz="2400" i="1" dirty="0" smtClean="0">
                        <a:latin typeface="Cambria Math" panose="02040503050406030204" pitchFamily="18" charset="0"/>
                      </a:rPr>
                      <m:t>𝑛</m:t>
                    </m:r>
                    <m:r>
                      <a:rPr lang="es-EC" sz="2400" i="1" dirty="0" smtClean="0">
                        <a:latin typeface="Cambria Math" panose="02040503050406030204" pitchFamily="18" charset="0"/>
                      </a:rPr>
                      <m:t>≥</m:t>
                    </m:r>
                    <m:r>
                      <a:rPr lang="es-EC" sz="2400" i="1" dirty="0" smtClean="0">
                        <a:latin typeface="Cambria Math" panose="02040503050406030204" pitchFamily="18" charset="0"/>
                      </a:rPr>
                      <m:t>𝑎</m:t>
                    </m:r>
                  </m:oMath>
                </a14:m>
                <a:r>
                  <a:rPr lang="es-EC" sz="2400" dirty="0"/>
                  <a:t>.</a:t>
                </a:r>
              </a:p>
              <a:p>
                <a:pPr marL="0" indent="0">
                  <a:buNone/>
                </a:pPr>
                <a:endParaRPr lang="es-EC"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14149" y="1255594"/>
                <a:ext cx="11054687" cy="4114800"/>
              </a:xfrm>
              <a:blipFill>
                <a:blip r:embed="rId2"/>
                <a:stretch>
                  <a:fillRect l="-883" t="-1185" r="-827"/>
                </a:stretch>
              </a:blipFill>
            </p:spPr>
            <p:txBody>
              <a:bodyPr/>
              <a:lstStyle/>
              <a:p>
                <a:r>
                  <a:rPr lang="es-EC">
                    <a:noFill/>
                  </a:rPr>
                  <a:t> </a:t>
                </a:r>
              </a:p>
            </p:txBody>
          </p:sp>
        </mc:Fallback>
      </mc:AlternateContent>
      <p:sp>
        <p:nvSpPr>
          <p:cNvPr id="5" name="Marcador de número de diapositiva 4"/>
          <p:cNvSpPr>
            <a:spLocks noGrp="1"/>
          </p:cNvSpPr>
          <p:nvPr>
            <p:ph type="sldNum" sz="quarter" idx="11"/>
          </p:nvPr>
        </p:nvSpPr>
        <p:spPr>
          <a:xfrm>
            <a:off x="8305800" y="6553200"/>
            <a:ext cx="2362200" cy="304800"/>
          </a:xfrm>
        </p:spPr>
        <p:txBody>
          <a:bodyPr/>
          <a:lstStyle/>
          <a:p>
            <a:pPr fontAlgn="base">
              <a:spcBef>
                <a:spcPct val="0"/>
              </a:spcBef>
              <a:spcAft>
                <a:spcPct val="0"/>
              </a:spcAft>
              <a:defRPr/>
            </a:pPr>
            <a:fld id="{CF31505A-B211-40F6-926D-1DB8D66E6F52}" type="slidenum">
              <a:rPr lang="en-US">
                <a:solidFill>
                  <a:srgbClr val="FFFFFF"/>
                </a:solidFill>
                <a:cs typeface="Times New Roman" panose="02020603050405020304" pitchFamily="18" charset="0"/>
              </a:rPr>
              <a:pPr fontAlgn="base">
                <a:spcBef>
                  <a:spcPct val="0"/>
                </a:spcBef>
                <a:spcAft>
                  <a:spcPct val="0"/>
                </a:spcAft>
                <a:defRPr/>
              </a:pPr>
              <a:t>6</a:t>
            </a:fld>
            <a:endParaRPr lang="en-US">
              <a:solidFill>
                <a:srgbClr val="FFFFFF"/>
              </a:solidFill>
              <a:cs typeface="Times New Roman" panose="02020603050405020304" pitchFamily="18" charset="0"/>
            </a:endParaRPr>
          </a:p>
        </p:txBody>
      </p:sp>
    </p:spTree>
    <p:extLst>
      <p:ext uri="{BB962C8B-B14F-4D97-AF65-F5344CB8AC3E}">
        <p14:creationId xmlns:p14="http://schemas.microsoft.com/office/powerpoint/2010/main" val="86483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5">
            <a:extLst>
              <a:ext uri="{FF2B5EF4-FFF2-40B4-BE49-F238E27FC236}">
                <a16:creationId xmlns:a16="http://schemas.microsoft.com/office/drawing/2014/main" id="{B19EBACB-59AC-D297-814A-B162A91B9C28}"/>
              </a:ext>
            </a:extLst>
          </p:cNvPr>
          <p:cNvSpPr>
            <a:spLocks noGrp="1"/>
          </p:cNvSpPr>
          <p:nvPr>
            <p:ph type="title"/>
          </p:nvPr>
        </p:nvSpPr>
        <p:spPr>
          <a:xfrm>
            <a:off x="914400" y="475397"/>
            <a:ext cx="10363200" cy="377588"/>
          </a:xfrm>
        </p:spPr>
        <p:txBody>
          <a:bodyPr/>
          <a:lstStyle/>
          <a:p>
            <a:pPr marL="0" marR="0" lvl="0" indent="0" defTabSz="914400" rtl="0" eaLnBrk="1" fontAlgn="auto" latinLnBrk="0" hangingPunct="1">
              <a:lnSpc>
                <a:spcPct val="100000"/>
              </a:lnSpc>
              <a:spcBef>
                <a:spcPct val="20000"/>
              </a:spcBef>
              <a:spcAft>
                <a:spcPts val="0"/>
              </a:spcAft>
              <a:tabLst/>
              <a:defRPr/>
            </a:pPr>
            <a:r>
              <a:rPr kumimoji="0" lang="es-EC" sz="3200" b="0" i="0" u="none" strike="noStrike" kern="1200" cap="none" spc="0" normalizeH="0" baseline="0" noProof="0" dirty="0">
                <a:ln>
                  <a:noFill/>
                </a:ln>
                <a:solidFill>
                  <a:srgbClr val="000099"/>
                </a:solidFill>
                <a:effectLst/>
                <a:uLnTx/>
                <a:uFillTx/>
                <a:latin typeface="Times New Roman"/>
                <a:ea typeface="+mn-ea"/>
                <a:cs typeface="+mn-cs"/>
              </a:rPr>
              <a:t>Teorema (Principio de Inducción Matemática)</a:t>
            </a:r>
            <a:endParaRPr lang="es-EC" dirty="0"/>
          </a:p>
        </p:txBody>
      </p:sp>
      <mc:AlternateContent xmlns:mc="http://schemas.openxmlformats.org/markup-compatibility/2006" xmlns:a14="http://schemas.microsoft.com/office/drawing/2010/main">
        <mc:Choice Requires="a14">
          <p:sp>
            <p:nvSpPr>
              <p:cNvPr id="14" name="Marcador de contenido 13">
                <a:extLst>
                  <a:ext uri="{FF2B5EF4-FFF2-40B4-BE49-F238E27FC236}">
                    <a16:creationId xmlns:a16="http://schemas.microsoft.com/office/drawing/2014/main" id="{29A759F4-A150-60FA-4B50-EC8E009FE788}"/>
                  </a:ext>
                </a:extLst>
              </p:cNvPr>
              <p:cNvSpPr>
                <a:spLocks noGrp="1"/>
              </p:cNvSpPr>
              <p:nvPr>
                <p:ph idx="1"/>
              </p:nvPr>
            </p:nvSpPr>
            <p:spPr>
              <a:xfrm>
                <a:off x="755373" y="987188"/>
                <a:ext cx="10363200" cy="5244647"/>
              </a:xfrm>
            </p:spPr>
            <p:txBody>
              <a:bodyPr/>
              <a:lstStyle/>
              <a:p>
                <a:pPr marL="0" indent="0" algn="just">
                  <a:spcBef>
                    <a:spcPts val="0"/>
                  </a:spcBef>
                  <a:spcAft>
                    <a:spcPts val="0"/>
                  </a:spcAft>
                  <a:buNone/>
                </a:pPr>
                <a:r>
                  <a:rPr lang="es-ES" sz="1800" dirty="0"/>
                  <a:t>Suponga que una propuesta P(n) está definida a partir de un número natural fijo </a:t>
                </a:r>
                <a14:m>
                  <m:oMath xmlns:m="http://schemas.openxmlformats.org/officeDocument/2006/math">
                    <m:r>
                      <a:rPr lang="es-ES" sz="1800" i="1" dirty="0" smtClean="0">
                        <a:latin typeface="Cambria Math" panose="02040503050406030204" pitchFamily="18" charset="0"/>
                      </a:rPr>
                      <m:t>𝑎</m:t>
                    </m:r>
                  </m:oMath>
                </a14:m>
                <a:r>
                  <a:rPr lang="es-ES" sz="1800" dirty="0"/>
                  <a:t>. Y considere que las dos afirmaciones son verdaderas</a:t>
                </a:r>
              </a:p>
              <a:p>
                <a:pPr marL="0" indent="0" algn="just">
                  <a:spcBef>
                    <a:spcPts val="0"/>
                  </a:spcBef>
                  <a:spcAft>
                    <a:spcPts val="0"/>
                  </a:spcAft>
                  <a:buNone/>
                </a:pPr>
                <a:endParaRPr lang="es-ES" sz="1000" dirty="0"/>
              </a:p>
              <a:p>
                <a:pPr marL="0" indent="0" algn="just">
                  <a:spcBef>
                    <a:spcPts val="0"/>
                  </a:spcBef>
                  <a:spcAft>
                    <a:spcPts val="0"/>
                  </a:spcAft>
                  <a:buNone/>
                </a:pP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Expongamos estos dos pasos en un lenguaje más formal</a:t>
                </a:r>
                <a:endParaRPr lang="es-EC"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0"/>
                  </a:spcAft>
                  <a:buNone/>
                </a:pPr>
                <a:endParaRPr lang="es-EC"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spcAft>
                    <a:spcPts val="0"/>
                  </a:spcAft>
                  <a:buFont typeface="+mj-lt"/>
                  <a:buAutoNum type="arabicPeriod"/>
                </a:pPr>
                <a:r>
                  <a:rPr lang="es-EC" sz="1800" b="1" dirty="0">
                    <a:effectLst/>
                    <a:latin typeface="Times New Roman" panose="02020603050405020304" pitchFamily="18" charset="0"/>
                    <a:ea typeface="Calibri" panose="020F0502020204030204" pitchFamily="34" charset="0"/>
                    <a:cs typeface="Times New Roman" panose="02020603050405020304" pitchFamily="18" charset="0"/>
                  </a:rPr>
                  <a:t>Paso inicial:</a:t>
                </a: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Probar que la proposición </a:t>
                </a:r>
                <a14:m>
                  <m:oMath xmlns:m="http://schemas.openxmlformats.org/officeDocument/2006/math">
                    <m:r>
                      <a:rPr lang="es-EC" sz="1800" i="1">
                        <a:effectLst/>
                        <a:latin typeface="Cambria Math" panose="02040503050406030204" pitchFamily="18" charset="0"/>
                        <a:ea typeface="Calibri" panose="020F0502020204030204" pitchFamily="34" charset="0"/>
                        <a:cs typeface="Times New Roman" panose="02020603050405020304" pitchFamily="18" charset="0"/>
                      </a:rPr>
                      <m:t>𝑃</m:t>
                    </m:r>
                    <m:r>
                      <a:rPr lang="es-EC" sz="1800" i="1">
                        <a:effectLst/>
                        <a:latin typeface="Cambria Math" panose="02040503050406030204" pitchFamily="18" charset="0"/>
                        <a:ea typeface="Calibri" panose="020F0502020204030204" pitchFamily="34" charset="0"/>
                        <a:cs typeface="Times New Roman" panose="02020603050405020304" pitchFamily="18" charset="0"/>
                      </a:rPr>
                      <m:t>(</m:t>
                    </m:r>
                    <m:r>
                      <a:rPr lang="es-EC"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C" sz="18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es verdadera (o para algún valor inicial </a:t>
                </a:r>
                <a14:m>
                  <m:oMath xmlns:m="http://schemas.openxmlformats.org/officeDocument/2006/math">
                    <m:r>
                      <a:rPr lang="es-EC"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C" sz="1800" i="1">
                        <a:effectLst/>
                        <a:latin typeface="Cambria Math" panose="02040503050406030204" pitchFamily="18" charset="0"/>
                        <a:ea typeface="Calibri" panose="020F0502020204030204" pitchFamily="34" charset="0"/>
                        <a:cs typeface="Times New Roman" panose="02020603050405020304" pitchFamily="18" charset="0"/>
                      </a:rPr>
                      <m:t> = </m:t>
                    </m:r>
                    <m:r>
                      <a:rPr lang="es-EC" sz="1800" i="1">
                        <a:effectLst/>
                        <a:latin typeface="Cambria Math" panose="02040503050406030204" pitchFamily="18" charset="0"/>
                        <a:ea typeface="Calibri" panose="020F0502020204030204" pitchFamily="34" charset="0"/>
                        <a:cs typeface="Times New Roman" panose="02020603050405020304" pitchFamily="18" charset="0"/>
                      </a:rPr>
                      <m:t>𝑎</m:t>
                    </m:r>
                  </m:oMath>
                </a14:m>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s-EC" sz="18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0"/>
                  </a:spcBef>
                  <a:spcAft>
                    <a:spcPts val="0"/>
                  </a:spcAft>
                  <a:buFont typeface="+mj-lt"/>
                  <a:buAutoNum type="arabicPeriod"/>
                </a:pPr>
                <a:endParaRPr lang="es-EC" sz="1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0"/>
                  </a:spcBef>
                  <a:spcAft>
                    <a:spcPts val="0"/>
                  </a:spcAft>
                  <a:buFont typeface="+mj-lt"/>
                  <a:buAutoNum type="arabicPeriod"/>
                </a:pPr>
                <a:r>
                  <a:rPr lang="es-EC" sz="1800" b="1" dirty="0">
                    <a:effectLst/>
                    <a:latin typeface="Times New Roman" panose="02020603050405020304" pitchFamily="18" charset="0"/>
                    <a:ea typeface="Calibri" panose="020F0502020204030204" pitchFamily="34" charset="0"/>
                    <a:cs typeface="Times New Roman" panose="02020603050405020304" pitchFamily="18" charset="0"/>
                  </a:rPr>
                  <a:t>Paso inductivo:</a:t>
                </a:r>
                <a:r>
                  <a:rPr lang="es-EC" sz="1800" b="1" dirty="0">
                    <a:latin typeface="Calibri" panose="020F0502020204030204" pitchFamily="34" charset="0"/>
                    <a:ea typeface="Calibri" panose="020F0502020204030204" pitchFamily="34" charset="0"/>
                    <a:cs typeface="Times New Roman" panose="02020603050405020304" pitchFamily="18" charset="0"/>
                  </a:rPr>
                  <a:t> </a:t>
                </a: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Este paso es la parte difícil, lo dividimos en las </a:t>
                </a:r>
                <a:r>
                  <a:rPr lang="es-EC" sz="1800" b="1" dirty="0">
                    <a:effectLst/>
                    <a:latin typeface="Times New Roman" panose="02020603050405020304" pitchFamily="18" charset="0"/>
                    <a:ea typeface="Calibri" panose="020F0502020204030204" pitchFamily="34" charset="0"/>
                    <a:cs typeface="Times New Roman" panose="02020603050405020304" pitchFamily="18" charset="0"/>
                  </a:rPr>
                  <a:t>Etapa 1</a:t>
                </a: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EC" sz="1800" b="1" dirty="0">
                    <a:effectLst/>
                    <a:latin typeface="Times New Roman" panose="02020603050405020304" pitchFamily="18" charset="0"/>
                    <a:ea typeface="Calibri" panose="020F0502020204030204" pitchFamily="34" charset="0"/>
                    <a:cs typeface="Times New Roman" panose="02020603050405020304" pitchFamily="18" charset="0"/>
                  </a:rPr>
                  <a:t>Etapa 2</a:t>
                </a: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y </a:t>
                </a:r>
                <a:r>
                  <a:rPr lang="es-EC" sz="1800" b="1" dirty="0">
                    <a:effectLst/>
                    <a:latin typeface="Times New Roman" panose="02020603050405020304" pitchFamily="18" charset="0"/>
                    <a:ea typeface="Calibri" panose="020F0502020204030204" pitchFamily="34" charset="0"/>
                    <a:cs typeface="Times New Roman" panose="02020603050405020304" pitchFamily="18" charset="0"/>
                  </a:rPr>
                  <a:t>Etapa 3.</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715963" algn="just">
                  <a:spcBef>
                    <a:spcPts val="0"/>
                  </a:spcBef>
                  <a:spcAft>
                    <a:spcPts val="0"/>
                  </a:spcAft>
                  <a:buClr>
                    <a:srgbClr val="FF5050"/>
                  </a:buClr>
                </a:pPr>
                <a:r>
                  <a:rPr lang="es-EC" sz="1800" b="1" dirty="0">
                    <a:effectLst/>
                    <a:latin typeface="Times New Roman" panose="02020603050405020304" pitchFamily="18" charset="0"/>
                    <a:ea typeface="Calibri" panose="020F0502020204030204" pitchFamily="34" charset="0"/>
                    <a:cs typeface="Times New Roman" panose="02020603050405020304" pitchFamily="18" charset="0"/>
                  </a:rPr>
                  <a:t>Etapa 1</a:t>
                </a: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Escriba la proposición para el caso </a:t>
                </a:r>
                <a14:m>
                  <m:oMath xmlns:m="http://schemas.openxmlformats.org/officeDocument/2006/math">
                    <m:r>
                      <a:rPr lang="es-EC"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C" sz="1800" i="1">
                        <a:effectLst/>
                        <a:latin typeface="Cambria Math" panose="02040503050406030204" pitchFamily="18" charset="0"/>
                        <a:ea typeface="Calibri" panose="020F0502020204030204" pitchFamily="34" charset="0"/>
                        <a:cs typeface="Times New Roman" panose="02020603050405020304" pitchFamily="18" charset="0"/>
                      </a:rPr>
                      <m:t> = </m:t>
                    </m:r>
                    <m:r>
                      <a:rPr lang="es-EC" sz="1800" i="1">
                        <a:effectLst/>
                        <a:latin typeface="Cambria Math" panose="02040503050406030204" pitchFamily="18" charset="0"/>
                        <a:ea typeface="Calibri" panose="020F0502020204030204" pitchFamily="34" charset="0"/>
                        <a:cs typeface="Times New Roman" panose="02020603050405020304" pitchFamily="18" charset="0"/>
                      </a:rPr>
                      <m:t>𝑘</m:t>
                    </m:r>
                  </m:oMath>
                </a14:m>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es decir </a:t>
                </a:r>
                <a14:m>
                  <m:oMath xmlns:m="http://schemas.openxmlformats.org/officeDocument/2006/math">
                    <m:r>
                      <a:rPr lang="es-EC"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s-EC"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C"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s-EC"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C"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s-EC"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Esto lo vamos a </a:t>
                </a:r>
                <a:r>
                  <a:rPr lang="es-EC" sz="1800" b="1" i="1" u="sng" dirty="0">
                    <a:effectLst/>
                    <a:latin typeface="Times New Roman" panose="02020603050405020304" pitchFamily="18" charset="0"/>
                    <a:ea typeface="Calibri" panose="020F0502020204030204" pitchFamily="34" charset="0"/>
                    <a:cs typeface="Times New Roman" panose="02020603050405020304" pitchFamily="18" charset="0"/>
                  </a:rPr>
                  <a:t>asumir</a:t>
                </a: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y se llama </a:t>
                </a:r>
                <a:r>
                  <a:rPr lang="es-EC" sz="1800" b="1" i="1" dirty="0">
                    <a:effectLst/>
                    <a:latin typeface="Times New Roman" panose="02020603050405020304" pitchFamily="18" charset="0"/>
                    <a:ea typeface="Calibri" panose="020F0502020204030204" pitchFamily="34" charset="0"/>
                    <a:cs typeface="Times New Roman" panose="02020603050405020304" pitchFamily="18" charset="0"/>
                  </a:rPr>
                  <a:t>Hipótesis Inductiva</a:t>
                </a: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715963" algn="just">
                  <a:spcBef>
                    <a:spcPts val="0"/>
                  </a:spcBef>
                  <a:spcAft>
                    <a:spcPts val="0"/>
                  </a:spcAft>
                  <a:buClr>
                    <a:srgbClr val="FF5050"/>
                  </a:buClr>
                </a:pPr>
                <a:r>
                  <a:rPr lang="es-EC" sz="1800" b="1" dirty="0">
                    <a:effectLst/>
                    <a:latin typeface="Times New Roman" panose="02020603050405020304" pitchFamily="18" charset="0"/>
                    <a:ea typeface="Calibri" panose="020F0502020204030204" pitchFamily="34" charset="0"/>
                    <a:cs typeface="Times New Roman" panose="02020603050405020304" pitchFamily="18" charset="0"/>
                  </a:rPr>
                  <a:t> Etapa 2</a:t>
                </a: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Escriba la proposición para el caso</a:t>
                </a:r>
                <a14:m>
                  <m:oMath xmlns:m="http://schemas.openxmlformats.org/officeDocument/2006/math">
                    <m:r>
                      <a:rPr lang="es-EC" sz="1800" i="1">
                        <a:effectLst/>
                        <a:latin typeface="Cambria Math" panose="02040503050406030204" pitchFamily="18" charset="0"/>
                        <a:ea typeface="Calibri" panose="020F0502020204030204" pitchFamily="34" charset="0"/>
                        <a:cs typeface="Times New Roman" panose="02020603050405020304" pitchFamily="18" charset="0"/>
                      </a:rPr>
                      <m:t> </m:t>
                    </m:r>
                    <m:r>
                      <a:rPr lang="es-EC"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C"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C" sz="1800" i="1">
                        <a:effectLst/>
                        <a:latin typeface="Cambria Math" panose="02040503050406030204" pitchFamily="18" charset="0"/>
                        <a:ea typeface="Calibri" panose="020F0502020204030204" pitchFamily="34" charset="0"/>
                        <a:cs typeface="Times New Roman" panose="02020603050405020304" pitchFamily="18" charset="0"/>
                      </a:rPr>
                      <m:t>𝑘</m:t>
                    </m:r>
                    <m:r>
                      <a:rPr lang="es-EC"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s-EC" sz="18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 es decir </a:t>
                </a:r>
                <a14:m>
                  <m:oMath xmlns:m="http://schemas.openxmlformats.org/officeDocument/2006/math">
                    <m:r>
                      <a:rPr lang="es-EC"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s-EC"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s-EC"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s-EC"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Tesis lo que se tiene que demostrar.</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715963" algn="just">
                  <a:spcBef>
                    <a:spcPts val="0"/>
                  </a:spcBef>
                  <a:spcAft>
                    <a:spcPts val="0"/>
                  </a:spcAft>
                  <a:buClr>
                    <a:srgbClr val="FF5050"/>
                  </a:buClr>
                </a:pPr>
                <a:r>
                  <a:rPr lang="es-EC" sz="1800" b="1" dirty="0">
                    <a:effectLst/>
                    <a:latin typeface="Times New Roman" panose="02020603050405020304" pitchFamily="18" charset="0"/>
                    <a:ea typeface="Calibri" panose="020F0502020204030204" pitchFamily="34" charset="0"/>
                    <a:cs typeface="Times New Roman" panose="02020603050405020304" pitchFamily="18" charset="0"/>
                  </a:rPr>
                  <a:t>Etapa 3</a:t>
                </a: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Se tiene que demostrar la </a:t>
                </a:r>
                <a:r>
                  <a:rPr lang="es-EC" sz="1800" b="1" dirty="0">
                    <a:effectLst/>
                    <a:latin typeface="Times New Roman" panose="02020603050405020304" pitchFamily="18" charset="0"/>
                    <a:ea typeface="Calibri" panose="020F0502020204030204" pitchFamily="34" charset="0"/>
                    <a:cs typeface="Times New Roman" panose="02020603050405020304" pitchFamily="18" charset="0"/>
                  </a:rPr>
                  <a:t>Etapa 2</a:t>
                </a:r>
                <a:r>
                  <a:rPr lang="es-EC" sz="1800" dirty="0">
                    <a:latin typeface="Times New Roman" panose="02020603050405020304" pitchFamily="18" charset="0"/>
                    <a:ea typeface="Calibri" panose="020F0502020204030204" pitchFamily="34" charset="0"/>
                    <a:cs typeface="Times New Roman" panose="02020603050405020304" pitchFamily="18" charset="0"/>
                  </a:rPr>
                  <a:t>. </a:t>
                </a:r>
              </a:p>
              <a:p>
                <a:pPr marL="715963" algn="just">
                  <a:spcBef>
                    <a:spcPts val="0"/>
                  </a:spcBef>
                  <a:spcAft>
                    <a:spcPts val="0"/>
                  </a:spcAft>
                  <a:buClr>
                    <a:srgbClr val="FF5050"/>
                  </a:buClr>
                </a:pP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Partimos </a:t>
                </a:r>
                <a:r>
                  <a:rPr lang="es-EC" sz="1800" b="1" dirty="0">
                    <a:effectLst/>
                    <a:latin typeface="Times New Roman" panose="02020603050405020304" pitchFamily="18" charset="0"/>
                    <a:ea typeface="Calibri" panose="020F0502020204030204" pitchFamily="34" charset="0"/>
                    <a:cs typeface="Times New Roman" panose="02020603050405020304" pitchFamily="18" charset="0"/>
                  </a:rPr>
                  <a:t>Etapa </a:t>
                </a:r>
                <a:r>
                  <a:rPr lang="es-EC" sz="1800" b="1" dirty="0">
                    <a:latin typeface="Times New Roman" panose="02020603050405020304" pitchFamily="18" charset="0"/>
                    <a:ea typeface="Calibri" panose="020F0502020204030204" pitchFamily="34" charset="0"/>
                    <a:cs typeface="Times New Roman" panose="02020603050405020304" pitchFamily="18" charset="0"/>
                  </a:rPr>
                  <a:t>1</a:t>
                </a:r>
                <a:r>
                  <a:rPr lang="es-EC" sz="1800" dirty="0">
                    <a:latin typeface="Times New Roman" panose="02020603050405020304" pitchFamily="18" charset="0"/>
                    <a:ea typeface="Calibri" panose="020F0502020204030204" pitchFamily="34" charset="0"/>
                    <a:cs typeface="Times New Roman" panose="02020603050405020304" pitchFamily="18" charset="0"/>
                  </a:rPr>
                  <a:t>. Generar el próximo término </a:t>
                </a: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r>
                      <a:rPr lang="es-EC" sz="1800" i="1">
                        <a:latin typeface="Cambria Math" panose="02040503050406030204" pitchFamily="18" charset="0"/>
                        <a:ea typeface="Calibri" panose="020F0502020204030204" pitchFamily="34" charset="0"/>
                        <a:cs typeface="Times New Roman" panose="02020603050405020304" pitchFamily="18" charset="0"/>
                      </a:rPr>
                      <m:t>𝑛</m:t>
                    </m:r>
                    <m:r>
                      <a:rPr lang="es-EC" sz="1800" i="1">
                        <a:latin typeface="Cambria Math" panose="02040503050406030204" pitchFamily="18" charset="0"/>
                        <a:ea typeface="Calibri" panose="020F0502020204030204" pitchFamily="34" charset="0"/>
                        <a:cs typeface="Times New Roman" panose="02020603050405020304" pitchFamily="18" charset="0"/>
                      </a:rPr>
                      <m:t>=</m:t>
                    </m:r>
                    <m:r>
                      <a:rPr lang="es-EC" sz="1800" i="1">
                        <a:latin typeface="Cambria Math" panose="02040503050406030204" pitchFamily="18" charset="0"/>
                        <a:ea typeface="Calibri" panose="020F0502020204030204" pitchFamily="34" charset="0"/>
                        <a:cs typeface="Times New Roman" panose="02020603050405020304" pitchFamily="18" charset="0"/>
                      </a:rPr>
                      <m:t>𝑘</m:t>
                    </m:r>
                    <m:r>
                      <a:rPr lang="es-EC" sz="1800" i="1">
                        <a:latin typeface="Cambria Math" panose="02040503050406030204" pitchFamily="18" charset="0"/>
                        <a:ea typeface="Calibri" panose="020F0502020204030204" pitchFamily="34" charset="0"/>
                        <a:cs typeface="Times New Roman" panose="02020603050405020304" pitchFamily="18" charset="0"/>
                      </a:rPr>
                      <m:t>+1</m:t>
                    </m:r>
                  </m:oMath>
                </a14:m>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para aumentar en ambos . Tienes que usar tú ingenio, sentido común y conocimiento de matemáticas. La pregunta que debes hacerte es "¿cómo puedo llegar al resultado del lado de la mano derecha de la </a:t>
                </a:r>
                <a:r>
                  <a:rPr lang="es-EC" sz="1800" b="1" dirty="0">
                    <a:effectLst/>
                    <a:latin typeface="Times New Roman" panose="02020603050405020304" pitchFamily="18" charset="0"/>
                    <a:ea typeface="Calibri" panose="020F0502020204030204" pitchFamily="34" charset="0"/>
                    <a:cs typeface="Times New Roman" panose="02020603050405020304" pitchFamily="18" charset="0"/>
                  </a:rPr>
                  <a:t>Etapa 2</a:t>
                </a: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0"/>
                  </a:spcBef>
                  <a:spcAft>
                    <a:spcPts val="0"/>
                  </a:spcAft>
                  <a:buNone/>
                </a:pPr>
                <a:endParaRPr lang="es-EC" sz="1050" dirty="0">
                  <a:effectLst/>
                  <a:latin typeface="Calibri" panose="020F0502020204030204" pitchFamily="34" charset="0"/>
                  <a:ea typeface="Calibri" panose="020F0502020204030204" pitchFamily="34" charset="0"/>
                  <a:cs typeface="Times New Roman" panose="02020603050405020304" pitchFamily="18" charset="0"/>
                </a:endParaRPr>
              </a:p>
              <a:p>
                <a:pPr marL="357188" indent="0" algn="just">
                  <a:spcBef>
                    <a:spcPts val="0"/>
                  </a:spcBef>
                  <a:spcAft>
                    <a:spcPts val="0"/>
                  </a:spcAft>
                  <a:buNone/>
                </a:pPr>
                <a14:m>
                  <m:oMath xmlns:m="http://schemas.openxmlformats.org/officeDocument/2006/math">
                    <m:r>
                      <a:rPr lang="es-EC" sz="4000" i="1" smtClean="0">
                        <a:solidFill>
                          <a:srgbClr val="FF3300"/>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Como se han verificado los pasos inicial e inductivo, podemos concluir inmediatamente que la proposición planteada es verdadera para todos </a:t>
                </a:r>
                <a14:m>
                  <m:oMath xmlns:m="http://schemas.openxmlformats.org/officeDocument/2006/math">
                    <m:r>
                      <a:rPr lang="es-EC"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C" sz="18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es-EC" sz="1800" dirty="0">
                    <a:effectLst/>
                    <a:latin typeface="Times New Roman" panose="02020603050405020304" pitchFamily="18" charset="0"/>
                    <a:ea typeface="Calibri" panose="020F0502020204030204" pitchFamily="34" charset="0"/>
                    <a:cs typeface="Times New Roman" panose="02020603050405020304" pitchFamily="18" charset="0"/>
                  </a:rPr>
                  <a:t> (o para </a:t>
                </a:r>
                <a14:m>
                  <m:oMath xmlns:m="http://schemas.openxmlformats.org/officeDocument/2006/math">
                    <m:r>
                      <a:rPr lang="es-EC" sz="1800" i="1">
                        <a:effectLst/>
                        <a:latin typeface="Cambria Math" panose="02040503050406030204" pitchFamily="18" charset="0"/>
                        <a:ea typeface="Calibri" panose="020F0502020204030204" pitchFamily="34" charset="0"/>
                        <a:cs typeface="Times New Roman" panose="02020603050405020304" pitchFamily="18" charset="0"/>
                      </a:rPr>
                      <m:t>𝑛</m:t>
                    </m:r>
                    <m:r>
                      <a:rPr lang="es-EC" sz="1800" i="1">
                        <a:effectLst/>
                        <a:latin typeface="Cambria Math" panose="02040503050406030204" pitchFamily="18" charset="0"/>
                        <a:ea typeface="Calibri" panose="020F0502020204030204" pitchFamily="34" charset="0"/>
                        <a:cs typeface="Times New Roman" panose="02020603050405020304" pitchFamily="18" charset="0"/>
                      </a:rPr>
                      <m:t>=</m:t>
                    </m:r>
                    <m:r>
                      <a:rPr lang="es-EC" sz="1800" i="1">
                        <a:effectLst/>
                        <a:latin typeface="Cambria Math" panose="02040503050406030204" pitchFamily="18" charset="0"/>
                        <a:ea typeface="Calibri" panose="020F0502020204030204" pitchFamily="34" charset="0"/>
                        <a:cs typeface="Times New Roman" panose="02020603050405020304" pitchFamily="18" charset="0"/>
                      </a:rPr>
                      <m:t>𝑎</m:t>
                    </m:r>
                  </m:oMath>
                </a14:m>
                <a:r>
                  <a:rPr lang="es-EC"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C" sz="1800" dirty="0"/>
              </a:p>
            </p:txBody>
          </p:sp>
        </mc:Choice>
        <mc:Fallback xmlns="">
          <p:sp>
            <p:nvSpPr>
              <p:cNvPr id="14" name="Marcador de contenido 13">
                <a:extLst>
                  <a:ext uri="{FF2B5EF4-FFF2-40B4-BE49-F238E27FC236}">
                    <a16:creationId xmlns:a16="http://schemas.microsoft.com/office/drawing/2014/main" id="{29A759F4-A150-60FA-4B50-EC8E009FE788}"/>
                  </a:ext>
                </a:extLst>
              </p:cNvPr>
              <p:cNvSpPr>
                <a:spLocks noGrp="1" noRot="1" noChangeAspect="1" noMove="1" noResize="1" noEditPoints="1" noAdjustHandles="1" noChangeArrowheads="1" noChangeShapeType="1" noTextEdit="1"/>
              </p:cNvSpPr>
              <p:nvPr>
                <p:ph idx="1"/>
              </p:nvPr>
            </p:nvSpPr>
            <p:spPr>
              <a:xfrm>
                <a:off x="755373" y="987188"/>
                <a:ext cx="10363200" cy="5244647"/>
              </a:xfrm>
              <a:blipFill>
                <a:blip r:embed="rId2"/>
                <a:stretch>
                  <a:fillRect l="-529" t="-698" r="-471" b="-116"/>
                </a:stretch>
              </a:blipFill>
            </p:spPr>
            <p:txBody>
              <a:bodyPr/>
              <a:lstStyle/>
              <a:p>
                <a:r>
                  <a:rPr lang="es-EC">
                    <a:noFill/>
                  </a:rPr>
                  <a:t> </a:t>
                </a:r>
              </a:p>
            </p:txBody>
          </p:sp>
        </mc:Fallback>
      </mc:AlternateContent>
      <p:sp>
        <p:nvSpPr>
          <p:cNvPr id="5" name="Marcador de número de diapositiva 4">
            <a:extLst>
              <a:ext uri="{FF2B5EF4-FFF2-40B4-BE49-F238E27FC236}">
                <a16:creationId xmlns:a16="http://schemas.microsoft.com/office/drawing/2014/main" id="{4B5D0B14-DD34-342D-6740-A1530E7D4E10}"/>
              </a:ext>
            </a:extLst>
          </p:cNvPr>
          <p:cNvSpPr>
            <a:spLocks noGrp="1"/>
          </p:cNvSpPr>
          <p:nvPr>
            <p:ph type="sldNum" sz="quarter" idx="11"/>
          </p:nvPr>
        </p:nvSpPr>
        <p:spPr/>
        <p:txBody>
          <a:bodyPr/>
          <a:lstStyle/>
          <a:p>
            <a:pPr algn="r" fontAlgn="base">
              <a:spcBef>
                <a:spcPct val="0"/>
              </a:spcBef>
              <a:spcAft>
                <a:spcPct val="0"/>
              </a:spcAft>
              <a:defRPr/>
            </a:pPr>
            <a:fld id="{CF31505A-B211-40F6-926D-1DB8D66E6F52}"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7</a:t>
            </a:fld>
            <a:endParaRPr lang="en-US" sz="1200" b="1">
              <a:solidFill>
                <a:srgbClr val="FFFFFF"/>
              </a:solidFill>
              <a:latin typeface="Arial" panose="020B0604020202020204" pitchFamily="34" charset="0"/>
              <a:cs typeface="Times New Roman" panose="02020603050405020304" pitchFamily="18" charset="0"/>
            </a:endParaRPr>
          </a:p>
        </p:txBody>
      </p:sp>
      <p:sp>
        <p:nvSpPr>
          <p:cNvPr id="17" name="Título 1">
            <a:extLst>
              <a:ext uri="{FF2B5EF4-FFF2-40B4-BE49-F238E27FC236}">
                <a16:creationId xmlns:a16="http://schemas.microsoft.com/office/drawing/2014/main" id="{36413620-30EB-C7AD-5DE2-F33F64C8D82C}"/>
              </a:ext>
            </a:extLst>
          </p:cNvPr>
          <p:cNvSpPr txBox="1">
            <a:spLocks/>
          </p:cNvSpPr>
          <p:nvPr/>
        </p:nvSpPr>
        <p:spPr bwMode="auto">
          <a:xfrm>
            <a:off x="2209800" y="341194"/>
            <a:ext cx="7772400" cy="64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pPr>
              <a:spcBef>
                <a:spcPct val="20000"/>
              </a:spcBef>
            </a:pPr>
            <a:endParaRPr lang="es-EC" dirty="0"/>
          </a:p>
        </p:txBody>
      </p:sp>
      <p:grpSp>
        <p:nvGrpSpPr>
          <p:cNvPr id="3" name="Grupo 2">
            <a:extLst>
              <a:ext uri="{FF2B5EF4-FFF2-40B4-BE49-F238E27FC236}">
                <a16:creationId xmlns:a16="http://schemas.microsoft.com/office/drawing/2014/main" id="{C1892B84-71FA-C535-EED4-659A6FBBBB82}"/>
              </a:ext>
            </a:extLst>
          </p:cNvPr>
          <p:cNvGrpSpPr/>
          <p:nvPr/>
        </p:nvGrpSpPr>
        <p:grpSpPr>
          <a:xfrm>
            <a:off x="-8021935" y="1571098"/>
            <a:ext cx="8399621" cy="4076826"/>
            <a:chOff x="-8021935" y="1571098"/>
            <a:chExt cx="8399621" cy="4076826"/>
          </a:xfrm>
        </p:grpSpPr>
        <p:pic>
          <p:nvPicPr>
            <p:cNvPr id="7" name="Imagen 6">
              <a:extLst>
                <a:ext uri="{FF2B5EF4-FFF2-40B4-BE49-F238E27FC236}">
                  <a16:creationId xmlns:a16="http://schemas.microsoft.com/office/drawing/2014/main" id="{9B2E829C-61EA-69EF-A892-9774CFE865A0}"/>
                </a:ext>
              </a:extLst>
            </p:cNvPr>
            <p:cNvPicPr>
              <a:picLocks noChangeAspect="1"/>
            </p:cNvPicPr>
            <p:nvPr/>
          </p:nvPicPr>
          <p:blipFill>
            <a:blip r:embed="rId3"/>
            <a:stretch>
              <a:fillRect/>
            </a:stretch>
          </p:blipFill>
          <p:spPr>
            <a:xfrm>
              <a:off x="-8021935" y="1571098"/>
              <a:ext cx="8021935" cy="4076826"/>
            </a:xfrm>
            <a:prstGeom prst="rect">
              <a:avLst/>
            </a:prstGeom>
          </p:spPr>
        </p:pic>
        <p:sp>
          <p:nvSpPr>
            <p:cNvPr id="2" name="Triángulo isósceles 1">
              <a:extLst>
                <a:ext uri="{FF2B5EF4-FFF2-40B4-BE49-F238E27FC236}">
                  <a16:creationId xmlns:a16="http://schemas.microsoft.com/office/drawing/2014/main" id="{1EEEE38C-A7EF-D00F-8FCB-DE0AD5F99561}"/>
                </a:ext>
              </a:extLst>
            </p:cNvPr>
            <p:cNvSpPr/>
            <p:nvPr/>
          </p:nvSpPr>
          <p:spPr bwMode="auto">
            <a:xfrm rot="5400000">
              <a:off x="90834" y="1734676"/>
              <a:ext cx="355454" cy="21825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C"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9430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down)">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wipe(down)">
                                      <p:cBhvr>
                                        <p:cTn id="17" dur="500"/>
                                        <p:tgtEl>
                                          <p:spTgt spid="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wipe(down)">
                                      <p:cBhvr>
                                        <p:cTn id="22" dur="500"/>
                                        <p:tgtEl>
                                          <p:spTgt spid="1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xEl>
                                              <p:pRg st="7" end="7"/>
                                            </p:txEl>
                                          </p:spTgt>
                                        </p:tgtEl>
                                        <p:attrNameLst>
                                          <p:attrName>style.visibility</p:attrName>
                                        </p:attrNameLst>
                                      </p:cBhvr>
                                      <p:to>
                                        <p:strVal val="visible"/>
                                      </p:to>
                                    </p:set>
                                    <p:animEffect transition="in" filter="wipe(down)">
                                      <p:cBhvr>
                                        <p:cTn id="27" dur="500"/>
                                        <p:tgtEl>
                                          <p:spTgt spid="1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xEl>
                                              <p:pRg st="8" end="8"/>
                                            </p:txEl>
                                          </p:spTgt>
                                        </p:tgtEl>
                                        <p:attrNameLst>
                                          <p:attrName>style.visibility</p:attrName>
                                        </p:attrNameLst>
                                      </p:cBhvr>
                                      <p:to>
                                        <p:strVal val="visible"/>
                                      </p:to>
                                    </p:set>
                                    <p:animEffect transition="in" filter="wipe(down)">
                                      <p:cBhvr>
                                        <p:cTn id="32" dur="500"/>
                                        <p:tgtEl>
                                          <p:spTgt spid="1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xEl>
                                              <p:pRg st="9" end="9"/>
                                            </p:txEl>
                                          </p:spTgt>
                                        </p:tgtEl>
                                        <p:attrNameLst>
                                          <p:attrName>style.visibility</p:attrName>
                                        </p:attrNameLst>
                                      </p:cBhvr>
                                      <p:to>
                                        <p:strVal val="visible"/>
                                      </p:to>
                                    </p:set>
                                    <p:animEffect transition="in" filter="wipe(down)">
                                      <p:cBhvr>
                                        <p:cTn id="37" dur="500"/>
                                        <p:tgtEl>
                                          <p:spTgt spid="1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
                                            <p:txEl>
                                              <p:pRg st="10" end="10"/>
                                            </p:txEl>
                                          </p:spTgt>
                                        </p:tgtEl>
                                        <p:attrNameLst>
                                          <p:attrName>style.visibility</p:attrName>
                                        </p:attrNameLst>
                                      </p:cBhvr>
                                      <p:to>
                                        <p:strVal val="visible"/>
                                      </p:to>
                                    </p:set>
                                    <p:animEffect transition="in" filter="wipe(down)">
                                      <p:cBhvr>
                                        <p:cTn id="42" dur="500"/>
                                        <p:tgtEl>
                                          <p:spTgt spid="1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xEl>
                                              <p:pRg st="12" end="12"/>
                                            </p:txEl>
                                          </p:spTgt>
                                        </p:tgtEl>
                                        <p:attrNameLst>
                                          <p:attrName>style.visibility</p:attrName>
                                        </p:attrNameLst>
                                      </p:cBhvr>
                                      <p:to>
                                        <p:strVal val="visible"/>
                                      </p:to>
                                    </p:set>
                                    <p:animEffect transition="in" filter="wipe(down)">
                                      <p:cBhvr>
                                        <p:cTn id="47" dur="500"/>
                                        <p:tgtEl>
                                          <p:spTgt spid="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8" restart="whenNotActive" fill="hold" evtFilter="cancelBubble" nodeType="interactiveSeq">
                <p:stCondLst>
                  <p:cond evt="onClick" delay="0">
                    <p:tgtEl>
                      <p:spTgt spid="3"/>
                    </p:tgtEl>
                  </p:cond>
                </p:stCondLst>
                <p:endSync evt="end" delay="0">
                  <p:rtn val="all"/>
                </p:endSync>
                <p:childTnLst>
                  <p:par>
                    <p:cTn id="49" fill="hold">
                      <p:stCondLst>
                        <p:cond delay="0"/>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1.45833E-6 1.11111E-6 L 0.91862 1.11111E-6 " pathEditMode="relative" rAng="0" ptsTypes="AA">
                                      <p:cBhvr>
                                        <p:cTn id="52" dur="2000" fill="hold"/>
                                        <p:tgtEl>
                                          <p:spTgt spid="3"/>
                                        </p:tgtEl>
                                        <p:attrNameLst>
                                          <p:attrName>ppt_x</p:attrName>
                                          <p:attrName>ppt_y</p:attrName>
                                        </p:attrNameLst>
                                      </p:cBhvr>
                                      <p:rCtr x="45924" y="0"/>
                                    </p:animMotion>
                                  </p:childTnLst>
                                </p:cTn>
                              </p:par>
                            </p:childTnLst>
                          </p:cTn>
                        </p:par>
                      </p:childTnLst>
                    </p:cTn>
                  </p:par>
                  <p:par>
                    <p:cTn id="53" fill="hold">
                      <p:stCondLst>
                        <p:cond delay="indefinite"/>
                      </p:stCondLst>
                      <p:childTnLst>
                        <p:par>
                          <p:cTn id="54" fill="hold">
                            <p:stCondLst>
                              <p:cond delay="0"/>
                            </p:stCondLst>
                            <p:childTnLst>
                              <p:par>
                                <p:cTn id="55" presetID="35" presetClass="path" presetSubtype="0" accel="50000" decel="50000" fill="hold" nodeType="clickEffect">
                                  <p:stCondLst>
                                    <p:cond delay="0"/>
                                  </p:stCondLst>
                                  <p:childTnLst>
                                    <p:animMotion origin="layout" path="M 0.91862 1.11111E-6 L 6.25E-7 1.11111E-6 " pathEditMode="relative" rAng="0" ptsTypes="AA">
                                      <p:cBhvr>
                                        <p:cTn id="56" dur="2000" fill="hold"/>
                                        <p:tgtEl>
                                          <p:spTgt spid="3"/>
                                        </p:tgtEl>
                                        <p:attrNameLst>
                                          <p:attrName>ppt_x</p:attrName>
                                          <p:attrName>ppt_y</p:attrName>
                                        </p:attrNameLst>
                                      </p:cBhvr>
                                      <p:rCtr x="-45911" y="0"/>
                                    </p:animMotion>
                                  </p:childTnLst>
                                </p:cTn>
                              </p:par>
                            </p:childTnLst>
                          </p:cTn>
                        </p:par>
                      </p:childTnLst>
                    </p:cTn>
                  </p:par>
                </p:childTnLst>
              </p:cTn>
              <p:nextCondLst>
                <p:cond evt="onClick" delay="0">
                  <p:tgtEl>
                    <p:spTgt spid="3"/>
                  </p:tgtEl>
                </p:cond>
              </p:nextCondLst>
            </p:seq>
          </p:childTnLst>
        </p:cTn>
      </p:par>
    </p:tnLst>
    <p:bldLst>
      <p:bldP spid="1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768EC-9130-A45B-6FAD-1793D5723B75}"/>
              </a:ext>
            </a:extLst>
          </p:cNvPr>
          <p:cNvSpPr>
            <a:spLocks noGrp="1"/>
          </p:cNvSpPr>
          <p:nvPr>
            <p:ph type="title"/>
          </p:nvPr>
        </p:nvSpPr>
        <p:spPr>
          <a:xfrm>
            <a:off x="914400" y="406400"/>
            <a:ext cx="10363200" cy="651933"/>
          </a:xfrm>
        </p:spPr>
        <p:txBody>
          <a:bodyPr/>
          <a:lstStyle/>
          <a:p>
            <a:r>
              <a:rPr lang="es-ES" sz="3600" dirty="0"/>
              <a:t>Áreas donde se aplican la Inducción Matemática </a:t>
            </a:r>
            <a:endParaRPr lang="es-EC" sz="3600" dirty="0"/>
          </a:p>
        </p:txBody>
      </p:sp>
      <p:sp>
        <p:nvSpPr>
          <p:cNvPr id="3" name="Marcador de contenido 2">
            <a:extLst>
              <a:ext uri="{FF2B5EF4-FFF2-40B4-BE49-F238E27FC236}">
                <a16:creationId xmlns:a16="http://schemas.microsoft.com/office/drawing/2014/main" id="{333ACDF6-6CDB-09CC-A44A-647F9DC761B8}"/>
              </a:ext>
            </a:extLst>
          </p:cNvPr>
          <p:cNvSpPr>
            <a:spLocks noGrp="1"/>
          </p:cNvSpPr>
          <p:nvPr>
            <p:ph idx="1"/>
          </p:nvPr>
        </p:nvSpPr>
        <p:spPr>
          <a:xfrm>
            <a:off x="914400" y="1117600"/>
            <a:ext cx="10363200" cy="4114800"/>
          </a:xfrm>
        </p:spPr>
        <p:txBody>
          <a:bodyPr/>
          <a:lstStyle/>
          <a:p>
            <a:pPr marL="571500" indent="-457200" algn="just">
              <a:spcBef>
                <a:spcPts val="0"/>
              </a:spcBef>
              <a:spcAft>
                <a:spcPts val="0"/>
              </a:spcAft>
              <a:buClr>
                <a:srgbClr val="BB806B"/>
              </a:buClr>
              <a:buFont typeface="Wingdings" panose="05000000000000000000" pitchFamily="2" charset="2"/>
              <a:buChar char="q"/>
            </a:pPr>
            <a:r>
              <a:rPr lang="es-EC" sz="2800" dirty="0">
                <a:latin typeface="+mj-lt"/>
                <a:ea typeface="Calibri" panose="020F0502020204030204" pitchFamily="34" charset="0"/>
                <a:cs typeface="Times New Roman" panose="02020603050405020304" pitchFamily="18" charset="0"/>
              </a:rPr>
              <a:t>Algebra</a:t>
            </a:r>
          </a:p>
          <a:p>
            <a:pPr marL="1074738" indent="-457200" algn="just">
              <a:spcBef>
                <a:spcPts val="0"/>
              </a:spcBef>
              <a:spcAft>
                <a:spcPts val="0"/>
              </a:spcAft>
              <a:buClr>
                <a:srgbClr val="BB806B"/>
              </a:buClr>
              <a:buFont typeface="Arial" panose="020B0604020202020204" pitchFamily="34" charset="0"/>
              <a:buChar char="•"/>
            </a:pPr>
            <a:r>
              <a:rPr lang="es-EC" sz="2800" dirty="0">
                <a:latin typeface="+mj-lt"/>
                <a:ea typeface="Calibri" panose="020F0502020204030204" pitchFamily="34" charset="0"/>
                <a:cs typeface="Times New Roman" panose="02020603050405020304" pitchFamily="18" charset="0"/>
              </a:rPr>
              <a:t>Igualdades</a:t>
            </a:r>
          </a:p>
          <a:p>
            <a:pPr marL="1074738" indent="-457200" algn="just">
              <a:spcBef>
                <a:spcPts val="0"/>
              </a:spcBef>
              <a:spcAft>
                <a:spcPts val="0"/>
              </a:spcAft>
              <a:buClr>
                <a:srgbClr val="BB806B"/>
              </a:buClr>
              <a:buFont typeface="Arial" panose="020B0604020202020204" pitchFamily="34" charset="0"/>
              <a:buChar char="•"/>
            </a:pPr>
            <a:r>
              <a:rPr lang="es-EC" sz="2800" dirty="0">
                <a:latin typeface="+mj-lt"/>
                <a:ea typeface="Calibri" panose="020F0502020204030204" pitchFamily="34" charset="0"/>
                <a:cs typeface="Times New Roman" panose="02020603050405020304" pitchFamily="18" charset="0"/>
              </a:rPr>
              <a:t>Desigualdades</a:t>
            </a:r>
          </a:p>
          <a:p>
            <a:pPr marL="1074738" indent="-457200" algn="just">
              <a:spcBef>
                <a:spcPts val="0"/>
              </a:spcBef>
              <a:spcAft>
                <a:spcPts val="0"/>
              </a:spcAft>
              <a:buClr>
                <a:srgbClr val="BB806B"/>
              </a:buClr>
              <a:buFont typeface="Arial" panose="020B0604020202020204" pitchFamily="34" charset="0"/>
              <a:buChar char="•"/>
            </a:pPr>
            <a:r>
              <a:rPr lang="es-EC" sz="2800" dirty="0">
                <a:latin typeface="+mj-lt"/>
                <a:ea typeface="Calibri" panose="020F0502020204030204" pitchFamily="34" charset="0"/>
                <a:cs typeface="Times New Roman" panose="02020603050405020304" pitchFamily="18" charset="0"/>
              </a:rPr>
              <a:t>Divisibilidad</a:t>
            </a:r>
          </a:p>
          <a:p>
            <a:pPr marL="1074738" indent="-457200" algn="just">
              <a:spcBef>
                <a:spcPts val="0"/>
              </a:spcBef>
              <a:spcAft>
                <a:spcPts val="0"/>
              </a:spcAft>
              <a:buClr>
                <a:srgbClr val="BB806B"/>
              </a:buClr>
              <a:buFont typeface="Arial" panose="020B0604020202020204" pitchFamily="34" charset="0"/>
              <a:buChar char="•"/>
            </a:pPr>
            <a:r>
              <a:rPr lang="es-EC" sz="2800" dirty="0">
                <a:latin typeface="+mj-lt"/>
                <a:ea typeface="Calibri" panose="020F0502020204030204" pitchFamily="34" charset="0"/>
                <a:cs typeface="Times New Roman" panose="02020603050405020304" pitchFamily="18" charset="0"/>
              </a:rPr>
              <a:t>Sucesiones </a:t>
            </a:r>
          </a:p>
          <a:p>
            <a:pPr marL="571500" indent="-457200" algn="just">
              <a:spcBef>
                <a:spcPts val="0"/>
              </a:spcBef>
              <a:spcAft>
                <a:spcPts val="0"/>
              </a:spcAft>
              <a:buClr>
                <a:srgbClr val="BB806B"/>
              </a:buClr>
              <a:buFont typeface="Wingdings" panose="05000000000000000000" pitchFamily="2" charset="2"/>
              <a:buChar char="q"/>
            </a:pPr>
            <a:r>
              <a:rPr lang="es-EC" sz="2800" dirty="0">
                <a:effectLst/>
                <a:latin typeface="+mj-lt"/>
                <a:ea typeface="Calibri" panose="020F0502020204030204" pitchFamily="34" charset="0"/>
                <a:cs typeface="Times New Roman" panose="02020603050405020304" pitchFamily="18" charset="0"/>
              </a:rPr>
              <a:t>Geometría</a:t>
            </a:r>
          </a:p>
          <a:p>
            <a:pPr marL="571500" indent="-457200" algn="just">
              <a:spcBef>
                <a:spcPts val="0"/>
              </a:spcBef>
              <a:spcAft>
                <a:spcPts val="0"/>
              </a:spcAft>
              <a:buClr>
                <a:srgbClr val="BB806B"/>
              </a:buClr>
              <a:buFont typeface="Wingdings" panose="05000000000000000000" pitchFamily="2" charset="2"/>
              <a:buChar char="q"/>
            </a:pPr>
            <a:r>
              <a:rPr lang="es-EC" sz="2800" dirty="0">
                <a:latin typeface="+mj-lt"/>
                <a:ea typeface="Calibri" panose="020F0502020204030204" pitchFamily="34" charset="0"/>
                <a:cs typeface="Times New Roman" panose="02020603050405020304" pitchFamily="18" charset="0"/>
              </a:rPr>
              <a:t>Cálculo</a:t>
            </a:r>
          </a:p>
          <a:p>
            <a:pPr marL="571500" indent="-457200" algn="just">
              <a:spcBef>
                <a:spcPts val="0"/>
              </a:spcBef>
              <a:spcAft>
                <a:spcPts val="0"/>
              </a:spcAft>
              <a:buClr>
                <a:srgbClr val="BB806B"/>
              </a:buClr>
              <a:buFont typeface="Wingdings" panose="05000000000000000000" pitchFamily="2" charset="2"/>
              <a:buChar char="q"/>
            </a:pPr>
            <a:r>
              <a:rPr lang="es-EC" sz="2800" dirty="0">
                <a:latin typeface="+mj-lt"/>
                <a:ea typeface="Calibri" panose="020F0502020204030204" pitchFamily="34" charset="0"/>
                <a:cs typeface="Times New Roman" panose="02020603050405020304" pitchFamily="18" charset="0"/>
              </a:rPr>
              <a:t>Informática</a:t>
            </a:r>
          </a:p>
          <a:p>
            <a:pPr marL="571500" indent="-457200" algn="just">
              <a:spcBef>
                <a:spcPts val="0"/>
              </a:spcBef>
              <a:spcAft>
                <a:spcPts val="0"/>
              </a:spcAft>
              <a:buClr>
                <a:srgbClr val="BB806B"/>
              </a:buClr>
              <a:buFont typeface="Wingdings" panose="05000000000000000000" pitchFamily="2" charset="2"/>
              <a:buChar char="q"/>
            </a:pPr>
            <a:r>
              <a:rPr lang="es-EC" sz="2800" dirty="0">
                <a:latin typeface="+mj-lt"/>
                <a:ea typeface="Calibri" panose="020F0502020204030204" pitchFamily="34" charset="0"/>
                <a:cs typeface="Times New Roman" panose="02020603050405020304" pitchFamily="18" charset="0"/>
              </a:rPr>
              <a:t>Juegos</a:t>
            </a:r>
          </a:p>
          <a:p>
            <a:pPr marL="571500" indent="-457200" algn="just">
              <a:spcBef>
                <a:spcPts val="0"/>
              </a:spcBef>
              <a:spcAft>
                <a:spcPts val="0"/>
              </a:spcAft>
              <a:buClr>
                <a:srgbClr val="BB806B"/>
              </a:buClr>
              <a:buFont typeface="Wingdings" panose="05000000000000000000" pitchFamily="2" charset="2"/>
              <a:buChar char="q"/>
            </a:pPr>
            <a:r>
              <a:rPr lang="es-EC" sz="2800" dirty="0">
                <a:latin typeface="+mj-lt"/>
                <a:ea typeface="Calibri" panose="020F0502020204030204" pitchFamily="34" charset="0"/>
                <a:cs typeface="Times New Roman" panose="02020603050405020304" pitchFamily="18" charset="0"/>
              </a:rPr>
              <a:t>Problemas de la vida real.</a:t>
            </a:r>
          </a:p>
          <a:p>
            <a:pPr marL="457200" algn="just">
              <a:lnSpc>
                <a:spcPct val="150000"/>
              </a:lnSpc>
              <a:spcAft>
                <a:spcPts val="800"/>
              </a:spcAft>
            </a:pPr>
            <a:endParaRPr lang="es-EC" sz="2800" dirty="0">
              <a:latin typeface="+mj-lt"/>
              <a:ea typeface="Calibri" panose="020F0502020204030204" pitchFamily="34" charset="0"/>
              <a:cs typeface="Times New Roman" panose="02020603050405020304" pitchFamily="18" charset="0"/>
            </a:endParaRPr>
          </a:p>
          <a:p>
            <a:pPr marL="457200" algn="just">
              <a:lnSpc>
                <a:spcPct val="150000"/>
              </a:lnSpc>
              <a:spcAft>
                <a:spcPts val="800"/>
              </a:spcAft>
            </a:pPr>
            <a:endParaRPr lang="es-EC" sz="2800" dirty="0">
              <a:effectLst/>
              <a:latin typeface="+mj-lt"/>
              <a:ea typeface="Calibri" panose="020F0502020204030204" pitchFamily="34" charset="0"/>
              <a:cs typeface="Times New Roman" panose="02020603050405020304" pitchFamily="18" charset="0"/>
            </a:endParaRPr>
          </a:p>
          <a:p>
            <a:endParaRPr lang="es-ES" dirty="0"/>
          </a:p>
          <a:p>
            <a:endParaRPr lang="es-EC" dirty="0"/>
          </a:p>
        </p:txBody>
      </p:sp>
      <p:sp>
        <p:nvSpPr>
          <p:cNvPr id="4" name="Marcador de pie de página 3">
            <a:extLst>
              <a:ext uri="{FF2B5EF4-FFF2-40B4-BE49-F238E27FC236}">
                <a16:creationId xmlns:a16="http://schemas.microsoft.com/office/drawing/2014/main" id="{67C931F9-D2D7-9230-0FA2-0DE163BDDD83}"/>
              </a:ext>
            </a:extLst>
          </p:cNvPr>
          <p:cNvSpPr>
            <a:spLocks noGrp="1"/>
          </p:cNvSpPr>
          <p:nvPr>
            <p:ph type="ftr" sz="quarter" idx="10"/>
          </p:nvPr>
        </p:nvSpPr>
        <p:spPr/>
        <p:txBody>
          <a:body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B1B7D08-4E69-BF6E-0BFE-A98A66F525A3}"/>
              </a:ext>
            </a:extLst>
          </p:cNvPr>
          <p:cNvSpPr>
            <a:spLocks noGrp="1"/>
          </p:cNvSpPr>
          <p:nvPr>
            <p:ph type="sldNum" sz="quarter" idx="11"/>
          </p:nvPr>
        </p:nvSpPr>
        <p:spPr/>
        <p:txBody>
          <a:bodyPr/>
          <a:lstStyle/>
          <a:p>
            <a:pPr algn="r" fontAlgn="base">
              <a:spcBef>
                <a:spcPct val="0"/>
              </a:spcBef>
              <a:spcAft>
                <a:spcPct val="0"/>
              </a:spcAft>
              <a:defRPr/>
            </a:pPr>
            <a:fld id="{CF31505A-B211-40F6-926D-1DB8D66E6F52}"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8</a:t>
            </a:fld>
            <a:endParaRPr lang="en-US" sz="1200" b="1">
              <a:solidFill>
                <a:srgbClr val="FFFFFF"/>
              </a:solidFill>
              <a:latin typeface="Arial" panose="020B0604020202020204" pitchFamily="34" charset="0"/>
              <a:cs typeface="Times New Roman" panose="02020603050405020304" pitchFamily="18" charset="0"/>
            </a:endParaRPr>
          </a:p>
        </p:txBody>
      </p:sp>
      <p:grpSp>
        <p:nvGrpSpPr>
          <p:cNvPr id="13" name="Grupo 12">
            <a:extLst>
              <a:ext uri="{FF2B5EF4-FFF2-40B4-BE49-F238E27FC236}">
                <a16:creationId xmlns:a16="http://schemas.microsoft.com/office/drawing/2014/main" id="{7CCD49A0-5A6C-8CA3-F01B-21771A43ADD1}"/>
              </a:ext>
            </a:extLst>
          </p:cNvPr>
          <p:cNvGrpSpPr/>
          <p:nvPr/>
        </p:nvGrpSpPr>
        <p:grpSpPr>
          <a:xfrm>
            <a:off x="11558600" y="808566"/>
            <a:ext cx="8994233" cy="4581525"/>
            <a:chOff x="11558600" y="808566"/>
            <a:chExt cx="8994233" cy="4581525"/>
          </a:xfrm>
        </p:grpSpPr>
        <p:pic>
          <p:nvPicPr>
            <p:cNvPr id="11" name="Imagen 10">
              <a:extLst>
                <a:ext uri="{FF2B5EF4-FFF2-40B4-BE49-F238E27FC236}">
                  <a16:creationId xmlns:a16="http://schemas.microsoft.com/office/drawing/2014/main" id="{3D2BA25D-9C00-59DA-7FFA-B62D2A6ED09F}"/>
                </a:ext>
              </a:extLst>
            </p:cNvPr>
            <p:cNvPicPr>
              <a:picLocks noChangeAspect="1"/>
            </p:cNvPicPr>
            <p:nvPr/>
          </p:nvPicPr>
          <p:blipFill>
            <a:blip r:embed="rId2"/>
            <a:stretch>
              <a:fillRect/>
            </a:stretch>
          </p:blipFill>
          <p:spPr>
            <a:xfrm>
              <a:off x="12208933" y="808566"/>
              <a:ext cx="8343900" cy="4581525"/>
            </a:xfrm>
            <a:prstGeom prst="rect">
              <a:avLst/>
            </a:prstGeom>
          </p:spPr>
        </p:pic>
        <p:sp>
          <p:nvSpPr>
            <p:cNvPr id="12" name="CuadroTexto 11">
              <a:extLst>
                <a:ext uri="{FF2B5EF4-FFF2-40B4-BE49-F238E27FC236}">
                  <a16:creationId xmlns:a16="http://schemas.microsoft.com/office/drawing/2014/main" id="{36AB5490-415F-A7D0-C376-C38648A5C20A}"/>
                </a:ext>
              </a:extLst>
            </p:cNvPr>
            <p:cNvSpPr txBox="1"/>
            <p:nvPr/>
          </p:nvSpPr>
          <p:spPr>
            <a:xfrm rot="16200000">
              <a:off x="11214916" y="1427417"/>
              <a:ext cx="1056700" cy="369332"/>
            </a:xfrm>
            <a:prstGeom prst="rect">
              <a:avLst/>
            </a:prstGeom>
            <a:solidFill>
              <a:schemeClr val="bg1">
                <a:lumMod val="85000"/>
              </a:schemeClr>
            </a:solidFill>
            <a:ln>
              <a:solidFill>
                <a:schemeClr val="tx1">
                  <a:lumMod val="60000"/>
                  <a:lumOff val="40000"/>
                </a:schemeClr>
              </a:solidFill>
            </a:ln>
          </p:spPr>
          <p:txBody>
            <a:bodyPr wrap="none" rtlCol="0">
              <a:spAutoFit/>
            </a:bodyPr>
            <a:lstStyle/>
            <a:p>
              <a:r>
                <a:rPr lang="es-EC" dirty="0"/>
                <a:t>Ejemplos</a:t>
              </a:r>
            </a:p>
          </p:txBody>
        </p:sp>
      </p:grpSp>
    </p:spTree>
    <p:extLst>
      <p:ext uri="{BB962C8B-B14F-4D97-AF65-F5344CB8AC3E}">
        <p14:creationId xmlns:p14="http://schemas.microsoft.com/office/powerpoint/2010/main" val="385269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3" restart="whenNotActive" fill="hold" evtFilter="cancelBubble" nodeType="interactiveSeq">
                <p:stCondLst>
                  <p:cond evt="onClick" delay="0">
                    <p:tgtEl>
                      <p:spTgt spid="13"/>
                    </p:tgtEl>
                  </p:cond>
                </p:stCondLst>
                <p:endSync evt="end" delay="0">
                  <p:rtn val="all"/>
                </p:endSync>
                <p:childTnLst>
                  <p:par>
                    <p:cTn id="44" fill="hold">
                      <p:stCondLst>
                        <p:cond delay="0"/>
                      </p:stCondLst>
                      <p:childTnLst>
                        <p:par>
                          <p:cTn id="45" fill="hold">
                            <p:stCondLst>
                              <p:cond delay="0"/>
                            </p:stCondLst>
                            <p:childTnLst>
                              <p:par>
                                <p:cTn id="46" presetID="35" presetClass="path" presetSubtype="0" accel="50000" decel="50000" fill="hold" nodeType="clickEffect">
                                  <p:stCondLst>
                                    <p:cond delay="0"/>
                                  </p:stCondLst>
                                  <p:childTnLst>
                                    <p:animMotion origin="layout" path="M 2.91667E-6 -1.85185E-6 L -0.70144 -1.85185E-6 " pathEditMode="relative" rAng="0" ptsTypes="AA">
                                      <p:cBhvr>
                                        <p:cTn id="47" dur="2000" fill="hold"/>
                                        <p:tgtEl>
                                          <p:spTgt spid="13"/>
                                        </p:tgtEl>
                                        <p:attrNameLst>
                                          <p:attrName>ppt_x</p:attrName>
                                          <p:attrName>ppt_y</p:attrName>
                                        </p:attrNameLst>
                                      </p:cBhvr>
                                      <p:rCtr x="-35078" y="0"/>
                                    </p:animMotion>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0.70144 -1.85185E-6 L -1.25E-6 3.33333E-6 " pathEditMode="relative" rAng="0" ptsTypes="AA">
                                      <p:cBhvr>
                                        <p:cTn id="51" dur="2000" fill="hold"/>
                                        <p:tgtEl>
                                          <p:spTgt spid="13"/>
                                        </p:tgtEl>
                                        <p:attrNameLst>
                                          <p:attrName>ppt_x</p:attrName>
                                          <p:attrName>ppt_y</p:attrName>
                                        </p:attrNameLst>
                                      </p:cBhvr>
                                      <p:rCtr x="34883" y="-208"/>
                                    </p:animMotion>
                                  </p:childTnLst>
                                </p:cTn>
                              </p:par>
                            </p:childTnLst>
                          </p:cTn>
                        </p:par>
                      </p:childTnLst>
                    </p:cTn>
                  </p:par>
                </p:childTnLst>
              </p:cTn>
              <p:nextCondLst>
                <p:cond evt="onClick" delay="0">
                  <p:tgtEl>
                    <p:spTgt spid="13"/>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59A76-61AD-697B-C7BC-E74A22F8BA2D}"/>
              </a:ext>
            </a:extLst>
          </p:cNvPr>
          <p:cNvSpPr>
            <a:spLocks noGrp="1"/>
          </p:cNvSpPr>
          <p:nvPr>
            <p:ph type="title"/>
          </p:nvPr>
        </p:nvSpPr>
        <p:spPr>
          <a:xfrm>
            <a:off x="914400" y="245534"/>
            <a:ext cx="10363200" cy="745067"/>
          </a:xfrm>
        </p:spPr>
        <p:txBody>
          <a:bodyPr/>
          <a:lstStyle/>
          <a:p>
            <a:r>
              <a:rPr lang="es-EC" dirty="0">
                <a:solidFill>
                  <a:srgbClr val="000099"/>
                </a:solidFill>
              </a:rPr>
              <a:t>Encontrando la formula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B1B7AE0-17C8-637C-7BF6-16D1B0F6458C}"/>
                  </a:ext>
                </a:extLst>
              </p:cNvPr>
              <p:cNvSpPr>
                <a:spLocks noGrp="1"/>
              </p:cNvSpPr>
              <p:nvPr>
                <p:ph idx="1"/>
              </p:nvPr>
            </p:nvSpPr>
            <p:spPr>
              <a:xfrm>
                <a:off x="914400" y="1261534"/>
                <a:ext cx="10363200" cy="4114800"/>
              </a:xfrm>
            </p:spPr>
            <p:txBody>
              <a:bodyPr/>
              <a:lstStyle/>
              <a:p>
                <a:pPr algn="just">
                  <a:spcBef>
                    <a:spcPts val="0"/>
                  </a:spcBef>
                  <a:spcAft>
                    <a:spcPts val="800"/>
                  </a:spcAft>
                  <a:buFont typeface="Wingdings" panose="05000000000000000000" pitchFamily="2" charset="2"/>
                  <a:buChar char="q"/>
                </a:pPr>
                <a:r>
                  <a:rPr lang="es-EC" sz="2800" dirty="0">
                    <a:effectLst/>
                    <a:latin typeface="Times New Roman" panose="02020603050405020304" pitchFamily="18" charset="0"/>
                    <a:ea typeface="Times New Roman" panose="02020603050405020304" pitchFamily="18" charset="0"/>
                    <a:cs typeface="Times New Roman" panose="02020603050405020304" pitchFamily="18" charset="0"/>
                  </a:rPr>
                  <a:t>¿Cuál es el número máximo de regiones en las que un plano puede dividirse entre </a:t>
                </a:r>
                <a14:m>
                  <m:oMath xmlns:m="http://schemas.openxmlformats.org/officeDocument/2006/math">
                    <m:r>
                      <a:rPr lang="es-EC" sz="2800" i="1" dirty="0" smtClean="0">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es-EC" sz="2800" dirty="0">
                    <a:effectLst/>
                    <a:latin typeface="Times New Roman" panose="02020603050405020304" pitchFamily="18" charset="0"/>
                    <a:ea typeface="Times New Roman" panose="02020603050405020304" pitchFamily="18" charset="0"/>
                    <a:cs typeface="Times New Roman" panose="02020603050405020304" pitchFamily="18" charset="0"/>
                  </a:rPr>
                  <a:t> rectas líneas?</a:t>
                </a:r>
              </a:p>
              <a:p>
                <a:pPr marL="0" indent="0" algn="just">
                  <a:spcBef>
                    <a:spcPts val="0"/>
                  </a:spcBef>
                  <a:spcAft>
                    <a:spcPts val="800"/>
                  </a:spcAft>
                  <a:buNone/>
                </a:pPr>
                <a:endParaRPr lang="es-EC"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arcador de contenido 2">
                <a:extLst>
                  <a:ext uri="{FF2B5EF4-FFF2-40B4-BE49-F238E27FC236}">
                    <a16:creationId xmlns:a16="http://schemas.microsoft.com/office/drawing/2014/main" id="{CB1B7AE0-17C8-637C-7BF6-16D1B0F6458C}"/>
                  </a:ext>
                </a:extLst>
              </p:cNvPr>
              <p:cNvSpPr>
                <a:spLocks noGrp="1" noRot="1" noChangeAspect="1" noMove="1" noResize="1" noEditPoints="1" noAdjustHandles="1" noChangeArrowheads="1" noChangeShapeType="1" noTextEdit="1"/>
              </p:cNvSpPr>
              <p:nvPr>
                <p:ph idx="1"/>
              </p:nvPr>
            </p:nvSpPr>
            <p:spPr>
              <a:xfrm>
                <a:off x="914400" y="1261534"/>
                <a:ext cx="10363200" cy="4114800"/>
              </a:xfrm>
              <a:blipFill>
                <a:blip r:embed="rId2"/>
                <a:stretch>
                  <a:fillRect l="-1000" t="-1630" r="-1176"/>
                </a:stretch>
              </a:blipFill>
            </p:spPr>
            <p:txBody>
              <a:bodyPr/>
              <a:lstStyle/>
              <a:p>
                <a:r>
                  <a:rPr lang="es-EC">
                    <a:noFill/>
                  </a:rPr>
                  <a:t> </a:t>
                </a:r>
              </a:p>
            </p:txBody>
          </p:sp>
        </mc:Fallback>
      </mc:AlternateContent>
      <p:sp>
        <p:nvSpPr>
          <p:cNvPr id="4" name="Marcador de pie de página 3">
            <a:extLst>
              <a:ext uri="{FF2B5EF4-FFF2-40B4-BE49-F238E27FC236}">
                <a16:creationId xmlns:a16="http://schemas.microsoft.com/office/drawing/2014/main" id="{7F0902E2-593B-B600-BACE-9140015B5FF8}"/>
              </a:ext>
            </a:extLst>
          </p:cNvPr>
          <p:cNvSpPr>
            <a:spLocks noGrp="1"/>
          </p:cNvSpPr>
          <p:nvPr>
            <p:ph type="ftr" sz="quarter" idx="10"/>
          </p:nvPr>
        </p:nvSpPr>
        <p:spPr/>
        <p:txBody>
          <a:bodyPr/>
          <a:lstStyle/>
          <a:p>
            <a:pPr fontAlgn="base">
              <a:spcBef>
                <a:spcPct val="0"/>
              </a:spcBef>
              <a:spcAft>
                <a:spcPct val="0"/>
              </a:spcAft>
              <a:defRPr/>
            </a:pPr>
            <a:endParaRPr lang="en-US" sz="1400" dirty="0">
              <a:solidFill>
                <a:srgbClr val="000099"/>
              </a:solidFill>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1DBBFF7-77EA-A029-270E-BAEB83B65BC9}"/>
              </a:ext>
            </a:extLst>
          </p:cNvPr>
          <p:cNvSpPr>
            <a:spLocks noGrp="1"/>
          </p:cNvSpPr>
          <p:nvPr>
            <p:ph type="sldNum" sz="quarter" idx="11"/>
          </p:nvPr>
        </p:nvSpPr>
        <p:spPr/>
        <p:txBody>
          <a:bodyPr/>
          <a:lstStyle/>
          <a:p>
            <a:pPr algn="r" fontAlgn="base">
              <a:spcBef>
                <a:spcPct val="0"/>
              </a:spcBef>
              <a:spcAft>
                <a:spcPct val="0"/>
              </a:spcAft>
              <a:defRPr/>
            </a:pPr>
            <a:fld id="{CF31505A-B211-40F6-926D-1DB8D66E6F52}" type="slidenum">
              <a:rPr lang="en-US" sz="1200" b="1" smtClean="0">
                <a:solidFill>
                  <a:srgbClr val="FFFFFF"/>
                </a:solidFill>
                <a:latin typeface="Arial" panose="020B0604020202020204" pitchFamily="34" charset="0"/>
                <a:cs typeface="Times New Roman" panose="02020603050405020304" pitchFamily="18" charset="0"/>
              </a:rPr>
              <a:pPr algn="r" fontAlgn="base">
                <a:spcBef>
                  <a:spcPct val="0"/>
                </a:spcBef>
                <a:spcAft>
                  <a:spcPct val="0"/>
                </a:spcAft>
                <a:defRPr/>
              </a:pPr>
              <a:t>9</a:t>
            </a:fld>
            <a:endParaRPr lang="en-US" sz="1200" b="1">
              <a:solidFill>
                <a:srgbClr val="FFFFFF"/>
              </a:solidFill>
              <a:latin typeface="Arial" panose="020B0604020202020204" pitchFamily="34" charset="0"/>
              <a:cs typeface="Times New Roman" panose="02020603050405020304" pitchFamily="18" charset="0"/>
            </a:endParaRPr>
          </a:p>
        </p:txBody>
      </p:sp>
      <p:sp>
        <p:nvSpPr>
          <p:cNvPr id="16" name="Cuadro de texto 80">
            <a:extLst>
              <a:ext uri="{FF2B5EF4-FFF2-40B4-BE49-F238E27FC236}">
                <a16:creationId xmlns:a16="http://schemas.microsoft.com/office/drawing/2014/main" id="{B248A972-DC5B-1482-AD29-3D079027D063}"/>
              </a:ext>
            </a:extLst>
          </p:cNvPr>
          <p:cNvSpPr txBox="1">
            <a:spLocks noChangeArrowheads="1"/>
          </p:cNvSpPr>
          <p:nvPr/>
        </p:nvSpPr>
        <p:spPr bwMode="auto">
          <a:xfrm>
            <a:off x="1018486" y="4582739"/>
            <a:ext cx="1289263" cy="320675"/>
          </a:xfrm>
          <a:prstGeom prst="rect">
            <a:avLst/>
          </a:prstGeom>
          <a:noFill/>
          <a:ln w="63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l</a:t>
            </a:r>
            <a:r>
              <a:rPr kumimoji="0" lang="es-EC" altLang="es-EC"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es-EC" altLang="es-EC"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nea, 2 regiones </a:t>
            </a:r>
            <a:endParaRPr kumimoji="0" lang="es-EC" altLang="es-EC" sz="3600" b="0" i="0" u="none" strike="noStrike" cap="none" normalizeH="0" baseline="0" dirty="0">
              <a:ln>
                <a:noFill/>
              </a:ln>
              <a:solidFill>
                <a:schemeClr val="tx1"/>
              </a:solidFill>
              <a:effectLst/>
              <a:latin typeface="Arial" panose="020B0604020202020204" pitchFamily="34" charset="0"/>
            </a:endParaRPr>
          </a:p>
        </p:txBody>
      </p:sp>
      <p:sp>
        <p:nvSpPr>
          <p:cNvPr id="17" name="Cuadro de texto 81">
            <a:extLst>
              <a:ext uri="{FF2B5EF4-FFF2-40B4-BE49-F238E27FC236}">
                <a16:creationId xmlns:a16="http://schemas.microsoft.com/office/drawing/2014/main" id="{D90AB927-C807-D496-F8D9-C29B37F85214}"/>
              </a:ext>
            </a:extLst>
          </p:cNvPr>
          <p:cNvSpPr txBox="1">
            <a:spLocks noChangeArrowheads="1"/>
          </p:cNvSpPr>
          <p:nvPr/>
        </p:nvSpPr>
        <p:spPr bwMode="auto">
          <a:xfrm>
            <a:off x="3540390" y="4596078"/>
            <a:ext cx="1502039" cy="320675"/>
          </a:xfrm>
          <a:prstGeom prst="rect">
            <a:avLst/>
          </a:prstGeom>
          <a:noFill/>
          <a:ln w="63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l</a:t>
            </a:r>
            <a:r>
              <a:rPr kumimoji="0" lang="es-EC" altLang="es-EC"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es-EC" altLang="es-EC"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nea, 4 regiones </a:t>
            </a:r>
            <a:endParaRPr kumimoji="0" lang="es-EC" altLang="es-EC" sz="3600" b="0" i="0" u="none" strike="noStrike" cap="none" normalizeH="0" baseline="0" dirty="0">
              <a:ln>
                <a:noFill/>
              </a:ln>
              <a:solidFill>
                <a:schemeClr val="tx1"/>
              </a:solidFill>
              <a:effectLst/>
              <a:latin typeface="Arial" panose="020B0604020202020204" pitchFamily="34" charset="0"/>
            </a:endParaRPr>
          </a:p>
        </p:txBody>
      </p:sp>
      <p:sp>
        <p:nvSpPr>
          <p:cNvPr id="18" name="Cuadro de texto 82">
            <a:extLst>
              <a:ext uri="{FF2B5EF4-FFF2-40B4-BE49-F238E27FC236}">
                <a16:creationId xmlns:a16="http://schemas.microsoft.com/office/drawing/2014/main" id="{FA92889E-FA0A-A2EB-92DA-C3429E74B3CB}"/>
              </a:ext>
            </a:extLst>
          </p:cNvPr>
          <p:cNvSpPr txBox="1">
            <a:spLocks noChangeArrowheads="1"/>
          </p:cNvSpPr>
          <p:nvPr/>
        </p:nvSpPr>
        <p:spPr bwMode="auto">
          <a:xfrm>
            <a:off x="6166383" y="4637195"/>
            <a:ext cx="1281109" cy="320675"/>
          </a:xfrm>
          <a:prstGeom prst="rect">
            <a:avLst/>
          </a:prstGeom>
          <a:noFill/>
          <a:ln w="63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 l</a:t>
            </a:r>
            <a:r>
              <a:rPr kumimoji="0" lang="es-EC" altLang="es-EC"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es-EC" altLang="es-EC"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nea, 7 regiones </a:t>
            </a:r>
            <a:endParaRPr kumimoji="0" lang="es-EC" altLang="es-EC" sz="3600" b="0" i="0" u="none" strike="noStrike" cap="none" normalizeH="0" baseline="0" dirty="0">
              <a:ln>
                <a:noFill/>
              </a:ln>
              <a:solidFill>
                <a:schemeClr val="tx1"/>
              </a:solidFill>
              <a:effectLst/>
              <a:latin typeface="Arial" panose="020B0604020202020204" pitchFamily="34" charset="0"/>
            </a:endParaRPr>
          </a:p>
        </p:txBody>
      </p:sp>
      <p:sp>
        <p:nvSpPr>
          <p:cNvPr id="19" name="Cuadro de texto 83">
            <a:extLst>
              <a:ext uri="{FF2B5EF4-FFF2-40B4-BE49-F238E27FC236}">
                <a16:creationId xmlns:a16="http://schemas.microsoft.com/office/drawing/2014/main" id="{0D5AF74F-392F-248F-ED71-19032384CFBE}"/>
              </a:ext>
            </a:extLst>
          </p:cNvPr>
          <p:cNvSpPr txBox="1">
            <a:spLocks noChangeArrowheads="1"/>
          </p:cNvSpPr>
          <p:nvPr/>
        </p:nvSpPr>
        <p:spPr bwMode="auto">
          <a:xfrm>
            <a:off x="8937648" y="4589572"/>
            <a:ext cx="1581846" cy="320675"/>
          </a:xfrm>
          <a:prstGeom prst="rect">
            <a:avLst/>
          </a:prstGeom>
          <a:noFill/>
          <a:ln w="63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vert="horz" wrap="non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 l</a:t>
            </a:r>
            <a:r>
              <a:rPr kumimoji="0" lang="es-EC" altLang="es-EC"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í</a:t>
            </a:r>
            <a:r>
              <a:rPr kumimoji="0" lang="es-EC" altLang="es-EC"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nea, 11 regiones </a:t>
            </a:r>
            <a:endParaRPr kumimoji="0" lang="es-EC" altLang="es-EC" sz="3600" b="0"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4601C100-0D47-ADF9-7186-5B9A84BC11A3}"/>
              </a:ext>
            </a:extLst>
          </p:cNvPr>
          <p:cNvSpPr>
            <a:spLocks noChangeArrowheads="1"/>
          </p:cNvSpPr>
          <p:nvPr/>
        </p:nvSpPr>
        <p:spPr bwMode="auto">
          <a:xfrm>
            <a:off x="2726267" y="39793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cxnSp>
        <p:nvCxnSpPr>
          <p:cNvPr id="25" name="Conector recto 24">
            <a:extLst>
              <a:ext uri="{FF2B5EF4-FFF2-40B4-BE49-F238E27FC236}">
                <a16:creationId xmlns:a16="http://schemas.microsoft.com/office/drawing/2014/main" id="{C65E13BF-C3CF-13AF-71D1-D8F0C7233EAC}"/>
              </a:ext>
            </a:extLst>
          </p:cNvPr>
          <p:cNvCxnSpPr/>
          <p:nvPr/>
        </p:nvCxnSpPr>
        <p:spPr bwMode="auto">
          <a:xfrm>
            <a:off x="6797252" y="2612123"/>
            <a:ext cx="0" cy="201838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onector recto 27">
            <a:extLst>
              <a:ext uri="{FF2B5EF4-FFF2-40B4-BE49-F238E27FC236}">
                <a16:creationId xmlns:a16="http://schemas.microsoft.com/office/drawing/2014/main" id="{1ABA8077-5E55-1A0A-A612-56D7429F0CD1}"/>
              </a:ext>
            </a:extLst>
          </p:cNvPr>
          <p:cNvCxnSpPr/>
          <p:nvPr/>
        </p:nvCxnSpPr>
        <p:spPr bwMode="auto">
          <a:xfrm>
            <a:off x="5556569" y="3627990"/>
            <a:ext cx="207062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onector recto 28">
            <a:extLst>
              <a:ext uri="{FF2B5EF4-FFF2-40B4-BE49-F238E27FC236}">
                <a16:creationId xmlns:a16="http://schemas.microsoft.com/office/drawing/2014/main" id="{BC7A3721-4CFF-01DB-1DD6-F956DC6D5F2E}"/>
              </a:ext>
            </a:extLst>
          </p:cNvPr>
          <p:cNvCxnSpPr/>
          <p:nvPr/>
        </p:nvCxnSpPr>
        <p:spPr bwMode="auto">
          <a:xfrm flipH="1">
            <a:off x="5621232" y="2733706"/>
            <a:ext cx="1658620" cy="15649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Conector recto 40">
            <a:extLst>
              <a:ext uri="{FF2B5EF4-FFF2-40B4-BE49-F238E27FC236}">
                <a16:creationId xmlns:a16="http://schemas.microsoft.com/office/drawing/2014/main" id="{F34E6AAE-52ED-210C-035D-7B91D7031861}"/>
              </a:ext>
            </a:extLst>
          </p:cNvPr>
          <p:cNvCxnSpPr/>
          <p:nvPr/>
        </p:nvCxnSpPr>
        <p:spPr bwMode="auto">
          <a:xfrm>
            <a:off x="2971802" y="3642255"/>
            <a:ext cx="207062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Conector recto 41">
            <a:extLst>
              <a:ext uri="{FF2B5EF4-FFF2-40B4-BE49-F238E27FC236}">
                <a16:creationId xmlns:a16="http://schemas.microsoft.com/office/drawing/2014/main" id="{98EB1AB2-9602-E4F9-3385-A9C2DD6D4884}"/>
              </a:ext>
            </a:extLst>
          </p:cNvPr>
          <p:cNvCxnSpPr/>
          <p:nvPr/>
        </p:nvCxnSpPr>
        <p:spPr bwMode="auto">
          <a:xfrm>
            <a:off x="3081867" y="3014133"/>
            <a:ext cx="1692910" cy="12192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Conector recto 42">
            <a:extLst>
              <a:ext uri="{FF2B5EF4-FFF2-40B4-BE49-F238E27FC236}">
                <a16:creationId xmlns:a16="http://schemas.microsoft.com/office/drawing/2014/main" id="{4A3AF5BF-1A29-312E-8252-1086FD7DBA56}"/>
              </a:ext>
            </a:extLst>
          </p:cNvPr>
          <p:cNvCxnSpPr/>
          <p:nvPr/>
        </p:nvCxnSpPr>
        <p:spPr bwMode="auto">
          <a:xfrm>
            <a:off x="835108" y="3620294"/>
            <a:ext cx="178109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Conector recto 50">
            <a:extLst>
              <a:ext uri="{FF2B5EF4-FFF2-40B4-BE49-F238E27FC236}">
                <a16:creationId xmlns:a16="http://schemas.microsoft.com/office/drawing/2014/main" id="{F373CC97-546D-1EBD-13BE-E11BE02CF5E8}"/>
              </a:ext>
            </a:extLst>
          </p:cNvPr>
          <p:cNvCxnSpPr/>
          <p:nvPr/>
        </p:nvCxnSpPr>
        <p:spPr bwMode="auto">
          <a:xfrm>
            <a:off x="9552753" y="1879600"/>
            <a:ext cx="0" cy="26420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Conector recto 51">
            <a:extLst>
              <a:ext uri="{FF2B5EF4-FFF2-40B4-BE49-F238E27FC236}">
                <a16:creationId xmlns:a16="http://schemas.microsoft.com/office/drawing/2014/main" id="{37B32562-6CEF-E648-01CE-5A15CE1F8149}"/>
              </a:ext>
            </a:extLst>
          </p:cNvPr>
          <p:cNvCxnSpPr/>
          <p:nvPr/>
        </p:nvCxnSpPr>
        <p:spPr bwMode="auto">
          <a:xfrm>
            <a:off x="8312070" y="3519107"/>
            <a:ext cx="2804663"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Conector recto 52">
            <a:extLst>
              <a:ext uri="{FF2B5EF4-FFF2-40B4-BE49-F238E27FC236}">
                <a16:creationId xmlns:a16="http://schemas.microsoft.com/office/drawing/2014/main" id="{AD578A11-73B4-E803-F45C-A1191AA90439}"/>
              </a:ext>
            </a:extLst>
          </p:cNvPr>
          <p:cNvCxnSpPr/>
          <p:nvPr/>
        </p:nvCxnSpPr>
        <p:spPr bwMode="auto">
          <a:xfrm flipH="1">
            <a:off x="8376733" y="2074757"/>
            <a:ext cx="1918773" cy="21150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Conector recto 53">
            <a:extLst>
              <a:ext uri="{FF2B5EF4-FFF2-40B4-BE49-F238E27FC236}">
                <a16:creationId xmlns:a16="http://schemas.microsoft.com/office/drawing/2014/main" id="{671C9006-77B6-2CF0-4D13-D90F68382828}"/>
              </a:ext>
            </a:extLst>
          </p:cNvPr>
          <p:cNvCxnSpPr/>
          <p:nvPr/>
        </p:nvCxnSpPr>
        <p:spPr bwMode="auto">
          <a:xfrm flipH="1" flipV="1">
            <a:off x="8408989" y="2961746"/>
            <a:ext cx="2639165" cy="8837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65" name="Tabla 64">
                <a:extLst>
                  <a:ext uri="{FF2B5EF4-FFF2-40B4-BE49-F238E27FC236}">
                    <a16:creationId xmlns:a16="http://schemas.microsoft.com/office/drawing/2014/main" id="{6CD7907C-133C-BCDA-1883-963D9967034E}"/>
                  </a:ext>
                </a:extLst>
              </p:cNvPr>
              <p:cNvGraphicFramePr>
                <a:graphicFrameLocks noGrp="1"/>
              </p:cNvGraphicFramePr>
              <p:nvPr>
                <p:extLst>
                  <p:ext uri="{D42A27DB-BD31-4B8C-83A1-F6EECF244321}">
                    <p14:modId xmlns:p14="http://schemas.microsoft.com/office/powerpoint/2010/main" val="564624381"/>
                  </p:ext>
                </p:extLst>
              </p:nvPr>
            </p:nvGraphicFramePr>
            <p:xfrm>
              <a:off x="1654996" y="5051532"/>
              <a:ext cx="8005837" cy="934720"/>
            </p:xfrm>
            <a:graphic>
              <a:graphicData uri="http://schemas.openxmlformats.org/drawingml/2006/table">
                <a:tbl>
                  <a:tblPr firstRow="1" firstCol="1" bandRow="1"/>
                  <a:tblGrid>
                    <a:gridCol w="1300731">
                      <a:extLst>
                        <a:ext uri="{9D8B030D-6E8A-4147-A177-3AD203B41FA5}">
                          <a16:colId xmlns:a16="http://schemas.microsoft.com/office/drawing/2014/main" val="2049402607"/>
                        </a:ext>
                      </a:extLst>
                    </a:gridCol>
                    <a:gridCol w="595133">
                      <a:extLst>
                        <a:ext uri="{9D8B030D-6E8A-4147-A177-3AD203B41FA5}">
                          <a16:colId xmlns:a16="http://schemas.microsoft.com/office/drawing/2014/main" val="763908350"/>
                        </a:ext>
                      </a:extLst>
                    </a:gridCol>
                    <a:gridCol w="652721">
                      <a:extLst>
                        <a:ext uri="{9D8B030D-6E8A-4147-A177-3AD203B41FA5}">
                          <a16:colId xmlns:a16="http://schemas.microsoft.com/office/drawing/2014/main" val="3700811385"/>
                        </a:ext>
                      </a:extLst>
                    </a:gridCol>
                    <a:gridCol w="740254">
                      <a:extLst>
                        <a:ext uri="{9D8B030D-6E8A-4147-A177-3AD203B41FA5}">
                          <a16:colId xmlns:a16="http://schemas.microsoft.com/office/drawing/2014/main" val="2454040466"/>
                        </a:ext>
                      </a:extLst>
                    </a:gridCol>
                    <a:gridCol w="1117042">
                      <a:extLst>
                        <a:ext uri="{9D8B030D-6E8A-4147-A177-3AD203B41FA5}">
                          <a16:colId xmlns:a16="http://schemas.microsoft.com/office/drawing/2014/main" val="1012509522"/>
                        </a:ext>
                      </a:extLst>
                    </a:gridCol>
                    <a:gridCol w="864436">
                      <a:extLst>
                        <a:ext uri="{9D8B030D-6E8A-4147-A177-3AD203B41FA5}">
                          <a16:colId xmlns:a16="http://schemas.microsoft.com/office/drawing/2014/main" val="1215859566"/>
                        </a:ext>
                      </a:extLst>
                    </a:gridCol>
                    <a:gridCol w="2735520">
                      <a:extLst>
                        <a:ext uri="{9D8B030D-6E8A-4147-A177-3AD203B41FA5}">
                          <a16:colId xmlns:a16="http://schemas.microsoft.com/office/drawing/2014/main" val="791236733"/>
                        </a:ext>
                      </a:extLst>
                    </a:gridCol>
                  </a:tblGrid>
                  <a:tr h="0">
                    <a:tc>
                      <a:txBody>
                        <a:bodyPr/>
                        <a:lstStyle/>
                        <a:p>
                          <a:pPr algn="just">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es-EC" sz="1600" dirty="0" err="1">
                              <a:effectLst/>
                              <a:latin typeface="Times New Roman" panose="02020603050405020304" pitchFamily="18" charset="0"/>
                              <a:ea typeface="Times New Roman" panose="02020603050405020304" pitchFamily="18" charset="0"/>
                              <a:cs typeface="Times New Roman" panose="02020603050405020304" pitchFamily="18" charset="0"/>
                            </a:rPr>
                            <a:t>lineas</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EC" sz="16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es-EC" sz="16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es-EC" sz="1600" i="1" dirty="0" smtClean="0">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4307687"/>
                      </a:ext>
                    </a:extLst>
                  </a:tr>
                  <a:tr h="0">
                    <a:tc>
                      <a:txBody>
                        <a:bodyPr/>
                        <a:lstStyle/>
                        <a:p>
                          <a:pPr algn="just">
                            <a:lnSpc>
                              <a:spcPct val="150000"/>
                            </a:lnSpc>
                            <a:spcAft>
                              <a:spcPts val="800"/>
                            </a:spcAft>
                          </a:pPr>
                          <a:r>
                            <a:rPr lang="es-EC" sz="1600">
                              <a:effectLst/>
                              <a:latin typeface="Times New Roman" panose="02020603050405020304" pitchFamily="18" charset="0"/>
                              <a:ea typeface="Times New Roman" panose="02020603050405020304" pitchFamily="18" charset="0"/>
                              <a:cs typeface="Times New Roman" panose="02020603050405020304" pitchFamily="18" charset="0"/>
                            </a:rPr>
                            <a:t># de regiones</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es-EC" sz="1600" i="1">
                                    <a:effectLst/>
                                    <a:latin typeface="Cambria Math" panose="02040503050406030204" pitchFamily="18" charset="0"/>
                                    <a:ea typeface="Times New Roman" panose="02020603050405020304" pitchFamily="18" charset="0"/>
                                    <a:cs typeface="Times New Roman" panose="02020603050405020304" pitchFamily="18" charset="0"/>
                                  </a:rPr>
                                  <m:t>2</m:t>
                                </m:r>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2+2+3</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2+2+3+4</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14:m>
                            <m:oMath xmlns:m="http://schemas.openxmlformats.org/officeDocument/2006/math">
                              <m:r>
                                <a:rPr lang="es-EC" sz="16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es-EC" sz="1600" i="1">
                                    <a:effectLst/>
                                    <a:latin typeface="Cambria Math" panose="02040503050406030204" pitchFamily="18" charset="0"/>
                                    <a:ea typeface="Times New Roman" panose="02020603050405020304" pitchFamily="18" charset="0"/>
                                    <a:cs typeface="Times New Roman" panose="02020603050405020304" pitchFamily="18" charset="0"/>
                                  </a:rPr>
                                  <m:t>2+2+3+4+⋯+</m:t>
                                </m:r>
                                <m:r>
                                  <a:rPr lang="es-EC" sz="1600" i="1">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591492"/>
                      </a:ext>
                    </a:extLst>
                  </a:tr>
                </a:tbl>
              </a:graphicData>
            </a:graphic>
          </p:graphicFrame>
        </mc:Choice>
        <mc:Fallback xmlns="">
          <p:graphicFrame>
            <p:nvGraphicFramePr>
              <p:cNvPr id="65" name="Tabla 64">
                <a:extLst>
                  <a:ext uri="{FF2B5EF4-FFF2-40B4-BE49-F238E27FC236}">
                    <a16:creationId xmlns:a16="http://schemas.microsoft.com/office/drawing/2014/main" id="{6CD7907C-133C-BCDA-1883-963D9967034E}"/>
                  </a:ext>
                </a:extLst>
              </p:cNvPr>
              <p:cNvGraphicFramePr>
                <a:graphicFrameLocks noGrp="1"/>
              </p:cNvGraphicFramePr>
              <p:nvPr>
                <p:extLst>
                  <p:ext uri="{D42A27DB-BD31-4B8C-83A1-F6EECF244321}">
                    <p14:modId xmlns:p14="http://schemas.microsoft.com/office/powerpoint/2010/main" val="564624381"/>
                  </p:ext>
                </p:extLst>
              </p:nvPr>
            </p:nvGraphicFramePr>
            <p:xfrm>
              <a:off x="1654996" y="5051532"/>
              <a:ext cx="8005837" cy="934720"/>
            </p:xfrm>
            <a:graphic>
              <a:graphicData uri="http://schemas.openxmlformats.org/drawingml/2006/table">
                <a:tbl>
                  <a:tblPr firstRow="1" firstCol="1" bandRow="1"/>
                  <a:tblGrid>
                    <a:gridCol w="1300731">
                      <a:extLst>
                        <a:ext uri="{9D8B030D-6E8A-4147-A177-3AD203B41FA5}">
                          <a16:colId xmlns:a16="http://schemas.microsoft.com/office/drawing/2014/main" val="2049402607"/>
                        </a:ext>
                      </a:extLst>
                    </a:gridCol>
                    <a:gridCol w="595133">
                      <a:extLst>
                        <a:ext uri="{9D8B030D-6E8A-4147-A177-3AD203B41FA5}">
                          <a16:colId xmlns:a16="http://schemas.microsoft.com/office/drawing/2014/main" val="763908350"/>
                        </a:ext>
                      </a:extLst>
                    </a:gridCol>
                    <a:gridCol w="652721">
                      <a:extLst>
                        <a:ext uri="{9D8B030D-6E8A-4147-A177-3AD203B41FA5}">
                          <a16:colId xmlns:a16="http://schemas.microsoft.com/office/drawing/2014/main" val="3700811385"/>
                        </a:ext>
                      </a:extLst>
                    </a:gridCol>
                    <a:gridCol w="740254">
                      <a:extLst>
                        <a:ext uri="{9D8B030D-6E8A-4147-A177-3AD203B41FA5}">
                          <a16:colId xmlns:a16="http://schemas.microsoft.com/office/drawing/2014/main" val="2454040466"/>
                        </a:ext>
                      </a:extLst>
                    </a:gridCol>
                    <a:gridCol w="1117042">
                      <a:extLst>
                        <a:ext uri="{9D8B030D-6E8A-4147-A177-3AD203B41FA5}">
                          <a16:colId xmlns:a16="http://schemas.microsoft.com/office/drawing/2014/main" val="1012509522"/>
                        </a:ext>
                      </a:extLst>
                    </a:gridCol>
                    <a:gridCol w="864436">
                      <a:extLst>
                        <a:ext uri="{9D8B030D-6E8A-4147-A177-3AD203B41FA5}">
                          <a16:colId xmlns:a16="http://schemas.microsoft.com/office/drawing/2014/main" val="1215859566"/>
                        </a:ext>
                      </a:extLst>
                    </a:gridCol>
                    <a:gridCol w="2735520">
                      <a:extLst>
                        <a:ext uri="{9D8B030D-6E8A-4147-A177-3AD203B41FA5}">
                          <a16:colId xmlns:a16="http://schemas.microsoft.com/office/drawing/2014/main" val="791236733"/>
                        </a:ext>
                      </a:extLst>
                    </a:gridCol>
                  </a:tblGrid>
                  <a:tr h="467360">
                    <a:tc>
                      <a:txBody>
                        <a:bodyPr/>
                        <a:lstStyle/>
                        <a:p>
                          <a:pPr algn="just">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es-EC" sz="1600" dirty="0" err="1">
                              <a:effectLst/>
                              <a:latin typeface="Times New Roman" panose="02020603050405020304" pitchFamily="18" charset="0"/>
                              <a:ea typeface="Times New Roman" panose="02020603050405020304" pitchFamily="18" charset="0"/>
                              <a:cs typeface="Times New Roman" panose="02020603050405020304" pitchFamily="18" charset="0"/>
                            </a:rPr>
                            <a:t>lineas</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EC" sz="16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s-EC"/>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509155" r="-316901" b="-101299"/>
                          </a:stretch>
                        </a:blipFill>
                      </a:tcPr>
                    </a:tc>
                    <a:tc>
                      <a:txBody>
                        <a:bodyPr/>
                        <a:lstStyle/>
                        <a:p>
                          <a:endParaRPr lang="es-EC"/>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92650" r="-223" b="-101299"/>
                          </a:stretch>
                        </a:blipFill>
                      </a:tcPr>
                    </a:tc>
                    <a:extLst>
                      <a:ext uri="{0D108BD9-81ED-4DB2-BD59-A6C34878D82A}">
                        <a16:rowId xmlns:a16="http://schemas.microsoft.com/office/drawing/2014/main" val="814307687"/>
                      </a:ext>
                    </a:extLst>
                  </a:tr>
                  <a:tr h="467360">
                    <a:tc>
                      <a:txBody>
                        <a:bodyPr/>
                        <a:lstStyle/>
                        <a:p>
                          <a:pPr algn="just">
                            <a:lnSpc>
                              <a:spcPct val="150000"/>
                            </a:lnSpc>
                            <a:spcAft>
                              <a:spcPts val="800"/>
                            </a:spcAft>
                          </a:pPr>
                          <a:r>
                            <a:rPr lang="es-EC" sz="1600">
                              <a:effectLst/>
                              <a:latin typeface="Times New Roman" panose="02020603050405020304" pitchFamily="18" charset="0"/>
                              <a:ea typeface="Times New Roman" panose="02020603050405020304" pitchFamily="18" charset="0"/>
                              <a:cs typeface="Times New Roman" panose="02020603050405020304" pitchFamily="18" charset="0"/>
                            </a:rPr>
                            <a:t># de regiones</a:t>
                          </a:r>
                          <a:endParaRPr lang="es-EC"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s-EC"/>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17347" t="-100000" r="-1024490" b="-1299"/>
                          </a:stretch>
                        </a:blipFill>
                      </a:tcPr>
                    </a:tc>
                    <a:tc>
                      <a:txBody>
                        <a:bodyPr/>
                        <a:lstStyle/>
                        <a:p>
                          <a:pPr algn="ctr">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2+2+3</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s-EC" sz="1600" dirty="0">
                              <a:effectLst/>
                              <a:latin typeface="Times New Roman" panose="02020603050405020304" pitchFamily="18" charset="0"/>
                              <a:ea typeface="Times New Roman" panose="02020603050405020304" pitchFamily="18" charset="0"/>
                              <a:cs typeface="Times New Roman" panose="02020603050405020304" pitchFamily="18" charset="0"/>
                            </a:rPr>
                            <a:t>2+2+3+4</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s-EC"/>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509155" t="-100000" r="-316901" b="-1299"/>
                          </a:stretch>
                        </a:blipFill>
                      </a:tcPr>
                    </a:tc>
                    <a:tc>
                      <a:txBody>
                        <a:bodyPr/>
                        <a:lstStyle/>
                        <a:p>
                          <a:endParaRPr lang="es-EC"/>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92650" t="-100000" r="-223" b="-1299"/>
                          </a:stretch>
                        </a:blipFill>
                      </a:tcPr>
                    </a:tc>
                    <a:extLst>
                      <a:ext uri="{0D108BD9-81ED-4DB2-BD59-A6C34878D82A}">
                        <a16:rowId xmlns:a16="http://schemas.microsoft.com/office/drawing/2014/main" val="2962591492"/>
                      </a:ext>
                    </a:extLst>
                  </a:tr>
                </a:tbl>
              </a:graphicData>
            </a:graphic>
          </p:graphicFrame>
        </mc:Fallback>
      </mc:AlternateContent>
    </p:spTree>
    <p:extLst>
      <p:ext uri="{BB962C8B-B14F-4D97-AF65-F5344CB8AC3E}">
        <p14:creationId xmlns:p14="http://schemas.microsoft.com/office/powerpoint/2010/main" val="107045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
      <a:dk1>
        <a:srgbClr val="000099"/>
      </a:dk1>
      <a:lt1>
        <a:srgbClr val="FFFFFF"/>
      </a:lt1>
      <a:dk2>
        <a:srgbClr val="000000"/>
      </a:dk2>
      <a:lt2>
        <a:srgbClr val="808080"/>
      </a:lt2>
      <a:accent1>
        <a:srgbClr val="00CC99"/>
      </a:accent1>
      <a:accent2>
        <a:srgbClr val="3333CC"/>
      </a:accent2>
      <a:accent3>
        <a:srgbClr val="FFFFFF"/>
      </a:accent3>
      <a:accent4>
        <a:srgbClr val="000082"/>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
      <a:dk1>
        <a:srgbClr val="000099"/>
      </a:dk1>
      <a:lt1>
        <a:srgbClr val="FFFFFF"/>
      </a:lt1>
      <a:dk2>
        <a:srgbClr val="000000"/>
      </a:dk2>
      <a:lt2>
        <a:srgbClr val="808080"/>
      </a:lt2>
      <a:accent1>
        <a:srgbClr val="00CC99"/>
      </a:accent1>
      <a:accent2>
        <a:srgbClr val="3333CC"/>
      </a:accent2>
      <a:accent3>
        <a:srgbClr val="FFFFFF"/>
      </a:accent3>
      <a:accent4>
        <a:srgbClr val="000082"/>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efault Design">
  <a:themeElements>
    <a:clrScheme name="">
      <a:dk1>
        <a:srgbClr val="000099"/>
      </a:dk1>
      <a:lt1>
        <a:srgbClr val="FFFFFF"/>
      </a:lt1>
      <a:dk2>
        <a:srgbClr val="000000"/>
      </a:dk2>
      <a:lt2>
        <a:srgbClr val="808080"/>
      </a:lt2>
      <a:accent1>
        <a:srgbClr val="00CC99"/>
      </a:accent1>
      <a:accent2>
        <a:srgbClr val="3333CC"/>
      </a:accent2>
      <a:accent3>
        <a:srgbClr val="FFFFFF"/>
      </a:accent3>
      <a:accent4>
        <a:srgbClr val="000082"/>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3_Default Design">
  <a:themeElements>
    <a:clrScheme name="">
      <a:dk1>
        <a:srgbClr val="000099"/>
      </a:dk1>
      <a:lt1>
        <a:srgbClr val="FFFFFF"/>
      </a:lt1>
      <a:dk2>
        <a:srgbClr val="000000"/>
      </a:dk2>
      <a:lt2>
        <a:srgbClr val="808080"/>
      </a:lt2>
      <a:accent1>
        <a:srgbClr val="00CC99"/>
      </a:accent1>
      <a:accent2>
        <a:srgbClr val="3333CC"/>
      </a:accent2>
      <a:accent3>
        <a:srgbClr val="FFFFFF"/>
      </a:accent3>
      <a:accent4>
        <a:srgbClr val="000082"/>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Default Design">
  <a:themeElements>
    <a:clrScheme name="">
      <a:dk1>
        <a:srgbClr val="000099"/>
      </a:dk1>
      <a:lt1>
        <a:srgbClr val="FFFFFF"/>
      </a:lt1>
      <a:dk2>
        <a:srgbClr val="000000"/>
      </a:dk2>
      <a:lt2>
        <a:srgbClr val="808080"/>
      </a:lt2>
      <a:accent1>
        <a:srgbClr val="00CC99"/>
      </a:accent1>
      <a:accent2>
        <a:srgbClr val="3333CC"/>
      </a:accent2>
      <a:accent3>
        <a:srgbClr val="FFFFFF"/>
      </a:accent3>
      <a:accent4>
        <a:srgbClr val="000082"/>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5376</TotalTime>
  <Words>3321</Words>
  <Application>Microsoft Office PowerPoint</Application>
  <PresentationFormat>Panorámica</PresentationFormat>
  <Paragraphs>392</Paragraphs>
  <Slides>24</Slides>
  <Notes>16</Notes>
  <HiddenSlides>0</HiddenSlides>
  <MMClips>0</MMClips>
  <ScaleCrop>false</ScaleCrop>
  <HeadingPairs>
    <vt:vector size="8" baseType="variant">
      <vt:variant>
        <vt:lpstr>Fuentes usadas</vt:lpstr>
      </vt:variant>
      <vt:variant>
        <vt:i4>13</vt:i4>
      </vt:variant>
      <vt:variant>
        <vt:lpstr>Tema</vt:lpstr>
      </vt:variant>
      <vt:variant>
        <vt:i4>7</vt:i4>
      </vt:variant>
      <vt:variant>
        <vt:lpstr>Servidores OLE incrustados</vt:lpstr>
      </vt:variant>
      <vt:variant>
        <vt:i4>1</vt:i4>
      </vt:variant>
      <vt:variant>
        <vt:lpstr>Títulos de diapositiva</vt:lpstr>
      </vt:variant>
      <vt:variant>
        <vt:i4>24</vt:i4>
      </vt:variant>
    </vt:vector>
  </HeadingPairs>
  <TitlesOfParts>
    <vt:vector size="45" baseType="lpstr">
      <vt:lpstr>Arial</vt:lpstr>
      <vt:lpstr>Calibri</vt:lpstr>
      <vt:lpstr>Cambria Math</vt:lpstr>
      <vt:lpstr>Open Sans</vt:lpstr>
      <vt:lpstr>Open Sans Light</vt:lpstr>
      <vt:lpstr>Open Sans Semibold</vt:lpstr>
      <vt:lpstr>Route 159 Bold</vt:lpstr>
      <vt:lpstr>Route 159 Light</vt:lpstr>
      <vt:lpstr>Route 159 SemiBold</vt:lpstr>
      <vt:lpstr>Route 159 UltraLight</vt:lpstr>
      <vt:lpstr>Symbol</vt:lpstr>
      <vt:lpstr>Times New Roman</vt:lpstr>
      <vt:lpstr>Wingdings</vt:lpstr>
      <vt:lpstr>Default Design</vt:lpstr>
      <vt:lpstr>1_Default Design</vt:lpstr>
      <vt:lpstr>2_Default Design</vt:lpstr>
      <vt:lpstr>Vega - Free</vt:lpstr>
      <vt:lpstr>Vega - Footer Only</vt:lpstr>
      <vt:lpstr>3_Default Design</vt:lpstr>
      <vt:lpstr>4_Default Design</vt:lpstr>
      <vt:lpstr>Equation</vt:lpstr>
      <vt:lpstr>Mathematical Induction</vt:lpstr>
      <vt:lpstr>Inducción Matemática: Historia</vt:lpstr>
      <vt:lpstr>Qué es la inducción matemática?</vt:lpstr>
      <vt:lpstr>…continúa</vt:lpstr>
      <vt:lpstr>¿Qué es la inducción?</vt:lpstr>
      <vt:lpstr>Teorema (Principio de Inducción Matemática)</vt:lpstr>
      <vt:lpstr>Teorema (Principio de Inducción Matemática)</vt:lpstr>
      <vt:lpstr>Áreas donde se aplican la Inducción Matemática </vt:lpstr>
      <vt:lpstr>Encontrando la formula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Inducción matemática en computación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T</dc:creator>
  <cp:lastModifiedBy>Carlos Taco Padilla</cp:lastModifiedBy>
  <cp:revision>273</cp:revision>
  <dcterms:created xsi:type="dcterms:W3CDTF">2020-05-14T20:06:27Z</dcterms:created>
  <dcterms:modified xsi:type="dcterms:W3CDTF">2024-04-22T12:01:53Z</dcterms:modified>
</cp:coreProperties>
</file>