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20104100" cy="14211300"/>
  <p:notesSz cx="20104100" cy="142113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4" autoAdjust="0"/>
  </p:normalViewPr>
  <p:slideViewPr>
    <p:cSldViewPr>
      <p:cViewPr>
        <p:scale>
          <a:sx n="25" d="100"/>
          <a:sy n="25" d="100"/>
        </p:scale>
        <p:origin x="1812" y="53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405503"/>
            <a:ext cx="17088486" cy="29843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rgbClr val="AB947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958328"/>
            <a:ext cx="14072870" cy="3552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t>‹Nº›</a:t>
            </a:fld>
            <a:r>
              <a:rPr spc="-25" dirty="0"/>
              <a:t> </a:t>
            </a:r>
            <a:r>
              <a:rPr spc="-50" dirty="0"/>
              <a:t>/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AB947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t>‹Nº›</a:t>
            </a:fld>
            <a:r>
              <a:rPr spc="-25" dirty="0"/>
              <a:t> </a:t>
            </a:r>
            <a:r>
              <a:rPr spc="-50" dirty="0"/>
              <a:t>/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AB947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268599"/>
            <a:ext cx="8745284" cy="93794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268599"/>
            <a:ext cx="8745284" cy="93794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t>‹Nº›</a:t>
            </a:fld>
            <a:r>
              <a:rPr spc="-25" dirty="0"/>
              <a:t> </a:t>
            </a:r>
            <a:r>
              <a:rPr spc="-50" dirty="0"/>
              <a:t>/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AB947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t>‹Nº›</a:t>
            </a:fld>
            <a:r>
              <a:rPr spc="-25" dirty="0"/>
              <a:t> </a:t>
            </a:r>
            <a:r>
              <a:rPr spc="-50" dirty="0"/>
              <a:t>/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t>‹Nº›</a:t>
            </a:fld>
            <a:r>
              <a:rPr spc="-25" dirty="0"/>
              <a:t> </a:t>
            </a:r>
            <a:r>
              <a:rPr spc="-50" dirty="0"/>
              <a:t>/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100" cy="1420974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0104100" cy="14210030"/>
          </a:xfrm>
          <a:custGeom>
            <a:avLst/>
            <a:gdLst/>
            <a:ahLst/>
            <a:cxnLst/>
            <a:rect l="l" t="t" r="r" b="b"/>
            <a:pathLst>
              <a:path w="20104100" h="14210030">
                <a:moveTo>
                  <a:pt x="20103669" y="0"/>
                </a:moveTo>
                <a:lnTo>
                  <a:pt x="0" y="0"/>
                </a:lnTo>
                <a:lnTo>
                  <a:pt x="0" y="13458101"/>
                </a:lnTo>
                <a:lnTo>
                  <a:pt x="0" y="14209751"/>
                </a:lnTo>
                <a:lnTo>
                  <a:pt x="20103669" y="14209751"/>
                </a:lnTo>
                <a:lnTo>
                  <a:pt x="20103669" y="13458101"/>
                </a:lnTo>
                <a:lnTo>
                  <a:pt x="20103669" y="0"/>
                </a:lnTo>
                <a:close/>
              </a:path>
            </a:pathLst>
          </a:custGeom>
          <a:solidFill>
            <a:srgbClr val="26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3768" y="4578055"/>
            <a:ext cx="2508885" cy="594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rgbClr val="AB947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42246" y="5773767"/>
            <a:ext cx="15720694" cy="3425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3216509"/>
            <a:ext cx="6433312" cy="710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3216509"/>
            <a:ext cx="4623943" cy="710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59028" y="13848570"/>
            <a:ext cx="372109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t>‹Nº›</a:t>
            </a:fld>
            <a:r>
              <a:rPr spc="-25" dirty="0"/>
              <a:t> </a:t>
            </a:r>
            <a:r>
              <a:rPr spc="-50" dirty="0"/>
              <a:t>/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dlet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dlet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dlet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dlet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tutorial/java/javaOO/methods.html" TargetMode="External"/><Relationship Id="rId4" Type="http://schemas.openxmlformats.org/officeDocument/2006/relationships/hyperlink" Target="https://padle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3669" cy="901978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4740" y="12398820"/>
            <a:ext cx="9277310" cy="99963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3200" spc="-60" dirty="0">
                <a:solidFill>
                  <a:srgbClr val="FFFFFF"/>
                </a:solidFill>
                <a:latin typeface="Arial MT"/>
                <a:cs typeface="Arial MT"/>
              </a:rPr>
              <a:t>Ariel Alejandro Calder</a:t>
            </a:r>
            <a:r>
              <a:rPr lang="es-EC" sz="3200" spc="-60" dirty="0" err="1">
                <a:solidFill>
                  <a:srgbClr val="FFFFFF"/>
                </a:solidFill>
                <a:latin typeface="Arial MT"/>
                <a:cs typeface="Arial MT"/>
              </a:rPr>
              <a:t>ón</a:t>
            </a:r>
            <a:r>
              <a:rPr lang="es-EC" sz="3200" spc="-60" dirty="0">
                <a:solidFill>
                  <a:srgbClr val="FFFFFF"/>
                </a:solidFill>
                <a:latin typeface="Arial MT"/>
                <a:cs typeface="Arial MT"/>
              </a:rPr>
              <a:t> - 2do ciclo Software - </a:t>
            </a:r>
            <a:r>
              <a:rPr lang="es-EC" sz="3200" i="1" spc="-60" dirty="0">
                <a:solidFill>
                  <a:srgbClr val="FFFFFF"/>
                </a:solidFill>
                <a:latin typeface="Arial MT"/>
                <a:cs typeface="Arial MT"/>
              </a:rPr>
              <a:t>Programación Orientada a Objetos</a:t>
            </a:r>
            <a:endParaRPr sz="3200" i="1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050" y="9594574"/>
            <a:ext cx="13239709" cy="22294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b="1" spc="-310" dirty="0">
                <a:solidFill>
                  <a:srgbClr val="AB9472"/>
                </a:solidFill>
                <a:latin typeface="Arial"/>
                <a:cs typeface="Arial"/>
              </a:rPr>
              <a:t>Declaración </a:t>
            </a:r>
            <a:r>
              <a:rPr sz="7200" b="1" spc="-215" dirty="0">
                <a:solidFill>
                  <a:srgbClr val="AB9472"/>
                </a:solidFill>
                <a:latin typeface="Arial"/>
                <a:cs typeface="Arial"/>
              </a:rPr>
              <a:t>de</a:t>
            </a:r>
            <a:r>
              <a:rPr sz="7200" b="1" spc="-380" dirty="0">
                <a:solidFill>
                  <a:srgbClr val="AB9472"/>
                </a:solidFill>
                <a:latin typeface="Arial"/>
                <a:cs typeface="Arial"/>
              </a:rPr>
              <a:t> </a:t>
            </a:r>
            <a:r>
              <a:rPr sz="7200" b="1" spc="-260" dirty="0">
                <a:solidFill>
                  <a:srgbClr val="AB9472"/>
                </a:solidFill>
                <a:latin typeface="Arial"/>
                <a:cs typeface="Arial"/>
              </a:rPr>
              <a:t>Métodos</a:t>
            </a:r>
            <a:r>
              <a:rPr sz="7200" b="1" spc="-420" dirty="0">
                <a:solidFill>
                  <a:srgbClr val="AB9472"/>
                </a:solidFill>
                <a:latin typeface="Arial"/>
                <a:cs typeface="Arial"/>
              </a:rPr>
              <a:t> </a:t>
            </a:r>
            <a:r>
              <a:rPr sz="7200" b="1" spc="-204" dirty="0">
                <a:solidFill>
                  <a:srgbClr val="AB9472"/>
                </a:solidFill>
                <a:latin typeface="Arial"/>
                <a:cs typeface="Arial"/>
              </a:rPr>
              <a:t>y</a:t>
            </a:r>
            <a:r>
              <a:rPr sz="7200" b="1" spc="-385" dirty="0">
                <a:solidFill>
                  <a:srgbClr val="AB9472"/>
                </a:solidFill>
                <a:latin typeface="Arial"/>
                <a:cs typeface="Arial"/>
              </a:rPr>
              <a:t> </a:t>
            </a:r>
            <a:r>
              <a:rPr sz="7200" b="1" spc="-245" dirty="0">
                <a:solidFill>
                  <a:srgbClr val="AB9472"/>
                </a:solidFill>
                <a:latin typeface="Arial"/>
                <a:cs typeface="Arial"/>
              </a:rPr>
              <a:t>Método</a:t>
            </a:r>
            <a:r>
              <a:rPr sz="7200" b="1" spc="-375" dirty="0">
                <a:solidFill>
                  <a:srgbClr val="AB9472"/>
                </a:solidFill>
                <a:latin typeface="Arial"/>
                <a:cs typeface="Arial"/>
              </a:rPr>
              <a:t> </a:t>
            </a:r>
            <a:r>
              <a:rPr sz="7200" b="1" spc="-350" dirty="0">
                <a:solidFill>
                  <a:srgbClr val="AB9472"/>
                </a:solidFill>
                <a:latin typeface="Arial"/>
                <a:cs typeface="Arial"/>
              </a:rPr>
              <a:t>main</a:t>
            </a:r>
            <a:r>
              <a:rPr sz="7200" b="1" spc="-305" dirty="0">
                <a:solidFill>
                  <a:srgbClr val="AB9472"/>
                </a:solidFill>
                <a:latin typeface="Arial"/>
                <a:cs typeface="Arial"/>
              </a:rPr>
              <a:t> </a:t>
            </a:r>
            <a:r>
              <a:rPr sz="7200" b="1" spc="-285" dirty="0">
                <a:solidFill>
                  <a:srgbClr val="AB9472"/>
                </a:solidFill>
                <a:latin typeface="Arial"/>
                <a:cs typeface="Arial"/>
              </a:rPr>
              <a:t>en</a:t>
            </a:r>
            <a:r>
              <a:rPr sz="7200" b="1" spc="-310" dirty="0">
                <a:solidFill>
                  <a:srgbClr val="AB9472"/>
                </a:solidFill>
                <a:latin typeface="Arial"/>
                <a:cs typeface="Arial"/>
              </a:rPr>
              <a:t> </a:t>
            </a:r>
            <a:r>
              <a:rPr sz="7200" b="1" spc="-330" dirty="0">
                <a:solidFill>
                  <a:srgbClr val="AB9472"/>
                </a:solidFill>
                <a:latin typeface="Arial"/>
                <a:cs typeface="Arial"/>
              </a:rPr>
              <a:t>Java</a:t>
            </a:r>
            <a:endParaRPr sz="7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t>1</a:t>
            </a:fld>
            <a:r>
              <a:rPr spc="-25" dirty="0"/>
              <a:t> </a:t>
            </a:r>
            <a:r>
              <a:rPr spc="-50" dirty="0"/>
              <a:t>/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64" y="3937883"/>
            <a:ext cx="553178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35" dirty="0"/>
              <a:t>Métodos</a:t>
            </a:r>
            <a:r>
              <a:rPr sz="4400" spc="-195" dirty="0"/>
              <a:t> </a:t>
            </a:r>
            <a:r>
              <a:rPr sz="4400" spc="-150" dirty="0"/>
              <a:t>en</a:t>
            </a:r>
            <a:r>
              <a:rPr sz="4400" spc="-260" dirty="0"/>
              <a:t> </a:t>
            </a:r>
            <a:r>
              <a:rPr sz="4400" spc="-135" dirty="0"/>
              <a:t>Java</a:t>
            </a:r>
            <a:endParaRPr sz="4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136421" y="6997492"/>
            <a:ext cx="98425" cy="1566545"/>
            <a:chOff x="1136421" y="6997492"/>
            <a:chExt cx="98425" cy="15665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6421" y="6997492"/>
              <a:ext cx="98430" cy="98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6421" y="8464997"/>
              <a:ext cx="98430" cy="9843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86464" y="4610331"/>
            <a:ext cx="8808386" cy="503907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701675">
              <a:lnSpc>
                <a:spcPct val="114900"/>
              </a:lnSpc>
              <a:spcBef>
                <a:spcPts val="80"/>
              </a:spcBef>
            </a:pPr>
            <a:r>
              <a:rPr sz="28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sz="28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b="1" spc="-190" dirty="0">
                <a:solidFill>
                  <a:srgbClr val="FFFFFF"/>
                </a:solidFill>
                <a:latin typeface="Arial"/>
                <a:cs typeface="Arial"/>
              </a:rPr>
              <a:t>método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es</a:t>
            </a:r>
            <a:r>
              <a:rPr sz="28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sz="28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bloque</a:t>
            </a:r>
            <a:r>
              <a:rPr sz="28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8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código</a:t>
            </a:r>
            <a:r>
              <a:rPr sz="28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que</a:t>
            </a:r>
            <a:r>
              <a:rPr sz="28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realiza</a:t>
            </a:r>
            <a:r>
              <a:rPr sz="28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una</a:t>
            </a:r>
            <a:r>
              <a:rPr sz="28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tarea </a:t>
            </a:r>
            <a:r>
              <a:rPr sz="28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específica</a:t>
            </a:r>
            <a:r>
              <a:rPr sz="28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8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puede</a:t>
            </a:r>
            <a:r>
              <a:rPr sz="28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ser</a:t>
            </a:r>
            <a:r>
              <a:rPr sz="28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reutilizado</a:t>
            </a:r>
            <a:r>
              <a:rPr sz="28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varias</a:t>
            </a:r>
            <a:r>
              <a:rPr sz="28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veces</a:t>
            </a:r>
            <a:r>
              <a:rPr sz="28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en</a:t>
            </a:r>
            <a:r>
              <a:rPr sz="28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290" dirty="0">
                <a:solidFill>
                  <a:srgbClr val="FFFFFF"/>
                </a:solidFill>
                <a:latin typeface="Lucida Sans Unicode"/>
                <a:cs typeface="Lucida Sans Unicode"/>
              </a:rPr>
              <a:t>un </a:t>
            </a:r>
            <a:r>
              <a:rPr sz="2800" spc="-4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programa</a:t>
            </a:r>
            <a:r>
              <a:rPr sz="2800" spc="-4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  <a:p>
            <a:pPr marL="621030" marR="5080" algn="just">
              <a:lnSpc>
                <a:spcPct val="114900"/>
              </a:lnSpc>
              <a:spcBef>
                <a:spcPts val="234"/>
              </a:spcBef>
            </a:pPr>
            <a:r>
              <a:rPr sz="28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Los</a:t>
            </a:r>
            <a:r>
              <a:rPr sz="28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métodos</a:t>
            </a:r>
            <a:r>
              <a:rPr sz="28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8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55" dirty="0">
                <a:solidFill>
                  <a:srgbClr val="FFFFFF"/>
                </a:solidFill>
                <a:latin typeface="Arial"/>
                <a:cs typeface="Arial"/>
              </a:rPr>
              <a:t>definen</a:t>
            </a:r>
            <a:r>
              <a:rPr sz="2800" b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75" dirty="0">
                <a:solidFill>
                  <a:srgbClr val="FFFFFF"/>
                </a:solidFill>
                <a:latin typeface="Arial"/>
                <a:cs typeface="Arial"/>
              </a:rPr>
              <a:t>dentro</a:t>
            </a:r>
            <a:r>
              <a:rPr sz="2800" b="1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5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4" dirty="0">
                <a:solidFill>
                  <a:srgbClr val="FFFFFF"/>
                </a:solidFill>
                <a:latin typeface="Arial"/>
                <a:cs typeface="Arial"/>
              </a:rPr>
              <a:t>una</a:t>
            </a:r>
            <a:r>
              <a:rPr sz="2800" b="1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70" dirty="0">
                <a:solidFill>
                  <a:srgbClr val="FFFFFF"/>
                </a:solidFill>
                <a:latin typeface="Arial"/>
                <a:cs typeface="Arial"/>
              </a:rPr>
              <a:t>clase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8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se</a:t>
            </a:r>
            <a:r>
              <a:rPr sz="28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pueden</a:t>
            </a:r>
            <a:r>
              <a:rPr sz="28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invocar</a:t>
            </a:r>
            <a:r>
              <a:rPr sz="28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tanto</a:t>
            </a:r>
            <a:r>
              <a:rPr sz="28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dentro</a:t>
            </a:r>
            <a:r>
              <a:rPr sz="28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8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la</a:t>
            </a:r>
            <a:r>
              <a:rPr sz="28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clase</a:t>
            </a:r>
            <a:r>
              <a:rPr sz="28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como</a:t>
            </a:r>
            <a:r>
              <a:rPr sz="28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desde</a:t>
            </a:r>
            <a:r>
              <a:rPr sz="28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otras</a:t>
            </a:r>
            <a:r>
              <a:rPr sz="28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clases</a:t>
            </a:r>
            <a:r>
              <a:rPr sz="28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(dependiendo</a:t>
            </a:r>
            <a:r>
              <a:rPr sz="28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8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la</a:t>
            </a:r>
            <a:r>
              <a:rPr sz="28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visibilidad</a:t>
            </a:r>
            <a:r>
              <a:rPr sz="28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del</a:t>
            </a:r>
            <a:r>
              <a:rPr sz="28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método)</a:t>
            </a:r>
            <a:r>
              <a:rPr sz="2800" spc="-9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  <a:p>
            <a:pPr marL="621030" marR="318770" algn="just">
              <a:lnSpc>
                <a:spcPct val="114599"/>
              </a:lnSpc>
              <a:spcBef>
                <a:spcPts val="520"/>
              </a:spcBef>
            </a:pPr>
            <a:r>
              <a:rPr sz="28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El</a:t>
            </a:r>
            <a:r>
              <a:rPr sz="28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uso</a:t>
            </a:r>
            <a:r>
              <a:rPr sz="28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8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métodos</a:t>
            </a:r>
            <a:r>
              <a:rPr sz="28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ayuda</a:t>
            </a:r>
            <a:r>
              <a:rPr sz="28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800" spc="-3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b="1" spc="-175" dirty="0">
                <a:solidFill>
                  <a:srgbClr val="FFFFFF"/>
                </a:solidFill>
                <a:latin typeface="Arial"/>
                <a:cs typeface="Arial"/>
              </a:rPr>
              <a:t>estructurar</a:t>
            </a:r>
            <a:r>
              <a:rPr sz="2800" b="1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40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2800" b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0" dirty="0">
                <a:solidFill>
                  <a:srgbClr val="FFFFFF"/>
                </a:solidFill>
                <a:latin typeface="Arial"/>
                <a:cs typeface="Arial"/>
              </a:rPr>
              <a:t>programa</a:t>
            </a:r>
            <a:r>
              <a:rPr sz="2800" spc="-14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2800" spc="50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lo</a:t>
            </a:r>
            <a:r>
              <a:rPr sz="28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que</a:t>
            </a:r>
            <a:r>
              <a:rPr sz="28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facilita</a:t>
            </a:r>
            <a:r>
              <a:rPr sz="28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la</a:t>
            </a:r>
            <a:r>
              <a:rPr sz="28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legibilidad</a:t>
            </a:r>
            <a:r>
              <a:rPr sz="28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8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el</a:t>
            </a:r>
            <a:r>
              <a:rPr sz="28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mantenimiento</a:t>
            </a:r>
            <a:r>
              <a:rPr sz="28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del</a:t>
            </a:r>
            <a:r>
              <a:rPr sz="28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código</a:t>
            </a:r>
            <a:r>
              <a:rPr sz="2800" spc="-9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9701" y="193281"/>
            <a:ext cx="16928465" cy="9041765"/>
            <a:chOff x="189701" y="193281"/>
            <a:chExt cx="16928465" cy="904176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36428" y="4653063"/>
              <a:ext cx="4581477" cy="4581477"/>
            </a:xfrm>
            <a:prstGeom prst="rect">
              <a:avLst/>
            </a:prstGeom>
          </p:spPr>
        </p:pic>
        <p:sp>
          <p:nvSpPr>
            <p:cNvPr id="9" name="object 9">
              <a:hlinkClick r:id="rId4"/>
            </p:cNvPr>
            <p:cNvSpPr/>
            <p:nvPr/>
          </p:nvSpPr>
          <p:spPr>
            <a:xfrm>
              <a:off x="189701" y="193281"/>
              <a:ext cx="411480" cy="99695"/>
            </a:xfrm>
            <a:custGeom>
              <a:avLst/>
              <a:gdLst/>
              <a:ahLst/>
              <a:cxnLst/>
              <a:rect l="l" t="t" r="r" b="b"/>
              <a:pathLst>
                <a:path w="411480" h="99695">
                  <a:moveTo>
                    <a:pt x="57962" y="99325"/>
                  </a:moveTo>
                  <a:lnTo>
                    <a:pt x="39287" y="99325"/>
                  </a:lnTo>
                  <a:lnTo>
                    <a:pt x="39287" y="0"/>
                  </a:lnTo>
                  <a:lnTo>
                    <a:pt x="76637" y="0"/>
                  </a:lnTo>
                  <a:lnTo>
                    <a:pt x="91148" y="2956"/>
                  </a:lnTo>
                  <a:lnTo>
                    <a:pt x="102973" y="10997"/>
                  </a:lnTo>
                  <a:lnTo>
                    <a:pt x="108025" y="18536"/>
                  </a:lnTo>
                  <a:lnTo>
                    <a:pt x="57962" y="18536"/>
                  </a:lnTo>
                  <a:lnTo>
                    <a:pt x="57962" y="55749"/>
                  </a:lnTo>
                  <a:lnTo>
                    <a:pt x="76637" y="55749"/>
                  </a:lnTo>
                  <a:lnTo>
                    <a:pt x="76637" y="55887"/>
                  </a:lnTo>
                  <a:lnTo>
                    <a:pt x="108185" y="55887"/>
                  </a:lnTo>
                  <a:lnTo>
                    <a:pt x="102973" y="63634"/>
                  </a:lnTo>
                  <a:lnTo>
                    <a:pt x="91148" y="71627"/>
                  </a:lnTo>
                  <a:lnTo>
                    <a:pt x="77322" y="74424"/>
                  </a:lnTo>
                  <a:lnTo>
                    <a:pt x="57962" y="74424"/>
                  </a:lnTo>
                  <a:lnTo>
                    <a:pt x="57962" y="99325"/>
                  </a:lnTo>
                  <a:close/>
                </a:path>
                <a:path w="411480" h="99695">
                  <a:moveTo>
                    <a:pt x="108185" y="55887"/>
                  </a:moveTo>
                  <a:lnTo>
                    <a:pt x="76637" y="55887"/>
                  </a:lnTo>
                  <a:lnTo>
                    <a:pt x="83773" y="54428"/>
                  </a:lnTo>
                  <a:lnTo>
                    <a:pt x="89624" y="50440"/>
                  </a:lnTo>
                  <a:lnTo>
                    <a:pt x="93581" y="44507"/>
                  </a:lnTo>
                  <a:lnTo>
                    <a:pt x="95036" y="37212"/>
                  </a:lnTo>
                  <a:lnTo>
                    <a:pt x="93601" y="29975"/>
                  </a:lnTo>
                  <a:lnTo>
                    <a:pt x="89676" y="24035"/>
                  </a:lnTo>
                  <a:lnTo>
                    <a:pt x="83831" y="20015"/>
                  </a:lnTo>
                  <a:lnTo>
                    <a:pt x="76637" y="18536"/>
                  </a:lnTo>
                  <a:lnTo>
                    <a:pt x="108025" y="18536"/>
                  </a:lnTo>
                  <a:lnTo>
                    <a:pt x="110934" y="22877"/>
                  </a:lnTo>
                  <a:lnTo>
                    <a:pt x="113850" y="37350"/>
                  </a:lnTo>
                  <a:lnTo>
                    <a:pt x="110934" y="51802"/>
                  </a:lnTo>
                  <a:lnTo>
                    <a:pt x="108185" y="55887"/>
                  </a:lnTo>
                  <a:close/>
                </a:path>
                <a:path w="411480" h="99695">
                  <a:moveTo>
                    <a:pt x="157979" y="99325"/>
                  </a:moveTo>
                  <a:lnTo>
                    <a:pt x="151200" y="99325"/>
                  </a:lnTo>
                  <a:lnTo>
                    <a:pt x="136669" y="96409"/>
                  </a:lnTo>
                  <a:lnTo>
                    <a:pt x="124796" y="88448"/>
                  </a:lnTo>
                  <a:lnTo>
                    <a:pt x="116787" y="76622"/>
                  </a:lnTo>
                  <a:lnTo>
                    <a:pt x="113850" y="62112"/>
                  </a:lnTo>
                  <a:lnTo>
                    <a:pt x="116787" y="47602"/>
                  </a:lnTo>
                  <a:lnTo>
                    <a:pt x="124796" y="35777"/>
                  </a:lnTo>
                  <a:lnTo>
                    <a:pt x="136669" y="27816"/>
                  </a:lnTo>
                  <a:lnTo>
                    <a:pt x="151200" y="24900"/>
                  </a:lnTo>
                  <a:lnTo>
                    <a:pt x="157979" y="24900"/>
                  </a:lnTo>
                  <a:lnTo>
                    <a:pt x="164342" y="26698"/>
                  </a:lnTo>
                  <a:lnTo>
                    <a:pt x="169876" y="29880"/>
                  </a:lnTo>
                  <a:lnTo>
                    <a:pt x="188551" y="29880"/>
                  </a:lnTo>
                  <a:lnTo>
                    <a:pt x="188551" y="43437"/>
                  </a:lnTo>
                  <a:lnTo>
                    <a:pt x="151062" y="43437"/>
                  </a:lnTo>
                  <a:lnTo>
                    <a:pt x="143767" y="44915"/>
                  </a:lnTo>
                  <a:lnTo>
                    <a:pt x="137834" y="48936"/>
                  </a:lnTo>
                  <a:lnTo>
                    <a:pt x="133846" y="54876"/>
                  </a:lnTo>
                  <a:lnTo>
                    <a:pt x="132387" y="62112"/>
                  </a:lnTo>
                  <a:lnTo>
                    <a:pt x="133865" y="69407"/>
                  </a:lnTo>
                  <a:lnTo>
                    <a:pt x="137886" y="75341"/>
                  </a:lnTo>
                  <a:lnTo>
                    <a:pt x="143825" y="79329"/>
                  </a:lnTo>
                  <a:lnTo>
                    <a:pt x="151062" y="80788"/>
                  </a:lnTo>
                  <a:lnTo>
                    <a:pt x="188551" y="80788"/>
                  </a:lnTo>
                  <a:lnTo>
                    <a:pt x="188551" y="94344"/>
                  </a:lnTo>
                  <a:lnTo>
                    <a:pt x="169876" y="94344"/>
                  </a:lnTo>
                  <a:lnTo>
                    <a:pt x="164342" y="97526"/>
                  </a:lnTo>
                  <a:lnTo>
                    <a:pt x="157979" y="99325"/>
                  </a:lnTo>
                  <a:close/>
                </a:path>
                <a:path w="411480" h="99695">
                  <a:moveTo>
                    <a:pt x="188551" y="29880"/>
                  </a:moveTo>
                  <a:lnTo>
                    <a:pt x="169876" y="29880"/>
                  </a:lnTo>
                  <a:lnTo>
                    <a:pt x="169876" y="24900"/>
                  </a:lnTo>
                  <a:lnTo>
                    <a:pt x="188551" y="24900"/>
                  </a:lnTo>
                  <a:lnTo>
                    <a:pt x="188551" y="29880"/>
                  </a:lnTo>
                  <a:close/>
                </a:path>
                <a:path w="411480" h="99695">
                  <a:moveTo>
                    <a:pt x="188551" y="80788"/>
                  </a:moveTo>
                  <a:lnTo>
                    <a:pt x="151062" y="80788"/>
                  </a:lnTo>
                  <a:lnTo>
                    <a:pt x="158357" y="79309"/>
                  </a:lnTo>
                  <a:lnTo>
                    <a:pt x="164290" y="75289"/>
                  </a:lnTo>
                  <a:lnTo>
                    <a:pt x="168278" y="69349"/>
                  </a:lnTo>
                  <a:lnTo>
                    <a:pt x="169737" y="62112"/>
                  </a:lnTo>
                  <a:lnTo>
                    <a:pt x="168278" y="54817"/>
                  </a:lnTo>
                  <a:lnTo>
                    <a:pt x="164290" y="48884"/>
                  </a:lnTo>
                  <a:lnTo>
                    <a:pt x="158357" y="44896"/>
                  </a:lnTo>
                  <a:lnTo>
                    <a:pt x="151062" y="43437"/>
                  </a:lnTo>
                  <a:lnTo>
                    <a:pt x="188551" y="43437"/>
                  </a:lnTo>
                  <a:lnTo>
                    <a:pt x="188551" y="80788"/>
                  </a:lnTo>
                  <a:close/>
                </a:path>
                <a:path w="411480" h="99695">
                  <a:moveTo>
                    <a:pt x="76637" y="74563"/>
                  </a:moveTo>
                  <a:lnTo>
                    <a:pt x="75946" y="74563"/>
                  </a:lnTo>
                  <a:lnTo>
                    <a:pt x="75531" y="74424"/>
                  </a:lnTo>
                  <a:lnTo>
                    <a:pt x="77322" y="74424"/>
                  </a:lnTo>
                  <a:lnTo>
                    <a:pt x="76637" y="74563"/>
                  </a:lnTo>
                  <a:close/>
                </a:path>
                <a:path w="411480" h="99695">
                  <a:moveTo>
                    <a:pt x="188551" y="99325"/>
                  </a:moveTo>
                  <a:lnTo>
                    <a:pt x="169876" y="99325"/>
                  </a:lnTo>
                  <a:lnTo>
                    <a:pt x="169876" y="94344"/>
                  </a:lnTo>
                  <a:lnTo>
                    <a:pt x="188551" y="94344"/>
                  </a:lnTo>
                  <a:lnTo>
                    <a:pt x="188551" y="99325"/>
                  </a:lnTo>
                  <a:close/>
                </a:path>
                <a:path w="411480" h="99695">
                  <a:moveTo>
                    <a:pt x="267125" y="29880"/>
                  </a:moveTo>
                  <a:lnTo>
                    <a:pt x="248450" y="29880"/>
                  </a:lnTo>
                  <a:lnTo>
                    <a:pt x="248450" y="0"/>
                  </a:lnTo>
                  <a:lnTo>
                    <a:pt x="267125" y="0"/>
                  </a:lnTo>
                  <a:lnTo>
                    <a:pt x="267125" y="29880"/>
                  </a:lnTo>
                  <a:close/>
                </a:path>
                <a:path w="411480" h="99695">
                  <a:moveTo>
                    <a:pt x="236554" y="99325"/>
                  </a:moveTo>
                  <a:lnTo>
                    <a:pt x="229775" y="99325"/>
                  </a:lnTo>
                  <a:lnTo>
                    <a:pt x="215323" y="96409"/>
                  </a:lnTo>
                  <a:lnTo>
                    <a:pt x="203491" y="88448"/>
                  </a:lnTo>
                  <a:lnTo>
                    <a:pt x="195498" y="76622"/>
                  </a:lnTo>
                  <a:lnTo>
                    <a:pt x="192563" y="62112"/>
                  </a:lnTo>
                  <a:lnTo>
                    <a:pt x="195498" y="47602"/>
                  </a:lnTo>
                  <a:lnTo>
                    <a:pt x="203491" y="35777"/>
                  </a:lnTo>
                  <a:lnTo>
                    <a:pt x="215323" y="27816"/>
                  </a:lnTo>
                  <a:lnTo>
                    <a:pt x="229775" y="24900"/>
                  </a:lnTo>
                  <a:lnTo>
                    <a:pt x="236554" y="24900"/>
                  </a:lnTo>
                  <a:lnTo>
                    <a:pt x="242917" y="26698"/>
                  </a:lnTo>
                  <a:lnTo>
                    <a:pt x="248450" y="29880"/>
                  </a:lnTo>
                  <a:lnTo>
                    <a:pt x="267125" y="29880"/>
                  </a:lnTo>
                  <a:lnTo>
                    <a:pt x="267125" y="43437"/>
                  </a:lnTo>
                  <a:lnTo>
                    <a:pt x="229775" y="43437"/>
                  </a:lnTo>
                  <a:lnTo>
                    <a:pt x="222480" y="44896"/>
                  </a:lnTo>
                  <a:lnTo>
                    <a:pt x="216547" y="48884"/>
                  </a:lnTo>
                  <a:lnTo>
                    <a:pt x="212559" y="54817"/>
                  </a:lnTo>
                  <a:lnTo>
                    <a:pt x="211100" y="62112"/>
                  </a:lnTo>
                  <a:lnTo>
                    <a:pt x="212637" y="69349"/>
                  </a:lnTo>
                  <a:lnTo>
                    <a:pt x="216650" y="75289"/>
                  </a:lnTo>
                  <a:lnTo>
                    <a:pt x="222558" y="79309"/>
                  </a:lnTo>
                  <a:lnTo>
                    <a:pt x="229775" y="80788"/>
                  </a:lnTo>
                  <a:lnTo>
                    <a:pt x="267125" y="80788"/>
                  </a:lnTo>
                  <a:lnTo>
                    <a:pt x="267125" y="94344"/>
                  </a:lnTo>
                  <a:lnTo>
                    <a:pt x="248450" y="94344"/>
                  </a:lnTo>
                  <a:lnTo>
                    <a:pt x="242917" y="97526"/>
                  </a:lnTo>
                  <a:lnTo>
                    <a:pt x="236554" y="99325"/>
                  </a:lnTo>
                  <a:close/>
                </a:path>
                <a:path w="411480" h="99695">
                  <a:moveTo>
                    <a:pt x="267125" y="80788"/>
                  </a:moveTo>
                  <a:lnTo>
                    <a:pt x="229775" y="80788"/>
                  </a:lnTo>
                  <a:lnTo>
                    <a:pt x="237012" y="79329"/>
                  </a:lnTo>
                  <a:lnTo>
                    <a:pt x="242952" y="75341"/>
                  </a:lnTo>
                  <a:lnTo>
                    <a:pt x="246972" y="69407"/>
                  </a:lnTo>
                  <a:lnTo>
                    <a:pt x="248450" y="62112"/>
                  </a:lnTo>
                  <a:lnTo>
                    <a:pt x="246991" y="54876"/>
                  </a:lnTo>
                  <a:lnTo>
                    <a:pt x="243003" y="48936"/>
                  </a:lnTo>
                  <a:lnTo>
                    <a:pt x="237070" y="44915"/>
                  </a:lnTo>
                  <a:lnTo>
                    <a:pt x="229775" y="43437"/>
                  </a:lnTo>
                  <a:lnTo>
                    <a:pt x="267125" y="43437"/>
                  </a:lnTo>
                  <a:lnTo>
                    <a:pt x="267125" y="80788"/>
                  </a:lnTo>
                  <a:close/>
                </a:path>
                <a:path w="411480" h="99695">
                  <a:moveTo>
                    <a:pt x="267125" y="99325"/>
                  </a:moveTo>
                  <a:lnTo>
                    <a:pt x="248450" y="99325"/>
                  </a:lnTo>
                  <a:lnTo>
                    <a:pt x="248450" y="94344"/>
                  </a:lnTo>
                  <a:lnTo>
                    <a:pt x="267125" y="94344"/>
                  </a:lnTo>
                  <a:lnTo>
                    <a:pt x="267125" y="99325"/>
                  </a:lnTo>
                  <a:close/>
                </a:path>
                <a:path w="411480" h="99695">
                  <a:moveTo>
                    <a:pt x="292995" y="99325"/>
                  </a:moveTo>
                  <a:lnTo>
                    <a:pt x="274319" y="99325"/>
                  </a:lnTo>
                  <a:lnTo>
                    <a:pt x="274319" y="0"/>
                  </a:lnTo>
                  <a:lnTo>
                    <a:pt x="292995" y="0"/>
                  </a:lnTo>
                  <a:lnTo>
                    <a:pt x="292995" y="99325"/>
                  </a:lnTo>
                  <a:close/>
                </a:path>
                <a:path w="411480" h="99695">
                  <a:moveTo>
                    <a:pt x="338334" y="99156"/>
                  </a:moveTo>
                  <a:lnTo>
                    <a:pt x="323947" y="97630"/>
                  </a:lnTo>
                  <a:lnTo>
                    <a:pt x="311480" y="90968"/>
                  </a:lnTo>
                  <a:lnTo>
                    <a:pt x="302541" y="79819"/>
                  </a:lnTo>
                  <a:lnTo>
                    <a:pt x="298308" y="65108"/>
                  </a:lnTo>
                  <a:lnTo>
                    <a:pt x="300015" y="50630"/>
                  </a:lnTo>
                  <a:lnTo>
                    <a:pt x="307170" y="37916"/>
                  </a:lnTo>
                  <a:lnTo>
                    <a:pt x="319278" y="28497"/>
                  </a:lnTo>
                  <a:lnTo>
                    <a:pt x="333089" y="24744"/>
                  </a:lnTo>
                  <a:lnTo>
                    <a:pt x="347067" y="26698"/>
                  </a:lnTo>
                  <a:lnTo>
                    <a:pt x="359567" y="33944"/>
                  </a:lnTo>
                  <a:lnTo>
                    <a:pt x="365625" y="41777"/>
                  </a:lnTo>
                  <a:lnTo>
                    <a:pt x="333941" y="41777"/>
                  </a:lnTo>
                  <a:lnTo>
                    <a:pt x="320248" y="48832"/>
                  </a:lnTo>
                  <a:lnTo>
                    <a:pt x="316374" y="56164"/>
                  </a:lnTo>
                  <a:lnTo>
                    <a:pt x="316787" y="63357"/>
                  </a:lnTo>
                  <a:lnTo>
                    <a:pt x="348992" y="63357"/>
                  </a:lnTo>
                  <a:lnTo>
                    <a:pt x="323289" y="76499"/>
                  </a:lnTo>
                  <a:lnTo>
                    <a:pt x="328824" y="81203"/>
                  </a:lnTo>
                  <a:lnTo>
                    <a:pt x="337125" y="82309"/>
                  </a:lnTo>
                  <a:lnTo>
                    <a:pt x="366655" y="82309"/>
                  </a:lnTo>
                  <a:lnTo>
                    <a:pt x="365863" y="83744"/>
                  </a:lnTo>
                  <a:lnTo>
                    <a:pt x="360200" y="90028"/>
                  </a:lnTo>
                  <a:lnTo>
                    <a:pt x="353033" y="94898"/>
                  </a:lnTo>
                  <a:lnTo>
                    <a:pt x="338334" y="99156"/>
                  </a:lnTo>
                  <a:close/>
                </a:path>
                <a:path w="411480" h="99695">
                  <a:moveTo>
                    <a:pt x="348992" y="63357"/>
                  </a:moveTo>
                  <a:lnTo>
                    <a:pt x="316787" y="63357"/>
                  </a:lnTo>
                  <a:lnTo>
                    <a:pt x="347361" y="47725"/>
                  </a:lnTo>
                  <a:lnTo>
                    <a:pt x="341828" y="43022"/>
                  </a:lnTo>
                  <a:lnTo>
                    <a:pt x="333941" y="41777"/>
                  </a:lnTo>
                  <a:lnTo>
                    <a:pt x="365625" y="41777"/>
                  </a:lnTo>
                  <a:lnTo>
                    <a:pt x="368941" y="46065"/>
                  </a:lnTo>
                  <a:lnTo>
                    <a:pt x="369910" y="48002"/>
                  </a:lnTo>
                  <a:lnTo>
                    <a:pt x="370740" y="49939"/>
                  </a:lnTo>
                  <a:lnTo>
                    <a:pt x="371293" y="52014"/>
                  </a:lnTo>
                  <a:lnTo>
                    <a:pt x="348992" y="63357"/>
                  </a:lnTo>
                  <a:close/>
                </a:path>
                <a:path w="411480" h="99695">
                  <a:moveTo>
                    <a:pt x="366655" y="82309"/>
                  </a:moveTo>
                  <a:lnTo>
                    <a:pt x="337125" y="82309"/>
                  </a:lnTo>
                  <a:lnTo>
                    <a:pt x="350542" y="75393"/>
                  </a:lnTo>
                  <a:lnTo>
                    <a:pt x="353999" y="68891"/>
                  </a:lnTo>
                  <a:lnTo>
                    <a:pt x="353999" y="62112"/>
                  </a:lnTo>
                  <a:lnTo>
                    <a:pt x="372262" y="68337"/>
                  </a:lnTo>
                  <a:lnTo>
                    <a:pt x="369918" y="76398"/>
                  </a:lnTo>
                  <a:lnTo>
                    <a:pt x="366655" y="82309"/>
                  </a:lnTo>
                  <a:close/>
                </a:path>
                <a:path w="411480" h="99695">
                  <a:moveTo>
                    <a:pt x="19367" y="85906"/>
                  </a:moveTo>
                  <a:lnTo>
                    <a:pt x="5533" y="85906"/>
                  </a:lnTo>
                  <a:lnTo>
                    <a:pt x="0" y="80373"/>
                  </a:lnTo>
                  <a:lnTo>
                    <a:pt x="0" y="66539"/>
                  </a:lnTo>
                  <a:lnTo>
                    <a:pt x="5533" y="61005"/>
                  </a:lnTo>
                  <a:lnTo>
                    <a:pt x="19367" y="61005"/>
                  </a:lnTo>
                  <a:lnTo>
                    <a:pt x="24900" y="66677"/>
                  </a:lnTo>
                  <a:lnTo>
                    <a:pt x="24900" y="80373"/>
                  </a:lnTo>
                  <a:lnTo>
                    <a:pt x="19367" y="85906"/>
                  </a:lnTo>
                  <a:close/>
                </a:path>
                <a:path w="411480" h="99695">
                  <a:moveTo>
                    <a:pt x="19367" y="39287"/>
                  </a:moveTo>
                  <a:lnTo>
                    <a:pt x="5671" y="39287"/>
                  </a:lnTo>
                  <a:lnTo>
                    <a:pt x="0" y="33753"/>
                  </a:lnTo>
                  <a:lnTo>
                    <a:pt x="0" y="19920"/>
                  </a:lnTo>
                  <a:lnTo>
                    <a:pt x="5533" y="14386"/>
                  </a:lnTo>
                  <a:lnTo>
                    <a:pt x="19367" y="14386"/>
                  </a:lnTo>
                  <a:lnTo>
                    <a:pt x="24900" y="19920"/>
                  </a:lnTo>
                  <a:lnTo>
                    <a:pt x="24900" y="33753"/>
                  </a:lnTo>
                  <a:lnTo>
                    <a:pt x="19367" y="39287"/>
                  </a:lnTo>
                  <a:close/>
                </a:path>
                <a:path w="411480" h="99695">
                  <a:moveTo>
                    <a:pt x="396470" y="99325"/>
                  </a:moveTo>
                  <a:lnTo>
                    <a:pt x="377794" y="99325"/>
                  </a:lnTo>
                  <a:lnTo>
                    <a:pt x="377794" y="0"/>
                  </a:lnTo>
                  <a:lnTo>
                    <a:pt x="396470" y="0"/>
                  </a:lnTo>
                  <a:lnTo>
                    <a:pt x="396470" y="30987"/>
                  </a:lnTo>
                  <a:lnTo>
                    <a:pt x="410996" y="30987"/>
                  </a:lnTo>
                  <a:lnTo>
                    <a:pt x="410996" y="49662"/>
                  </a:lnTo>
                  <a:lnTo>
                    <a:pt x="396470" y="49662"/>
                  </a:lnTo>
                  <a:lnTo>
                    <a:pt x="396470" y="99325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dirty="0"/>
              <a:t>2</a:t>
            </a:fld>
            <a:r>
              <a:rPr spc="-25" dirty="0"/>
              <a:t> </a:t>
            </a:r>
            <a:r>
              <a:rPr spc="-50" dirty="0"/>
              <a:t>/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40" y="4129787"/>
            <a:ext cx="661030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85" dirty="0"/>
              <a:t>Estructura</a:t>
            </a:r>
            <a:r>
              <a:rPr sz="4000" spc="-210" dirty="0"/>
              <a:t> </a:t>
            </a:r>
            <a:r>
              <a:rPr sz="4000" spc="-125" dirty="0"/>
              <a:t>de</a:t>
            </a:r>
            <a:r>
              <a:rPr sz="4000" spc="-200" dirty="0"/>
              <a:t> </a:t>
            </a:r>
            <a:r>
              <a:rPr sz="4000" spc="-245" dirty="0"/>
              <a:t>un</a:t>
            </a:r>
            <a:r>
              <a:rPr sz="4000" spc="-254" dirty="0"/>
              <a:t> </a:t>
            </a:r>
            <a:r>
              <a:rPr sz="4000" spc="-75" dirty="0"/>
              <a:t>Método</a:t>
            </a:r>
            <a:endParaRPr sz="4000" dirty="0"/>
          </a:p>
        </p:txBody>
      </p:sp>
      <p:sp>
        <p:nvSpPr>
          <p:cNvPr id="7" name="object 7"/>
          <p:cNvSpPr txBox="1"/>
          <p:nvPr/>
        </p:nvSpPr>
        <p:spPr>
          <a:xfrm>
            <a:off x="908050" y="5048250"/>
            <a:ext cx="7962900" cy="530491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70205" indent="-357505">
              <a:lnSpc>
                <a:spcPct val="100000"/>
              </a:lnSpc>
              <a:spcBef>
                <a:spcPts val="855"/>
              </a:spcBef>
              <a:buAutoNum type="alphaLcParenR"/>
              <a:tabLst>
                <a:tab pos="370205" algn="l"/>
              </a:tabLst>
            </a:pPr>
            <a:r>
              <a:rPr sz="32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Modificadores</a:t>
            </a:r>
            <a:r>
              <a:rPr sz="32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Acceso</a:t>
            </a:r>
            <a:endParaRPr sz="3200" dirty="0">
              <a:latin typeface="Lucida Sans Unicode"/>
              <a:cs typeface="Lucida Sans Unicode"/>
            </a:endParaRPr>
          </a:p>
          <a:p>
            <a:pPr marL="621030" marR="5080">
              <a:lnSpc>
                <a:spcPct val="115199"/>
              </a:lnSpc>
              <a:spcBef>
                <a:spcPts val="284"/>
              </a:spcBef>
            </a:pPr>
            <a:r>
              <a:rPr sz="32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Ejemplos</a:t>
            </a:r>
            <a:r>
              <a:rPr sz="3200" i="1" spc="-15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public,</a:t>
            </a:r>
            <a:r>
              <a:rPr sz="32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private,</a:t>
            </a:r>
            <a:r>
              <a:rPr sz="32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protected,</a:t>
            </a:r>
            <a:r>
              <a:rPr sz="32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65" dirty="0">
                <a:solidFill>
                  <a:srgbClr val="FFFFFF"/>
                </a:solidFill>
                <a:latin typeface="Arial"/>
                <a:cs typeface="Arial"/>
              </a:rPr>
              <a:t>sin</a:t>
            </a:r>
            <a:r>
              <a:rPr sz="32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modificador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(default):</a:t>
            </a:r>
            <a:endParaRPr sz="3200" dirty="0">
              <a:latin typeface="Arial"/>
              <a:cs typeface="Arial"/>
            </a:endParaRPr>
          </a:p>
          <a:p>
            <a:pPr marL="387350" indent="-374650">
              <a:lnSpc>
                <a:spcPct val="100000"/>
              </a:lnSpc>
              <a:spcBef>
                <a:spcPts val="765"/>
              </a:spcBef>
              <a:buAutoNum type="alphaLcParenR" startAt="2"/>
              <a:tabLst>
                <a:tab pos="387350" algn="l"/>
              </a:tabLst>
            </a:pPr>
            <a:r>
              <a:rPr sz="32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Tipo</a:t>
            </a:r>
            <a:r>
              <a:rPr sz="32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32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3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Retorno</a:t>
            </a:r>
            <a:endParaRPr lang="fr-FR" sz="3200" dirty="0">
              <a:latin typeface="Lucida Sans Unicode"/>
              <a:cs typeface="Lucida Sans Unicode"/>
            </a:endParaRPr>
          </a:p>
          <a:p>
            <a:pPr marL="621030">
              <a:lnSpc>
                <a:spcPct val="100000"/>
              </a:lnSpc>
              <a:spcBef>
                <a:spcPts val="765"/>
              </a:spcBef>
            </a:pPr>
            <a:r>
              <a:rPr lang="fr-FR" sz="3200" spc="-15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Ejemplos</a:t>
            </a:r>
            <a:r>
              <a:rPr lang="fr-FR" sz="3200" i="1" spc="-15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lang="fr-FR" sz="3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r-FR" sz="3200" i="1" dirty="0" err="1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lang="fr-FR" sz="3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fr-FR" sz="3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r-FR" sz="3200" i="1" spc="-10" dirty="0">
                <a:solidFill>
                  <a:srgbClr val="FFFFFF"/>
                </a:solidFill>
                <a:latin typeface="Arial"/>
                <a:cs typeface="Arial"/>
              </a:rPr>
              <a:t>double,</a:t>
            </a:r>
            <a:r>
              <a:rPr lang="fr-FR" sz="3200" i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r-FR" sz="3200" i="1" dirty="0">
                <a:solidFill>
                  <a:srgbClr val="FFFFFF"/>
                </a:solidFill>
                <a:latin typeface="Arial"/>
                <a:cs typeface="Arial"/>
              </a:rPr>
              <a:t>String,</a:t>
            </a:r>
            <a:r>
              <a:rPr lang="fr-FR" sz="3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r-FR" sz="3200" i="1" dirty="0" err="1">
                <a:solidFill>
                  <a:srgbClr val="FFFFFF"/>
                </a:solidFill>
                <a:latin typeface="Arial"/>
                <a:cs typeface="Arial"/>
              </a:rPr>
              <a:t>void</a:t>
            </a:r>
            <a:r>
              <a:rPr lang="fr-FR" sz="3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fr-FR" sz="3200" i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r-FR" sz="3200" i="1" spc="-25" dirty="0" err="1">
                <a:solidFill>
                  <a:srgbClr val="FFFFFF"/>
                </a:solidFill>
                <a:latin typeface="Arial"/>
                <a:cs typeface="Arial"/>
              </a:rPr>
              <a:t>etc</a:t>
            </a:r>
            <a:endParaRPr lang="fr-FR" sz="3200" dirty="0">
              <a:latin typeface="Arial"/>
              <a:cs typeface="Arial"/>
            </a:endParaRPr>
          </a:p>
          <a:p>
            <a:pPr marL="371475" indent="-358775">
              <a:lnSpc>
                <a:spcPct val="100000"/>
              </a:lnSpc>
              <a:spcBef>
                <a:spcPts val="765"/>
              </a:spcBef>
              <a:buAutoNum type="alphaLcParenR" startAt="3"/>
              <a:tabLst>
                <a:tab pos="371475" algn="l"/>
              </a:tabLst>
            </a:pPr>
            <a:r>
              <a:rPr sz="3200" spc="-22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Nombre</a:t>
            </a:r>
            <a:r>
              <a:rPr sz="32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del</a:t>
            </a:r>
            <a:r>
              <a:rPr sz="32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Método</a:t>
            </a:r>
            <a:r>
              <a:rPr sz="32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(notación</a:t>
            </a:r>
            <a:r>
              <a:rPr sz="32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camelCase)</a:t>
            </a:r>
            <a:endParaRPr sz="3200" dirty="0">
              <a:latin typeface="Lucida Sans Unicode"/>
              <a:cs typeface="Lucida Sans Unicode"/>
            </a:endParaRPr>
          </a:p>
          <a:p>
            <a:pPr marL="621030">
              <a:lnSpc>
                <a:spcPct val="100000"/>
              </a:lnSpc>
              <a:spcBef>
                <a:spcPts val="765"/>
              </a:spcBef>
            </a:pPr>
            <a:r>
              <a:rPr sz="32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Ejemplo</a:t>
            </a:r>
            <a:r>
              <a:rPr sz="3200" spc="-15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32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imprimirMensaje</a:t>
            </a:r>
            <a:endParaRPr sz="3200" dirty="0">
              <a:latin typeface="Arial"/>
              <a:cs typeface="Arial"/>
            </a:endParaRPr>
          </a:p>
          <a:p>
            <a:pPr marL="387350" indent="-374650">
              <a:lnSpc>
                <a:spcPct val="100000"/>
              </a:lnSpc>
              <a:spcBef>
                <a:spcPts val="765"/>
              </a:spcBef>
              <a:buAutoNum type="alphaLcParenR" startAt="4"/>
              <a:tabLst>
                <a:tab pos="387350" algn="l"/>
              </a:tabLst>
            </a:pPr>
            <a:r>
              <a:rPr sz="3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Parámetros</a:t>
            </a:r>
            <a:endParaRPr sz="3200" dirty="0">
              <a:latin typeface="Lucida Sans Unicode"/>
              <a:cs typeface="Lucida Sans Unicode"/>
            </a:endParaRPr>
          </a:p>
          <a:p>
            <a:pPr marL="379730" indent="-367030">
              <a:lnSpc>
                <a:spcPct val="100000"/>
              </a:lnSpc>
              <a:spcBef>
                <a:spcPts val="484"/>
              </a:spcBef>
              <a:buAutoNum type="alphaLcParenR" startAt="4"/>
              <a:tabLst>
                <a:tab pos="379730" algn="l"/>
              </a:tabLst>
            </a:pPr>
            <a:r>
              <a:rPr sz="32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Cuerpo</a:t>
            </a:r>
            <a:r>
              <a:rPr sz="32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del</a:t>
            </a:r>
            <a:r>
              <a:rPr sz="32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Método</a:t>
            </a:r>
            <a:endParaRPr sz="3200" dirty="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9701" y="193281"/>
            <a:ext cx="19006349" cy="9263139"/>
            <a:chOff x="189701" y="193281"/>
            <a:chExt cx="19006349" cy="9263139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4428" y="3834765"/>
              <a:ext cx="9311622" cy="5621655"/>
            </a:xfrm>
            <a:prstGeom prst="rect">
              <a:avLst/>
            </a:prstGeom>
          </p:spPr>
        </p:pic>
        <p:sp>
          <p:nvSpPr>
            <p:cNvPr id="10" name="object 10">
              <a:hlinkClick r:id="rId3"/>
            </p:cNvPr>
            <p:cNvSpPr/>
            <p:nvPr/>
          </p:nvSpPr>
          <p:spPr>
            <a:xfrm>
              <a:off x="189701" y="193281"/>
              <a:ext cx="411480" cy="99695"/>
            </a:xfrm>
            <a:custGeom>
              <a:avLst/>
              <a:gdLst/>
              <a:ahLst/>
              <a:cxnLst/>
              <a:rect l="l" t="t" r="r" b="b"/>
              <a:pathLst>
                <a:path w="411480" h="99695">
                  <a:moveTo>
                    <a:pt x="57962" y="99325"/>
                  </a:moveTo>
                  <a:lnTo>
                    <a:pt x="39287" y="99325"/>
                  </a:lnTo>
                  <a:lnTo>
                    <a:pt x="39287" y="0"/>
                  </a:lnTo>
                  <a:lnTo>
                    <a:pt x="76637" y="0"/>
                  </a:lnTo>
                  <a:lnTo>
                    <a:pt x="91148" y="2956"/>
                  </a:lnTo>
                  <a:lnTo>
                    <a:pt x="102973" y="10997"/>
                  </a:lnTo>
                  <a:lnTo>
                    <a:pt x="108025" y="18536"/>
                  </a:lnTo>
                  <a:lnTo>
                    <a:pt x="57962" y="18536"/>
                  </a:lnTo>
                  <a:lnTo>
                    <a:pt x="57962" y="55749"/>
                  </a:lnTo>
                  <a:lnTo>
                    <a:pt x="76637" y="55749"/>
                  </a:lnTo>
                  <a:lnTo>
                    <a:pt x="76637" y="55887"/>
                  </a:lnTo>
                  <a:lnTo>
                    <a:pt x="108185" y="55887"/>
                  </a:lnTo>
                  <a:lnTo>
                    <a:pt x="102973" y="63634"/>
                  </a:lnTo>
                  <a:lnTo>
                    <a:pt x="91148" y="71627"/>
                  </a:lnTo>
                  <a:lnTo>
                    <a:pt x="77322" y="74424"/>
                  </a:lnTo>
                  <a:lnTo>
                    <a:pt x="57962" y="74424"/>
                  </a:lnTo>
                  <a:lnTo>
                    <a:pt x="57962" y="99325"/>
                  </a:lnTo>
                  <a:close/>
                </a:path>
                <a:path w="411480" h="99695">
                  <a:moveTo>
                    <a:pt x="108185" y="55887"/>
                  </a:moveTo>
                  <a:lnTo>
                    <a:pt x="76637" y="55887"/>
                  </a:lnTo>
                  <a:lnTo>
                    <a:pt x="83773" y="54428"/>
                  </a:lnTo>
                  <a:lnTo>
                    <a:pt x="89624" y="50440"/>
                  </a:lnTo>
                  <a:lnTo>
                    <a:pt x="93581" y="44507"/>
                  </a:lnTo>
                  <a:lnTo>
                    <a:pt x="95036" y="37212"/>
                  </a:lnTo>
                  <a:lnTo>
                    <a:pt x="93601" y="29975"/>
                  </a:lnTo>
                  <a:lnTo>
                    <a:pt x="89676" y="24035"/>
                  </a:lnTo>
                  <a:lnTo>
                    <a:pt x="83831" y="20015"/>
                  </a:lnTo>
                  <a:lnTo>
                    <a:pt x="76637" y="18536"/>
                  </a:lnTo>
                  <a:lnTo>
                    <a:pt x="108025" y="18536"/>
                  </a:lnTo>
                  <a:lnTo>
                    <a:pt x="110934" y="22877"/>
                  </a:lnTo>
                  <a:lnTo>
                    <a:pt x="113850" y="37350"/>
                  </a:lnTo>
                  <a:lnTo>
                    <a:pt x="110934" y="51802"/>
                  </a:lnTo>
                  <a:lnTo>
                    <a:pt x="108185" y="55887"/>
                  </a:lnTo>
                  <a:close/>
                </a:path>
                <a:path w="411480" h="99695">
                  <a:moveTo>
                    <a:pt x="157979" y="99325"/>
                  </a:moveTo>
                  <a:lnTo>
                    <a:pt x="151200" y="99325"/>
                  </a:lnTo>
                  <a:lnTo>
                    <a:pt x="136669" y="96409"/>
                  </a:lnTo>
                  <a:lnTo>
                    <a:pt x="124796" y="88448"/>
                  </a:lnTo>
                  <a:lnTo>
                    <a:pt x="116787" y="76622"/>
                  </a:lnTo>
                  <a:lnTo>
                    <a:pt x="113850" y="62112"/>
                  </a:lnTo>
                  <a:lnTo>
                    <a:pt x="116787" y="47602"/>
                  </a:lnTo>
                  <a:lnTo>
                    <a:pt x="124796" y="35777"/>
                  </a:lnTo>
                  <a:lnTo>
                    <a:pt x="136669" y="27816"/>
                  </a:lnTo>
                  <a:lnTo>
                    <a:pt x="151200" y="24900"/>
                  </a:lnTo>
                  <a:lnTo>
                    <a:pt x="157979" y="24900"/>
                  </a:lnTo>
                  <a:lnTo>
                    <a:pt x="164342" y="26698"/>
                  </a:lnTo>
                  <a:lnTo>
                    <a:pt x="169876" y="29880"/>
                  </a:lnTo>
                  <a:lnTo>
                    <a:pt x="188551" y="29880"/>
                  </a:lnTo>
                  <a:lnTo>
                    <a:pt x="188551" y="43437"/>
                  </a:lnTo>
                  <a:lnTo>
                    <a:pt x="151062" y="43437"/>
                  </a:lnTo>
                  <a:lnTo>
                    <a:pt x="143767" y="44915"/>
                  </a:lnTo>
                  <a:lnTo>
                    <a:pt x="137834" y="48936"/>
                  </a:lnTo>
                  <a:lnTo>
                    <a:pt x="133846" y="54876"/>
                  </a:lnTo>
                  <a:lnTo>
                    <a:pt x="132387" y="62112"/>
                  </a:lnTo>
                  <a:lnTo>
                    <a:pt x="133865" y="69407"/>
                  </a:lnTo>
                  <a:lnTo>
                    <a:pt x="137886" y="75341"/>
                  </a:lnTo>
                  <a:lnTo>
                    <a:pt x="143825" y="79329"/>
                  </a:lnTo>
                  <a:lnTo>
                    <a:pt x="151062" y="80788"/>
                  </a:lnTo>
                  <a:lnTo>
                    <a:pt x="188551" y="80788"/>
                  </a:lnTo>
                  <a:lnTo>
                    <a:pt x="188551" y="94344"/>
                  </a:lnTo>
                  <a:lnTo>
                    <a:pt x="169876" y="94344"/>
                  </a:lnTo>
                  <a:lnTo>
                    <a:pt x="164342" y="97526"/>
                  </a:lnTo>
                  <a:lnTo>
                    <a:pt x="157979" y="99325"/>
                  </a:lnTo>
                  <a:close/>
                </a:path>
                <a:path w="411480" h="99695">
                  <a:moveTo>
                    <a:pt x="188551" y="29880"/>
                  </a:moveTo>
                  <a:lnTo>
                    <a:pt x="169876" y="29880"/>
                  </a:lnTo>
                  <a:lnTo>
                    <a:pt x="169876" y="24900"/>
                  </a:lnTo>
                  <a:lnTo>
                    <a:pt x="188551" y="24900"/>
                  </a:lnTo>
                  <a:lnTo>
                    <a:pt x="188551" y="29880"/>
                  </a:lnTo>
                  <a:close/>
                </a:path>
                <a:path w="411480" h="99695">
                  <a:moveTo>
                    <a:pt x="188551" y="80788"/>
                  </a:moveTo>
                  <a:lnTo>
                    <a:pt x="151062" y="80788"/>
                  </a:lnTo>
                  <a:lnTo>
                    <a:pt x="158357" y="79309"/>
                  </a:lnTo>
                  <a:lnTo>
                    <a:pt x="164290" y="75289"/>
                  </a:lnTo>
                  <a:lnTo>
                    <a:pt x="168278" y="69349"/>
                  </a:lnTo>
                  <a:lnTo>
                    <a:pt x="169737" y="62112"/>
                  </a:lnTo>
                  <a:lnTo>
                    <a:pt x="168278" y="54817"/>
                  </a:lnTo>
                  <a:lnTo>
                    <a:pt x="164290" y="48884"/>
                  </a:lnTo>
                  <a:lnTo>
                    <a:pt x="158357" y="44896"/>
                  </a:lnTo>
                  <a:lnTo>
                    <a:pt x="151062" y="43437"/>
                  </a:lnTo>
                  <a:lnTo>
                    <a:pt x="188551" y="43437"/>
                  </a:lnTo>
                  <a:lnTo>
                    <a:pt x="188551" y="80788"/>
                  </a:lnTo>
                  <a:close/>
                </a:path>
                <a:path w="411480" h="99695">
                  <a:moveTo>
                    <a:pt x="76637" y="74563"/>
                  </a:moveTo>
                  <a:lnTo>
                    <a:pt x="75946" y="74563"/>
                  </a:lnTo>
                  <a:lnTo>
                    <a:pt x="75531" y="74424"/>
                  </a:lnTo>
                  <a:lnTo>
                    <a:pt x="77322" y="74424"/>
                  </a:lnTo>
                  <a:lnTo>
                    <a:pt x="76637" y="74563"/>
                  </a:lnTo>
                  <a:close/>
                </a:path>
                <a:path w="411480" h="99695">
                  <a:moveTo>
                    <a:pt x="188551" y="99325"/>
                  </a:moveTo>
                  <a:lnTo>
                    <a:pt x="169876" y="99325"/>
                  </a:lnTo>
                  <a:lnTo>
                    <a:pt x="169876" y="94344"/>
                  </a:lnTo>
                  <a:lnTo>
                    <a:pt x="188551" y="94344"/>
                  </a:lnTo>
                  <a:lnTo>
                    <a:pt x="188551" y="99325"/>
                  </a:lnTo>
                  <a:close/>
                </a:path>
                <a:path w="411480" h="99695">
                  <a:moveTo>
                    <a:pt x="267125" y="29880"/>
                  </a:moveTo>
                  <a:lnTo>
                    <a:pt x="248450" y="29880"/>
                  </a:lnTo>
                  <a:lnTo>
                    <a:pt x="248450" y="0"/>
                  </a:lnTo>
                  <a:lnTo>
                    <a:pt x="267125" y="0"/>
                  </a:lnTo>
                  <a:lnTo>
                    <a:pt x="267125" y="29880"/>
                  </a:lnTo>
                  <a:close/>
                </a:path>
                <a:path w="411480" h="99695">
                  <a:moveTo>
                    <a:pt x="236554" y="99325"/>
                  </a:moveTo>
                  <a:lnTo>
                    <a:pt x="229775" y="99325"/>
                  </a:lnTo>
                  <a:lnTo>
                    <a:pt x="215323" y="96409"/>
                  </a:lnTo>
                  <a:lnTo>
                    <a:pt x="203491" y="88448"/>
                  </a:lnTo>
                  <a:lnTo>
                    <a:pt x="195498" y="76622"/>
                  </a:lnTo>
                  <a:lnTo>
                    <a:pt x="192563" y="62112"/>
                  </a:lnTo>
                  <a:lnTo>
                    <a:pt x="195498" y="47602"/>
                  </a:lnTo>
                  <a:lnTo>
                    <a:pt x="203491" y="35777"/>
                  </a:lnTo>
                  <a:lnTo>
                    <a:pt x="215323" y="27816"/>
                  </a:lnTo>
                  <a:lnTo>
                    <a:pt x="229775" y="24900"/>
                  </a:lnTo>
                  <a:lnTo>
                    <a:pt x="236554" y="24900"/>
                  </a:lnTo>
                  <a:lnTo>
                    <a:pt x="242917" y="26698"/>
                  </a:lnTo>
                  <a:lnTo>
                    <a:pt x="248450" y="29880"/>
                  </a:lnTo>
                  <a:lnTo>
                    <a:pt x="267125" y="29880"/>
                  </a:lnTo>
                  <a:lnTo>
                    <a:pt x="267125" y="43437"/>
                  </a:lnTo>
                  <a:lnTo>
                    <a:pt x="229775" y="43437"/>
                  </a:lnTo>
                  <a:lnTo>
                    <a:pt x="222480" y="44896"/>
                  </a:lnTo>
                  <a:lnTo>
                    <a:pt x="216547" y="48884"/>
                  </a:lnTo>
                  <a:lnTo>
                    <a:pt x="212559" y="54817"/>
                  </a:lnTo>
                  <a:lnTo>
                    <a:pt x="211100" y="62112"/>
                  </a:lnTo>
                  <a:lnTo>
                    <a:pt x="212637" y="69349"/>
                  </a:lnTo>
                  <a:lnTo>
                    <a:pt x="216650" y="75289"/>
                  </a:lnTo>
                  <a:lnTo>
                    <a:pt x="222558" y="79309"/>
                  </a:lnTo>
                  <a:lnTo>
                    <a:pt x="229775" y="80788"/>
                  </a:lnTo>
                  <a:lnTo>
                    <a:pt x="267125" y="80788"/>
                  </a:lnTo>
                  <a:lnTo>
                    <a:pt x="267125" y="94344"/>
                  </a:lnTo>
                  <a:lnTo>
                    <a:pt x="248450" y="94344"/>
                  </a:lnTo>
                  <a:lnTo>
                    <a:pt x="242917" y="97526"/>
                  </a:lnTo>
                  <a:lnTo>
                    <a:pt x="236554" y="99325"/>
                  </a:lnTo>
                  <a:close/>
                </a:path>
                <a:path w="411480" h="99695">
                  <a:moveTo>
                    <a:pt x="267125" y="80788"/>
                  </a:moveTo>
                  <a:lnTo>
                    <a:pt x="229775" y="80788"/>
                  </a:lnTo>
                  <a:lnTo>
                    <a:pt x="237012" y="79329"/>
                  </a:lnTo>
                  <a:lnTo>
                    <a:pt x="242952" y="75341"/>
                  </a:lnTo>
                  <a:lnTo>
                    <a:pt x="246972" y="69407"/>
                  </a:lnTo>
                  <a:lnTo>
                    <a:pt x="248450" y="62112"/>
                  </a:lnTo>
                  <a:lnTo>
                    <a:pt x="246991" y="54876"/>
                  </a:lnTo>
                  <a:lnTo>
                    <a:pt x="243003" y="48936"/>
                  </a:lnTo>
                  <a:lnTo>
                    <a:pt x="237070" y="44915"/>
                  </a:lnTo>
                  <a:lnTo>
                    <a:pt x="229775" y="43437"/>
                  </a:lnTo>
                  <a:lnTo>
                    <a:pt x="267125" y="43437"/>
                  </a:lnTo>
                  <a:lnTo>
                    <a:pt x="267125" y="80788"/>
                  </a:lnTo>
                  <a:close/>
                </a:path>
                <a:path w="411480" h="99695">
                  <a:moveTo>
                    <a:pt x="267125" y="99325"/>
                  </a:moveTo>
                  <a:lnTo>
                    <a:pt x="248450" y="99325"/>
                  </a:lnTo>
                  <a:lnTo>
                    <a:pt x="248450" y="94344"/>
                  </a:lnTo>
                  <a:lnTo>
                    <a:pt x="267125" y="94344"/>
                  </a:lnTo>
                  <a:lnTo>
                    <a:pt x="267125" y="99325"/>
                  </a:lnTo>
                  <a:close/>
                </a:path>
                <a:path w="411480" h="99695">
                  <a:moveTo>
                    <a:pt x="292995" y="99325"/>
                  </a:moveTo>
                  <a:lnTo>
                    <a:pt x="274319" y="99325"/>
                  </a:lnTo>
                  <a:lnTo>
                    <a:pt x="274319" y="0"/>
                  </a:lnTo>
                  <a:lnTo>
                    <a:pt x="292995" y="0"/>
                  </a:lnTo>
                  <a:lnTo>
                    <a:pt x="292995" y="99325"/>
                  </a:lnTo>
                  <a:close/>
                </a:path>
                <a:path w="411480" h="99695">
                  <a:moveTo>
                    <a:pt x="338334" y="99156"/>
                  </a:moveTo>
                  <a:lnTo>
                    <a:pt x="323947" y="97630"/>
                  </a:lnTo>
                  <a:lnTo>
                    <a:pt x="311480" y="90968"/>
                  </a:lnTo>
                  <a:lnTo>
                    <a:pt x="302541" y="79819"/>
                  </a:lnTo>
                  <a:lnTo>
                    <a:pt x="298308" y="65108"/>
                  </a:lnTo>
                  <a:lnTo>
                    <a:pt x="300015" y="50630"/>
                  </a:lnTo>
                  <a:lnTo>
                    <a:pt x="307170" y="37916"/>
                  </a:lnTo>
                  <a:lnTo>
                    <a:pt x="319278" y="28497"/>
                  </a:lnTo>
                  <a:lnTo>
                    <a:pt x="333089" y="24744"/>
                  </a:lnTo>
                  <a:lnTo>
                    <a:pt x="347067" y="26698"/>
                  </a:lnTo>
                  <a:lnTo>
                    <a:pt x="359567" y="33944"/>
                  </a:lnTo>
                  <a:lnTo>
                    <a:pt x="365625" y="41777"/>
                  </a:lnTo>
                  <a:lnTo>
                    <a:pt x="333941" y="41777"/>
                  </a:lnTo>
                  <a:lnTo>
                    <a:pt x="320248" y="48832"/>
                  </a:lnTo>
                  <a:lnTo>
                    <a:pt x="316374" y="56164"/>
                  </a:lnTo>
                  <a:lnTo>
                    <a:pt x="316787" y="63357"/>
                  </a:lnTo>
                  <a:lnTo>
                    <a:pt x="348992" y="63357"/>
                  </a:lnTo>
                  <a:lnTo>
                    <a:pt x="323289" y="76499"/>
                  </a:lnTo>
                  <a:lnTo>
                    <a:pt x="328824" y="81203"/>
                  </a:lnTo>
                  <a:lnTo>
                    <a:pt x="337125" y="82309"/>
                  </a:lnTo>
                  <a:lnTo>
                    <a:pt x="366655" y="82309"/>
                  </a:lnTo>
                  <a:lnTo>
                    <a:pt x="365863" y="83744"/>
                  </a:lnTo>
                  <a:lnTo>
                    <a:pt x="360200" y="90028"/>
                  </a:lnTo>
                  <a:lnTo>
                    <a:pt x="353033" y="94898"/>
                  </a:lnTo>
                  <a:lnTo>
                    <a:pt x="338334" y="99156"/>
                  </a:lnTo>
                  <a:close/>
                </a:path>
                <a:path w="411480" h="99695">
                  <a:moveTo>
                    <a:pt x="348992" y="63357"/>
                  </a:moveTo>
                  <a:lnTo>
                    <a:pt x="316787" y="63357"/>
                  </a:lnTo>
                  <a:lnTo>
                    <a:pt x="347361" y="47725"/>
                  </a:lnTo>
                  <a:lnTo>
                    <a:pt x="341828" y="43022"/>
                  </a:lnTo>
                  <a:lnTo>
                    <a:pt x="333941" y="41777"/>
                  </a:lnTo>
                  <a:lnTo>
                    <a:pt x="365625" y="41777"/>
                  </a:lnTo>
                  <a:lnTo>
                    <a:pt x="368941" y="46065"/>
                  </a:lnTo>
                  <a:lnTo>
                    <a:pt x="369910" y="48002"/>
                  </a:lnTo>
                  <a:lnTo>
                    <a:pt x="370740" y="49939"/>
                  </a:lnTo>
                  <a:lnTo>
                    <a:pt x="371293" y="52014"/>
                  </a:lnTo>
                  <a:lnTo>
                    <a:pt x="348992" y="63357"/>
                  </a:lnTo>
                  <a:close/>
                </a:path>
                <a:path w="411480" h="99695">
                  <a:moveTo>
                    <a:pt x="366655" y="82309"/>
                  </a:moveTo>
                  <a:lnTo>
                    <a:pt x="337125" y="82309"/>
                  </a:lnTo>
                  <a:lnTo>
                    <a:pt x="350542" y="75393"/>
                  </a:lnTo>
                  <a:lnTo>
                    <a:pt x="353999" y="68891"/>
                  </a:lnTo>
                  <a:lnTo>
                    <a:pt x="353999" y="62112"/>
                  </a:lnTo>
                  <a:lnTo>
                    <a:pt x="372262" y="68337"/>
                  </a:lnTo>
                  <a:lnTo>
                    <a:pt x="369918" y="76398"/>
                  </a:lnTo>
                  <a:lnTo>
                    <a:pt x="366655" y="82309"/>
                  </a:lnTo>
                  <a:close/>
                </a:path>
                <a:path w="411480" h="99695">
                  <a:moveTo>
                    <a:pt x="19367" y="85906"/>
                  </a:moveTo>
                  <a:lnTo>
                    <a:pt x="5533" y="85906"/>
                  </a:lnTo>
                  <a:lnTo>
                    <a:pt x="0" y="80373"/>
                  </a:lnTo>
                  <a:lnTo>
                    <a:pt x="0" y="66539"/>
                  </a:lnTo>
                  <a:lnTo>
                    <a:pt x="5533" y="61005"/>
                  </a:lnTo>
                  <a:lnTo>
                    <a:pt x="19367" y="61005"/>
                  </a:lnTo>
                  <a:lnTo>
                    <a:pt x="24900" y="66677"/>
                  </a:lnTo>
                  <a:lnTo>
                    <a:pt x="24900" y="80373"/>
                  </a:lnTo>
                  <a:lnTo>
                    <a:pt x="19367" y="85906"/>
                  </a:lnTo>
                  <a:close/>
                </a:path>
                <a:path w="411480" h="99695">
                  <a:moveTo>
                    <a:pt x="19367" y="39287"/>
                  </a:moveTo>
                  <a:lnTo>
                    <a:pt x="5671" y="39287"/>
                  </a:lnTo>
                  <a:lnTo>
                    <a:pt x="0" y="33753"/>
                  </a:lnTo>
                  <a:lnTo>
                    <a:pt x="0" y="19920"/>
                  </a:lnTo>
                  <a:lnTo>
                    <a:pt x="5533" y="14386"/>
                  </a:lnTo>
                  <a:lnTo>
                    <a:pt x="19367" y="14386"/>
                  </a:lnTo>
                  <a:lnTo>
                    <a:pt x="24900" y="19920"/>
                  </a:lnTo>
                  <a:lnTo>
                    <a:pt x="24900" y="33753"/>
                  </a:lnTo>
                  <a:lnTo>
                    <a:pt x="19367" y="39287"/>
                  </a:lnTo>
                  <a:close/>
                </a:path>
                <a:path w="411480" h="99695">
                  <a:moveTo>
                    <a:pt x="396470" y="99325"/>
                  </a:moveTo>
                  <a:lnTo>
                    <a:pt x="377794" y="99325"/>
                  </a:lnTo>
                  <a:lnTo>
                    <a:pt x="377794" y="0"/>
                  </a:lnTo>
                  <a:lnTo>
                    <a:pt x="396470" y="0"/>
                  </a:lnTo>
                  <a:lnTo>
                    <a:pt x="396470" y="30987"/>
                  </a:lnTo>
                  <a:lnTo>
                    <a:pt x="410996" y="30987"/>
                  </a:lnTo>
                  <a:lnTo>
                    <a:pt x="410996" y="49662"/>
                  </a:lnTo>
                  <a:lnTo>
                    <a:pt x="396470" y="49662"/>
                  </a:lnTo>
                  <a:lnTo>
                    <a:pt x="396470" y="99325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884428" y="13848570"/>
            <a:ext cx="346710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1200" spc="220" dirty="0">
                <a:solidFill>
                  <a:srgbClr val="FFFFFF"/>
                </a:solidFill>
                <a:latin typeface="Segoe UI Light"/>
                <a:cs typeface="Segoe UI Light"/>
              </a:rPr>
              <a:t>  </a:t>
            </a:r>
            <a:r>
              <a:rPr sz="1200" spc="-50" dirty="0">
                <a:solidFill>
                  <a:srgbClr val="FFFFFF"/>
                </a:solidFill>
                <a:latin typeface="Segoe UI Light"/>
                <a:cs typeface="Segoe UI Light"/>
              </a:rPr>
              <a:t>/ </a:t>
            </a:r>
            <a:endParaRPr sz="12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40" y="5616046"/>
            <a:ext cx="6610309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180" dirty="0"/>
              <a:t>Método</a:t>
            </a:r>
            <a:r>
              <a:rPr sz="4400" spc="-200" dirty="0"/>
              <a:t> </a:t>
            </a:r>
            <a:r>
              <a:rPr sz="4400" spc="-250" dirty="0"/>
              <a:t>main</a:t>
            </a:r>
            <a:r>
              <a:rPr sz="4400" spc="-280" dirty="0"/>
              <a:t> </a:t>
            </a:r>
            <a:r>
              <a:rPr sz="4400" spc="-195" dirty="0"/>
              <a:t>en</a:t>
            </a:r>
            <a:r>
              <a:rPr sz="4400" spc="-275" dirty="0"/>
              <a:t> </a:t>
            </a:r>
            <a:r>
              <a:rPr sz="4400" spc="-210"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741" y="6310659"/>
            <a:ext cx="8985885" cy="31154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80"/>
              </a:spcBef>
            </a:pPr>
            <a:r>
              <a:rPr sz="3600" spc="-215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36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Arial MT"/>
                <a:cs typeface="Arial MT"/>
              </a:rPr>
              <a:t>método</a:t>
            </a:r>
            <a:r>
              <a:rPr sz="3600" spc="-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1" spc="-204" dirty="0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sz="3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Arial MT"/>
                <a:cs typeface="Arial MT"/>
              </a:rPr>
              <a:t>es</a:t>
            </a:r>
            <a:r>
              <a:rPr sz="36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3600" spc="-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punto</a:t>
            </a:r>
            <a:r>
              <a:rPr sz="36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6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Arial MT"/>
                <a:cs typeface="Arial MT"/>
              </a:rPr>
              <a:t>entrada</a:t>
            </a:r>
            <a:r>
              <a:rPr sz="36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6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Arial MT"/>
                <a:cs typeface="Arial MT"/>
              </a:rPr>
              <a:t>cualquier</a:t>
            </a:r>
            <a:r>
              <a:rPr sz="36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Arial MT"/>
                <a:cs typeface="Arial MT"/>
              </a:rPr>
              <a:t>aplicación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Java.</a:t>
            </a:r>
            <a:r>
              <a:rPr sz="3600" spc="4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110" dirty="0">
                <a:solidFill>
                  <a:srgbClr val="FFFFFF"/>
                </a:solidFill>
                <a:latin typeface="Arial MT"/>
                <a:cs typeface="Arial MT"/>
              </a:rPr>
              <a:t>Cuando</a:t>
            </a:r>
            <a:r>
              <a:rPr sz="3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r>
              <a:rPr sz="36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Arial MT"/>
                <a:cs typeface="Arial MT"/>
              </a:rPr>
              <a:t>ejecuta</a:t>
            </a:r>
            <a:r>
              <a:rPr sz="36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Arial MT"/>
                <a:cs typeface="Arial MT"/>
              </a:rPr>
              <a:t>un</a:t>
            </a:r>
            <a:r>
              <a:rPr sz="36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programa,</a:t>
            </a:r>
            <a:r>
              <a:rPr sz="3600" spc="4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105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6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b="1" spc="-200" dirty="0">
                <a:solidFill>
                  <a:srgbClr val="FFFFFF"/>
                </a:solidFill>
                <a:latin typeface="Arial"/>
                <a:cs typeface="Arial"/>
              </a:rPr>
              <a:t>Máquina</a:t>
            </a:r>
            <a:r>
              <a:rPr sz="3600" b="1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50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r>
              <a:rPr sz="36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3600" b="1" spc="-90" dirty="0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r>
              <a:rPr sz="3600" b="1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JVM</a:t>
            </a:r>
            <a:r>
              <a:rPr sz="3600" b="1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Arial MT"/>
                <a:cs typeface="Arial MT"/>
              </a:rPr>
              <a:t>busca</a:t>
            </a:r>
            <a:r>
              <a:rPr sz="36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Arial MT"/>
                <a:cs typeface="Arial MT"/>
              </a:rPr>
              <a:t>este</a:t>
            </a:r>
            <a:r>
              <a:rPr sz="3600" spc="-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Arial MT"/>
                <a:cs typeface="Arial MT"/>
              </a:rPr>
              <a:t>método</a:t>
            </a:r>
            <a:r>
              <a:rPr sz="36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36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Arial MT"/>
                <a:cs typeface="Arial MT"/>
              </a:rPr>
              <a:t>comenzar</a:t>
            </a:r>
            <a:r>
              <a:rPr sz="36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105" dirty="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sz="36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Arial MT"/>
                <a:cs typeface="Arial MT"/>
              </a:rPr>
              <a:t>ejecución</a:t>
            </a:r>
            <a:r>
              <a:rPr sz="36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Arial MT"/>
                <a:cs typeface="Arial MT"/>
              </a:rPr>
              <a:t>del </a:t>
            </a:r>
            <a:r>
              <a:rPr sz="3600" spc="-10" dirty="0">
                <a:solidFill>
                  <a:srgbClr val="FFFFFF"/>
                </a:solidFill>
                <a:latin typeface="Arial MT"/>
                <a:cs typeface="Arial MT"/>
              </a:rPr>
              <a:t>programa.</a:t>
            </a:r>
            <a:endParaRPr sz="36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9701" y="193281"/>
            <a:ext cx="19139658" cy="10036568"/>
            <a:chOff x="189701" y="193281"/>
            <a:chExt cx="19139658" cy="10036568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3474" y="4133850"/>
              <a:ext cx="8985885" cy="6095999"/>
            </a:xfrm>
            <a:prstGeom prst="rect">
              <a:avLst/>
            </a:prstGeom>
          </p:spPr>
        </p:pic>
        <p:sp>
          <p:nvSpPr>
            <p:cNvPr id="6" name="object 6">
              <a:hlinkClick r:id="rId3"/>
            </p:cNvPr>
            <p:cNvSpPr/>
            <p:nvPr/>
          </p:nvSpPr>
          <p:spPr>
            <a:xfrm>
              <a:off x="189701" y="193281"/>
              <a:ext cx="411480" cy="99695"/>
            </a:xfrm>
            <a:custGeom>
              <a:avLst/>
              <a:gdLst/>
              <a:ahLst/>
              <a:cxnLst/>
              <a:rect l="l" t="t" r="r" b="b"/>
              <a:pathLst>
                <a:path w="411480" h="99695">
                  <a:moveTo>
                    <a:pt x="57962" y="99325"/>
                  </a:moveTo>
                  <a:lnTo>
                    <a:pt x="39287" y="99325"/>
                  </a:lnTo>
                  <a:lnTo>
                    <a:pt x="39287" y="0"/>
                  </a:lnTo>
                  <a:lnTo>
                    <a:pt x="76637" y="0"/>
                  </a:lnTo>
                  <a:lnTo>
                    <a:pt x="91148" y="2956"/>
                  </a:lnTo>
                  <a:lnTo>
                    <a:pt x="102973" y="10997"/>
                  </a:lnTo>
                  <a:lnTo>
                    <a:pt x="108025" y="18536"/>
                  </a:lnTo>
                  <a:lnTo>
                    <a:pt x="57962" y="18536"/>
                  </a:lnTo>
                  <a:lnTo>
                    <a:pt x="57962" y="55749"/>
                  </a:lnTo>
                  <a:lnTo>
                    <a:pt x="76637" y="55749"/>
                  </a:lnTo>
                  <a:lnTo>
                    <a:pt x="76637" y="55887"/>
                  </a:lnTo>
                  <a:lnTo>
                    <a:pt x="108185" y="55887"/>
                  </a:lnTo>
                  <a:lnTo>
                    <a:pt x="102973" y="63634"/>
                  </a:lnTo>
                  <a:lnTo>
                    <a:pt x="91148" y="71627"/>
                  </a:lnTo>
                  <a:lnTo>
                    <a:pt x="77322" y="74424"/>
                  </a:lnTo>
                  <a:lnTo>
                    <a:pt x="57962" y="74424"/>
                  </a:lnTo>
                  <a:lnTo>
                    <a:pt x="57962" y="99325"/>
                  </a:lnTo>
                  <a:close/>
                </a:path>
                <a:path w="411480" h="99695">
                  <a:moveTo>
                    <a:pt x="108185" y="55887"/>
                  </a:moveTo>
                  <a:lnTo>
                    <a:pt x="76637" y="55887"/>
                  </a:lnTo>
                  <a:lnTo>
                    <a:pt x="83773" y="54428"/>
                  </a:lnTo>
                  <a:lnTo>
                    <a:pt x="89624" y="50440"/>
                  </a:lnTo>
                  <a:lnTo>
                    <a:pt x="93581" y="44507"/>
                  </a:lnTo>
                  <a:lnTo>
                    <a:pt x="95036" y="37212"/>
                  </a:lnTo>
                  <a:lnTo>
                    <a:pt x="93601" y="29975"/>
                  </a:lnTo>
                  <a:lnTo>
                    <a:pt x="89676" y="24035"/>
                  </a:lnTo>
                  <a:lnTo>
                    <a:pt x="83831" y="20015"/>
                  </a:lnTo>
                  <a:lnTo>
                    <a:pt x="76637" y="18536"/>
                  </a:lnTo>
                  <a:lnTo>
                    <a:pt x="108025" y="18536"/>
                  </a:lnTo>
                  <a:lnTo>
                    <a:pt x="110934" y="22877"/>
                  </a:lnTo>
                  <a:lnTo>
                    <a:pt x="113850" y="37350"/>
                  </a:lnTo>
                  <a:lnTo>
                    <a:pt x="110934" y="51802"/>
                  </a:lnTo>
                  <a:lnTo>
                    <a:pt x="108185" y="55887"/>
                  </a:lnTo>
                  <a:close/>
                </a:path>
                <a:path w="411480" h="99695">
                  <a:moveTo>
                    <a:pt x="157979" y="99325"/>
                  </a:moveTo>
                  <a:lnTo>
                    <a:pt x="151200" y="99325"/>
                  </a:lnTo>
                  <a:lnTo>
                    <a:pt x="136669" y="96409"/>
                  </a:lnTo>
                  <a:lnTo>
                    <a:pt x="124796" y="88448"/>
                  </a:lnTo>
                  <a:lnTo>
                    <a:pt x="116787" y="76622"/>
                  </a:lnTo>
                  <a:lnTo>
                    <a:pt x="113850" y="62112"/>
                  </a:lnTo>
                  <a:lnTo>
                    <a:pt x="116787" y="47602"/>
                  </a:lnTo>
                  <a:lnTo>
                    <a:pt x="124796" y="35777"/>
                  </a:lnTo>
                  <a:lnTo>
                    <a:pt x="136669" y="27816"/>
                  </a:lnTo>
                  <a:lnTo>
                    <a:pt x="151200" y="24900"/>
                  </a:lnTo>
                  <a:lnTo>
                    <a:pt x="157979" y="24900"/>
                  </a:lnTo>
                  <a:lnTo>
                    <a:pt x="164342" y="26698"/>
                  </a:lnTo>
                  <a:lnTo>
                    <a:pt x="169876" y="29880"/>
                  </a:lnTo>
                  <a:lnTo>
                    <a:pt x="188551" y="29880"/>
                  </a:lnTo>
                  <a:lnTo>
                    <a:pt x="188551" y="43437"/>
                  </a:lnTo>
                  <a:lnTo>
                    <a:pt x="151062" y="43437"/>
                  </a:lnTo>
                  <a:lnTo>
                    <a:pt x="143767" y="44915"/>
                  </a:lnTo>
                  <a:lnTo>
                    <a:pt x="137834" y="48936"/>
                  </a:lnTo>
                  <a:lnTo>
                    <a:pt x="133846" y="54876"/>
                  </a:lnTo>
                  <a:lnTo>
                    <a:pt x="132387" y="62112"/>
                  </a:lnTo>
                  <a:lnTo>
                    <a:pt x="133865" y="69407"/>
                  </a:lnTo>
                  <a:lnTo>
                    <a:pt x="137886" y="75341"/>
                  </a:lnTo>
                  <a:lnTo>
                    <a:pt x="143825" y="79329"/>
                  </a:lnTo>
                  <a:lnTo>
                    <a:pt x="151062" y="80788"/>
                  </a:lnTo>
                  <a:lnTo>
                    <a:pt x="188551" y="80788"/>
                  </a:lnTo>
                  <a:lnTo>
                    <a:pt x="188551" y="94344"/>
                  </a:lnTo>
                  <a:lnTo>
                    <a:pt x="169876" y="94344"/>
                  </a:lnTo>
                  <a:lnTo>
                    <a:pt x="164342" y="97526"/>
                  </a:lnTo>
                  <a:lnTo>
                    <a:pt x="157979" y="99325"/>
                  </a:lnTo>
                  <a:close/>
                </a:path>
                <a:path w="411480" h="99695">
                  <a:moveTo>
                    <a:pt x="188551" y="29880"/>
                  </a:moveTo>
                  <a:lnTo>
                    <a:pt x="169876" y="29880"/>
                  </a:lnTo>
                  <a:lnTo>
                    <a:pt x="169876" y="24900"/>
                  </a:lnTo>
                  <a:lnTo>
                    <a:pt x="188551" y="24900"/>
                  </a:lnTo>
                  <a:lnTo>
                    <a:pt x="188551" y="29880"/>
                  </a:lnTo>
                  <a:close/>
                </a:path>
                <a:path w="411480" h="99695">
                  <a:moveTo>
                    <a:pt x="188551" y="80788"/>
                  </a:moveTo>
                  <a:lnTo>
                    <a:pt x="151062" y="80788"/>
                  </a:lnTo>
                  <a:lnTo>
                    <a:pt x="158357" y="79309"/>
                  </a:lnTo>
                  <a:lnTo>
                    <a:pt x="164290" y="75289"/>
                  </a:lnTo>
                  <a:lnTo>
                    <a:pt x="168278" y="69349"/>
                  </a:lnTo>
                  <a:lnTo>
                    <a:pt x="169737" y="62112"/>
                  </a:lnTo>
                  <a:lnTo>
                    <a:pt x="168278" y="54817"/>
                  </a:lnTo>
                  <a:lnTo>
                    <a:pt x="164290" y="48884"/>
                  </a:lnTo>
                  <a:lnTo>
                    <a:pt x="158357" y="44896"/>
                  </a:lnTo>
                  <a:lnTo>
                    <a:pt x="151062" y="43437"/>
                  </a:lnTo>
                  <a:lnTo>
                    <a:pt x="188551" y="43437"/>
                  </a:lnTo>
                  <a:lnTo>
                    <a:pt x="188551" y="80788"/>
                  </a:lnTo>
                  <a:close/>
                </a:path>
                <a:path w="411480" h="99695">
                  <a:moveTo>
                    <a:pt x="76637" y="74563"/>
                  </a:moveTo>
                  <a:lnTo>
                    <a:pt x="75946" y="74563"/>
                  </a:lnTo>
                  <a:lnTo>
                    <a:pt x="75531" y="74424"/>
                  </a:lnTo>
                  <a:lnTo>
                    <a:pt x="77322" y="74424"/>
                  </a:lnTo>
                  <a:lnTo>
                    <a:pt x="76637" y="74563"/>
                  </a:lnTo>
                  <a:close/>
                </a:path>
                <a:path w="411480" h="99695">
                  <a:moveTo>
                    <a:pt x="188551" y="99325"/>
                  </a:moveTo>
                  <a:lnTo>
                    <a:pt x="169876" y="99325"/>
                  </a:lnTo>
                  <a:lnTo>
                    <a:pt x="169876" y="94344"/>
                  </a:lnTo>
                  <a:lnTo>
                    <a:pt x="188551" y="94344"/>
                  </a:lnTo>
                  <a:lnTo>
                    <a:pt x="188551" y="99325"/>
                  </a:lnTo>
                  <a:close/>
                </a:path>
                <a:path w="411480" h="99695">
                  <a:moveTo>
                    <a:pt x="267125" y="29880"/>
                  </a:moveTo>
                  <a:lnTo>
                    <a:pt x="248450" y="29880"/>
                  </a:lnTo>
                  <a:lnTo>
                    <a:pt x="248450" y="0"/>
                  </a:lnTo>
                  <a:lnTo>
                    <a:pt x="267125" y="0"/>
                  </a:lnTo>
                  <a:lnTo>
                    <a:pt x="267125" y="29880"/>
                  </a:lnTo>
                  <a:close/>
                </a:path>
                <a:path w="411480" h="99695">
                  <a:moveTo>
                    <a:pt x="236554" y="99325"/>
                  </a:moveTo>
                  <a:lnTo>
                    <a:pt x="229775" y="99325"/>
                  </a:lnTo>
                  <a:lnTo>
                    <a:pt x="215323" y="96409"/>
                  </a:lnTo>
                  <a:lnTo>
                    <a:pt x="203491" y="88448"/>
                  </a:lnTo>
                  <a:lnTo>
                    <a:pt x="195498" y="76622"/>
                  </a:lnTo>
                  <a:lnTo>
                    <a:pt x="192563" y="62112"/>
                  </a:lnTo>
                  <a:lnTo>
                    <a:pt x="195498" y="47602"/>
                  </a:lnTo>
                  <a:lnTo>
                    <a:pt x="203491" y="35777"/>
                  </a:lnTo>
                  <a:lnTo>
                    <a:pt x="215323" y="27816"/>
                  </a:lnTo>
                  <a:lnTo>
                    <a:pt x="229775" y="24900"/>
                  </a:lnTo>
                  <a:lnTo>
                    <a:pt x="236554" y="24900"/>
                  </a:lnTo>
                  <a:lnTo>
                    <a:pt x="242917" y="26698"/>
                  </a:lnTo>
                  <a:lnTo>
                    <a:pt x="248450" y="29880"/>
                  </a:lnTo>
                  <a:lnTo>
                    <a:pt x="267125" y="29880"/>
                  </a:lnTo>
                  <a:lnTo>
                    <a:pt x="267125" y="43437"/>
                  </a:lnTo>
                  <a:lnTo>
                    <a:pt x="229775" y="43437"/>
                  </a:lnTo>
                  <a:lnTo>
                    <a:pt x="222480" y="44896"/>
                  </a:lnTo>
                  <a:lnTo>
                    <a:pt x="216547" y="48884"/>
                  </a:lnTo>
                  <a:lnTo>
                    <a:pt x="212559" y="54817"/>
                  </a:lnTo>
                  <a:lnTo>
                    <a:pt x="211100" y="62112"/>
                  </a:lnTo>
                  <a:lnTo>
                    <a:pt x="212637" y="69349"/>
                  </a:lnTo>
                  <a:lnTo>
                    <a:pt x="216650" y="75289"/>
                  </a:lnTo>
                  <a:lnTo>
                    <a:pt x="222558" y="79309"/>
                  </a:lnTo>
                  <a:lnTo>
                    <a:pt x="229775" y="80788"/>
                  </a:lnTo>
                  <a:lnTo>
                    <a:pt x="267125" y="80788"/>
                  </a:lnTo>
                  <a:lnTo>
                    <a:pt x="267125" y="94344"/>
                  </a:lnTo>
                  <a:lnTo>
                    <a:pt x="248450" y="94344"/>
                  </a:lnTo>
                  <a:lnTo>
                    <a:pt x="242917" y="97526"/>
                  </a:lnTo>
                  <a:lnTo>
                    <a:pt x="236554" y="99325"/>
                  </a:lnTo>
                  <a:close/>
                </a:path>
                <a:path w="411480" h="99695">
                  <a:moveTo>
                    <a:pt x="267125" y="80788"/>
                  </a:moveTo>
                  <a:lnTo>
                    <a:pt x="229775" y="80788"/>
                  </a:lnTo>
                  <a:lnTo>
                    <a:pt x="237012" y="79329"/>
                  </a:lnTo>
                  <a:lnTo>
                    <a:pt x="242952" y="75341"/>
                  </a:lnTo>
                  <a:lnTo>
                    <a:pt x="246972" y="69407"/>
                  </a:lnTo>
                  <a:lnTo>
                    <a:pt x="248450" y="62112"/>
                  </a:lnTo>
                  <a:lnTo>
                    <a:pt x="246991" y="54876"/>
                  </a:lnTo>
                  <a:lnTo>
                    <a:pt x="243003" y="48936"/>
                  </a:lnTo>
                  <a:lnTo>
                    <a:pt x="237070" y="44915"/>
                  </a:lnTo>
                  <a:lnTo>
                    <a:pt x="229775" y="43437"/>
                  </a:lnTo>
                  <a:lnTo>
                    <a:pt x="267125" y="43437"/>
                  </a:lnTo>
                  <a:lnTo>
                    <a:pt x="267125" y="80788"/>
                  </a:lnTo>
                  <a:close/>
                </a:path>
                <a:path w="411480" h="99695">
                  <a:moveTo>
                    <a:pt x="267125" y="99325"/>
                  </a:moveTo>
                  <a:lnTo>
                    <a:pt x="248450" y="99325"/>
                  </a:lnTo>
                  <a:lnTo>
                    <a:pt x="248450" y="94344"/>
                  </a:lnTo>
                  <a:lnTo>
                    <a:pt x="267125" y="94344"/>
                  </a:lnTo>
                  <a:lnTo>
                    <a:pt x="267125" y="99325"/>
                  </a:lnTo>
                  <a:close/>
                </a:path>
                <a:path w="411480" h="99695">
                  <a:moveTo>
                    <a:pt x="292995" y="99325"/>
                  </a:moveTo>
                  <a:lnTo>
                    <a:pt x="274319" y="99325"/>
                  </a:lnTo>
                  <a:lnTo>
                    <a:pt x="274319" y="0"/>
                  </a:lnTo>
                  <a:lnTo>
                    <a:pt x="292995" y="0"/>
                  </a:lnTo>
                  <a:lnTo>
                    <a:pt x="292995" y="99325"/>
                  </a:lnTo>
                  <a:close/>
                </a:path>
                <a:path w="411480" h="99695">
                  <a:moveTo>
                    <a:pt x="338334" y="99156"/>
                  </a:moveTo>
                  <a:lnTo>
                    <a:pt x="323947" y="97630"/>
                  </a:lnTo>
                  <a:lnTo>
                    <a:pt x="311480" y="90968"/>
                  </a:lnTo>
                  <a:lnTo>
                    <a:pt x="302541" y="79819"/>
                  </a:lnTo>
                  <a:lnTo>
                    <a:pt x="298308" y="65108"/>
                  </a:lnTo>
                  <a:lnTo>
                    <a:pt x="300015" y="50630"/>
                  </a:lnTo>
                  <a:lnTo>
                    <a:pt x="307170" y="37916"/>
                  </a:lnTo>
                  <a:lnTo>
                    <a:pt x="319278" y="28497"/>
                  </a:lnTo>
                  <a:lnTo>
                    <a:pt x="333089" y="24744"/>
                  </a:lnTo>
                  <a:lnTo>
                    <a:pt x="347067" y="26698"/>
                  </a:lnTo>
                  <a:lnTo>
                    <a:pt x="359567" y="33944"/>
                  </a:lnTo>
                  <a:lnTo>
                    <a:pt x="365625" y="41777"/>
                  </a:lnTo>
                  <a:lnTo>
                    <a:pt x="333941" y="41777"/>
                  </a:lnTo>
                  <a:lnTo>
                    <a:pt x="320248" y="48832"/>
                  </a:lnTo>
                  <a:lnTo>
                    <a:pt x="316374" y="56164"/>
                  </a:lnTo>
                  <a:lnTo>
                    <a:pt x="316787" y="63357"/>
                  </a:lnTo>
                  <a:lnTo>
                    <a:pt x="348992" y="63357"/>
                  </a:lnTo>
                  <a:lnTo>
                    <a:pt x="323289" y="76499"/>
                  </a:lnTo>
                  <a:lnTo>
                    <a:pt x="328824" y="81203"/>
                  </a:lnTo>
                  <a:lnTo>
                    <a:pt x="337125" y="82309"/>
                  </a:lnTo>
                  <a:lnTo>
                    <a:pt x="366655" y="82309"/>
                  </a:lnTo>
                  <a:lnTo>
                    <a:pt x="365863" y="83744"/>
                  </a:lnTo>
                  <a:lnTo>
                    <a:pt x="360200" y="90028"/>
                  </a:lnTo>
                  <a:lnTo>
                    <a:pt x="353033" y="94898"/>
                  </a:lnTo>
                  <a:lnTo>
                    <a:pt x="338334" y="99156"/>
                  </a:lnTo>
                  <a:close/>
                </a:path>
                <a:path w="411480" h="99695">
                  <a:moveTo>
                    <a:pt x="348992" y="63357"/>
                  </a:moveTo>
                  <a:lnTo>
                    <a:pt x="316787" y="63357"/>
                  </a:lnTo>
                  <a:lnTo>
                    <a:pt x="347361" y="47725"/>
                  </a:lnTo>
                  <a:lnTo>
                    <a:pt x="341828" y="43022"/>
                  </a:lnTo>
                  <a:lnTo>
                    <a:pt x="333941" y="41777"/>
                  </a:lnTo>
                  <a:lnTo>
                    <a:pt x="365625" y="41777"/>
                  </a:lnTo>
                  <a:lnTo>
                    <a:pt x="368941" y="46065"/>
                  </a:lnTo>
                  <a:lnTo>
                    <a:pt x="369910" y="48002"/>
                  </a:lnTo>
                  <a:lnTo>
                    <a:pt x="370740" y="49939"/>
                  </a:lnTo>
                  <a:lnTo>
                    <a:pt x="371293" y="52014"/>
                  </a:lnTo>
                  <a:lnTo>
                    <a:pt x="348992" y="63357"/>
                  </a:lnTo>
                  <a:close/>
                </a:path>
                <a:path w="411480" h="99695">
                  <a:moveTo>
                    <a:pt x="366655" y="82309"/>
                  </a:moveTo>
                  <a:lnTo>
                    <a:pt x="337125" y="82309"/>
                  </a:lnTo>
                  <a:lnTo>
                    <a:pt x="350542" y="75393"/>
                  </a:lnTo>
                  <a:lnTo>
                    <a:pt x="353999" y="68891"/>
                  </a:lnTo>
                  <a:lnTo>
                    <a:pt x="353999" y="62112"/>
                  </a:lnTo>
                  <a:lnTo>
                    <a:pt x="372262" y="68337"/>
                  </a:lnTo>
                  <a:lnTo>
                    <a:pt x="369918" y="76398"/>
                  </a:lnTo>
                  <a:lnTo>
                    <a:pt x="366655" y="82309"/>
                  </a:lnTo>
                  <a:close/>
                </a:path>
                <a:path w="411480" h="99695">
                  <a:moveTo>
                    <a:pt x="19367" y="85906"/>
                  </a:moveTo>
                  <a:lnTo>
                    <a:pt x="5533" y="85906"/>
                  </a:lnTo>
                  <a:lnTo>
                    <a:pt x="0" y="80373"/>
                  </a:lnTo>
                  <a:lnTo>
                    <a:pt x="0" y="66539"/>
                  </a:lnTo>
                  <a:lnTo>
                    <a:pt x="5533" y="61005"/>
                  </a:lnTo>
                  <a:lnTo>
                    <a:pt x="19367" y="61005"/>
                  </a:lnTo>
                  <a:lnTo>
                    <a:pt x="24900" y="66677"/>
                  </a:lnTo>
                  <a:lnTo>
                    <a:pt x="24900" y="80373"/>
                  </a:lnTo>
                  <a:lnTo>
                    <a:pt x="19367" y="85906"/>
                  </a:lnTo>
                  <a:close/>
                </a:path>
                <a:path w="411480" h="99695">
                  <a:moveTo>
                    <a:pt x="19367" y="39287"/>
                  </a:moveTo>
                  <a:lnTo>
                    <a:pt x="5671" y="39287"/>
                  </a:lnTo>
                  <a:lnTo>
                    <a:pt x="0" y="33753"/>
                  </a:lnTo>
                  <a:lnTo>
                    <a:pt x="0" y="19920"/>
                  </a:lnTo>
                  <a:lnTo>
                    <a:pt x="5533" y="14386"/>
                  </a:lnTo>
                  <a:lnTo>
                    <a:pt x="19367" y="14386"/>
                  </a:lnTo>
                  <a:lnTo>
                    <a:pt x="24900" y="19920"/>
                  </a:lnTo>
                  <a:lnTo>
                    <a:pt x="24900" y="33753"/>
                  </a:lnTo>
                  <a:lnTo>
                    <a:pt x="19367" y="39287"/>
                  </a:lnTo>
                  <a:close/>
                </a:path>
                <a:path w="411480" h="99695">
                  <a:moveTo>
                    <a:pt x="396470" y="99325"/>
                  </a:moveTo>
                  <a:lnTo>
                    <a:pt x="377794" y="99325"/>
                  </a:lnTo>
                  <a:lnTo>
                    <a:pt x="377794" y="0"/>
                  </a:lnTo>
                  <a:lnTo>
                    <a:pt x="396470" y="0"/>
                  </a:lnTo>
                  <a:lnTo>
                    <a:pt x="396470" y="30987"/>
                  </a:lnTo>
                  <a:lnTo>
                    <a:pt x="410996" y="30987"/>
                  </a:lnTo>
                  <a:lnTo>
                    <a:pt x="410996" y="49662"/>
                  </a:lnTo>
                  <a:lnTo>
                    <a:pt x="396470" y="49662"/>
                  </a:lnTo>
                  <a:lnTo>
                    <a:pt x="396470" y="99325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884428" y="13848570"/>
            <a:ext cx="346710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1200" spc="220" dirty="0">
                <a:solidFill>
                  <a:srgbClr val="FFFFFF"/>
                </a:solidFill>
                <a:latin typeface="Segoe UI Light"/>
                <a:cs typeface="Segoe UI Light"/>
              </a:rPr>
              <a:t>  </a:t>
            </a:r>
            <a:r>
              <a:rPr sz="1200" spc="-50" dirty="0">
                <a:solidFill>
                  <a:srgbClr val="FFFFFF"/>
                </a:solidFill>
                <a:latin typeface="Segoe UI Light"/>
                <a:cs typeface="Segoe UI Light"/>
              </a:rPr>
              <a:t>/ </a:t>
            </a:r>
            <a:endParaRPr sz="12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741" y="6409089"/>
            <a:ext cx="8168640" cy="2752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sz="5400" b="1" spc="-225" dirty="0">
                <a:solidFill>
                  <a:srgbClr val="FFFFFF"/>
                </a:solidFill>
                <a:latin typeface="Arial"/>
                <a:cs typeface="Arial"/>
              </a:rPr>
              <a:t>Ejemplo</a:t>
            </a:r>
            <a:r>
              <a:rPr sz="5400" b="1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b="1" spc="-15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5400" b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b="1" spc="-235" dirty="0">
                <a:solidFill>
                  <a:srgbClr val="FFFFFF"/>
                </a:solidFill>
                <a:latin typeface="Arial"/>
                <a:cs typeface="Arial"/>
              </a:rPr>
              <a:t>Programa</a:t>
            </a:r>
            <a:r>
              <a:rPr sz="5400" b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b="1" spc="-210" dirty="0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r>
              <a:rPr sz="5400" b="1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b="1" spc="-23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54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b="1" spc="-135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54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b="1" spc="-185" dirty="0">
                <a:solidFill>
                  <a:srgbClr val="FFFFFF"/>
                </a:solidFill>
                <a:latin typeface="Arial"/>
                <a:cs typeface="Arial"/>
              </a:rPr>
              <a:t>Método</a:t>
            </a:r>
            <a:r>
              <a:rPr sz="54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b="1" spc="-204" dirty="0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sz="54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b="1" spc="-13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54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b="1" spc="-135" dirty="0">
                <a:solidFill>
                  <a:srgbClr val="FFFFFF"/>
                </a:solidFill>
                <a:latin typeface="Arial"/>
                <a:cs typeface="Arial"/>
              </a:rPr>
              <a:t>Métodos </a:t>
            </a:r>
            <a:r>
              <a:rPr sz="5400" b="1" spc="-105" dirty="0">
                <a:solidFill>
                  <a:srgbClr val="FFFFFF"/>
                </a:solidFill>
                <a:latin typeface="Arial"/>
                <a:cs typeface="Arial"/>
              </a:rPr>
              <a:t>Adicionales</a:t>
            </a:r>
            <a:endParaRPr sz="54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9701" y="193281"/>
            <a:ext cx="18395950" cy="9256395"/>
            <a:chOff x="189701" y="193281"/>
            <a:chExt cx="18395950" cy="92563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68923" y="4438307"/>
              <a:ext cx="7516486" cy="5010991"/>
            </a:xfrm>
            <a:prstGeom prst="rect">
              <a:avLst/>
            </a:prstGeom>
          </p:spPr>
        </p:pic>
        <p:sp>
          <p:nvSpPr>
            <p:cNvPr id="5" name="object 5">
              <a:hlinkClick r:id="rId3"/>
            </p:cNvPr>
            <p:cNvSpPr/>
            <p:nvPr/>
          </p:nvSpPr>
          <p:spPr>
            <a:xfrm>
              <a:off x="189701" y="193281"/>
              <a:ext cx="411480" cy="99695"/>
            </a:xfrm>
            <a:custGeom>
              <a:avLst/>
              <a:gdLst/>
              <a:ahLst/>
              <a:cxnLst/>
              <a:rect l="l" t="t" r="r" b="b"/>
              <a:pathLst>
                <a:path w="411480" h="99695">
                  <a:moveTo>
                    <a:pt x="57962" y="99325"/>
                  </a:moveTo>
                  <a:lnTo>
                    <a:pt x="39287" y="99325"/>
                  </a:lnTo>
                  <a:lnTo>
                    <a:pt x="39287" y="0"/>
                  </a:lnTo>
                  <a:lnTo>
                    <a:pt x="76637" y="0"/>
                  </a:lnTo>
                  <a:lnTo>
                    <a:pt x="91148" y="2956"/>
                  </a:lnTo>
                  <a:lnTo>
                    <a:pt x="102973" y="10997"/>
                  </a:lnTo>
                  <a:lnTo>
                    <a:pt x="108025" y="18536"/>
                  </a:lnTo>
                  <a:lnTo>
                    <a:pt x="57962" y="18536"/>
                  </a:lnTo>
                  <a:lnTo>
                    <a:pt x="57962" y="55749"/>
                  </a:lnTo>
                  <a:lnTo>
                    <a:pt x="76637" y="55749"/>
                  </a:lnTo>
                  <a:lnTo>
                    <a:pt x="76637" y="55887"/>
                  </a:lnTo>
                  <a:lnTo>
                    <a:pt x="108185" y="55887"/>
                  </a:lnTo>
                  <a:lnTo>
                    <a:pt x="102973" y="63634"/>
                  </a:lnTo>
                  <a:lnTo>
                    <a:pt x="91148" y="71627"/>
                  </a:lnTo>
                  <a:lnTo>
                    <a:pt x="77322" y="74424"/>
                  </a:lnTo>
                  <a:lnTo>
                    <a:pt x="57962" y="74424"/>
                  </a:lnTo>
                  <a:lnTo>
                    <a:pt x="57962" y="99325"/>
                  </a:lnTo>
                  <a:close/>
                </a:path>
                <a:path w="411480" h="99695">
                  <a:moveTo>
                    <a:pt x="108185" y="55887"/>
                  </a:moveTo>
                  <a:lnTo>
                    <a:pt x="76637" y="55887"/>
                  </a:lnTo>
                  <a:lnTo>
                    <a:pt x="83773" y="54428"/>
                  </a:lnTo>
                  <a:lnTo>
                    <a:pt x="89624" y="50440"/>
                  </a:lnTo>
                  <a:lnTo>
                    <a:pt x="93581" y="44507"/>
                  </a:lnTo>
                  <a:lnTo>
                    <a:pt x="95036" y="37212"/>
                  </a:lnTo>
                  <a:lnTo>
                    <a:pt x="93601" y="29975"/>
                  </a:lnTo>
                  <a:lnTo>
                    <a:pt x="89676" y="24035"/>
                  </a:lnTo>
                  <a:lnTo>
                    <a:pt x="83831" y="20015"/>
                  </a:lnTo>
                  <a:lnTo>
                    <a:pt x="76637" y="18536"/>
                  </a:lnTo>
                  <a:lnTo>
                    <a:pt x="108025" y="18536"/>
                  </a:lnTo>
                  <a:lnTo>
                    <a:pt x="110934" y="22877"/>
                  </a:lnTo>
                  <a:lnTo>
                    <a:pt x="113850" y="37350"/>
                  </a:lnTo>
                  <a:lnTo>
                    <a:pt x="110934" y="51802"/>
                  </a:lnTo>
                  <a:lnTo>
                    <a:pt x="108185" y="55887"/>
                  </a:lnTo>
                  <a:close/>
                </a:path>
                <a:path w="411480" h="99695">
                  <a:moveTo>
                    <a:pt x="157979" y="99325"/>
                  </a:moveTo>
                  <a:lnTo>
                    <a:pt x="151200" y="99325"/>
                  </a:lnTo>
                  <a:lnTo>
                    <a:pt x="136669" y="96409"/>
                  </a:lnTo>
                  <a:lnTo>
                    <a:pt x="124796" y="88448"/>
                  </a:lnTo>
                  <a:lnTo>
                    <a:pt x="116787" y="76622"/>
                  </a:lnTo>
                  <a:lnTo>
                    <a:pt x="113850" y="62112"/>
                  </a:lnTo>
                  <a:lnTo>
                    <a:pt x="116787" y="47602"/>
                  </a:lnTo>
                  <a:lnTo>
                    <a:pt x="124796" y="35777"/>
                  </a:lnTo>
                  <a:lnTo>
                    <a:pt x="136669" y="27816"/>
                  </a:lnTo>
                  <a:lnTo>
                    <a:pt x="151200" y="24900"/>
                  </a:lnTo>
                  <a:lnTo>
                    <a:pt x="157979" y="24900"/>
                  </a:lnTo>
                  <a:lnTo>
                    <a:pt x="164342" y="26698"/>
                  </a:lnTo>
                  <a:lnTo>
                    <a:pt x="169876" y="29880"/>
                  </a:lnTo>
                  <a:lnTo>
                    <a:pt x="188551" y="29880"/>
                  </a:lnTo>
                  <a:lnTo>
                    <a:pt x="188551" y="43437"/>
                  </a:lnTo>
                  <a:lnTo>
                    <a:pt x="151062" y="43437"/>
                  </a:lnTo>
                  <a:lnTo>
                    <a:pt x="143767" y="44915"/>
                  </a:lnTo>
                  <a:lnTo>
                    <a:pt x="137834" y="48936"/>
                  </a:lnTo>
                  <a:lnTo>
                    <a:pt x="133846" y="54876"/>
                  </a:lnTo>
                  <a:lnTo>
                    <a:pt x="132387" y="62112"/>
                  </a:lnTo>
                  <a:lnTo>
                    <a:pt x="133865" y="69407"/>
                  </a:lnTo>
                  <a:lnTo>
                    <a:pt x="137886" y="75341"/>
                  </a:lnTo>
                  <a:lnTo>
                    <a:pt x="143825" y="79329"/>
                  </a:lnTo>
                  <a:lnTo>
                    <a:pt x="151062" y="80788"/>
                  </a:lnTo>
                  <a:lnTo>
                    <a:pt x="188551" y="80788"/>
                  </a:lnTo>
                  <a:lnTo>
                    <a:pt x="188551" y="94344"/>
                  </a:lnTo>
                  <a:lnTo>
                    <a:pt x="169876" y="94344"/>
                  </a:lnTo>
                  <a:lnTo>
                    <a:pt x="164342" y="97526"/>
                  </a:lnTo>
                  <a:lnTo>
                    <a:pt x="157979" y="99325"/>
                  </a:lnTo>
                  <a:close/>
                </a:path>
                <a:path w="411480" h="99695">
                  <a:moveTo>
                    <a:pt x="188551" y="29880"/>
                  </a:moveTo>
                  <a:lnTo>
                    <a:pt x="169876" y="29880"/>
                  </a:lnTo>
                  <a:lnTo>
                    <a:pt x="169876" y="24900"/>
                  </a:lnTo>
                  <a:lnTo>
                    <a:pt x="188551" y="24900"/>
                  </a:lnTo>
                  <a:lnTo>
                    <a:pt x="188551" y="29880"/>
                  </a:lnTo>
                  <a:close/>
                </a:path>
                <a:path w="411480" h="99695">
                  <a:moveTo>
                    <a:pt x="188551" y="80788"/>
                  </a:moveTo>
                  <a:lnTo>
                    <a:pt x="151062" y="80788"/>
                  </a:lnTo>
                  <a:lnTo>
                    <a:pt x="158357" y="79309"/>
                  </a:lnTo>
                  <a:lnTo>
                    <a:pt x="164290" y="75289"/>
                  </a:lnTo>
                  <a:lnTo>
                    <a:pt x="168278" y="69349"/>
                  </a:lnTo>
                  <a:lnTo>
                    <a:pt x="169737" y="62112"/>
                  </a:lnTo>
                  <a:lnTo>
                    <a:pt x="168278" y="54817"/>
                  </a:lnTo>
                  <a:lnTo>
                    <a:pt x="164290" y="48884"/>
                  </a:lnTo>
                  <a:lnTo>
                    <a:pt x="158357" y="44896"/>
                  </a:lnTo>
                  <a:lnTo>
                    <a:pt x="151062" y="43437"/>
                  </a:lnTo>
                  <a:lnTo>
                    <a:pt x="188551" y="43437"/>
                  </a:lnTo>
                  <a:lnTo>
                    <a:pt x="188551" y="80788"/>
                  </a:lnTo>
                  <a:close/>
                </a:path>
                <a:path w="411480" h="99695">
                  <a:moveTo>
                    <a:pt x="76637" y="74563"/>
                  </a:moveTo>
                  <a:lnTo>
                    <a:pt x="75946" y="74563"/>
                  </a:lnTo>
                  <a:lnTo>
                    <a:pt x="75531" y="74424"/>
                  </a:lnTo>
                  <a:lnTo>
                    <a:pt x="77322" y="74424"/>
                  </a:lnTo>
                  <a:lnTo>
                    <a:pt x="76637" y="74563"/>
                  </a:lnTo>
                  <a:close/>
                </a:path>
                <a:path w="411480" h="99695">
                  <a:moveTo>
                    <a:pt x="188551" y="99325"/>
                  </a:moveTo>
                  <a:lnTo>
                    <a:pt x="169876" y="99325"/>
                  </a:lnTo>
                  <a:lnTo>
                    <a:pt x="169876" y="94344"/>
                  </a:lnTo>
                  <a:lnTo>
                    <a:pt x="188551" y="94344"/>
                  </a:lnTo>
                  <a:lnTo>
                    <a:pt x="188551" y="99325"/>
                  </a:lnTo>
                  <a:close/>
                </a:path>
                <a:path w="411480" h="99695">
                  <a:moveTo>
                    <a:pt x="267125" y="29880"/>
                  </a:moveTo>
                  <a:lnTo>
                    <a:pt x="248450" y="29880"/>
                  </a:lnTo>
                  <a:lnTo>
                    <a:pt x="248450" y="0"/>
                  </a:lnTo>
                  <a:lnTo>
                    <a:pt x="267125" y="0"/>
                  </a:lnTo>
                  <a:lnTo>
                    <a:pt x="267125" y="29880"/>
                  </a:lnTo>
                  <a:close/>
                </a:path>
                <a:path w="411480" h="99695">
                  <a:moveTo>
                    <a:pt x="236554" y="99325"/>
                  </a:moveTo>
                  <a:lnTo>
                    <a:pt x="229775" y="99325"/>
                  </a:lnTo>
                  <a:lnTo>
                    <a:pt x="215323" y="96409"/>
                  </a:lnTo>
                  <a:lnTo>
                    <a:pt x="203491" y="88448"/>
                  </a:lnTo>
                  <a:lnTo>
                    <a:pt x="195498" y="76622"/>
                  </a:lnTo>
                  <a:lnTo>
                    <a:pt x="192563" y="62112"/>
                  </a:lnTo>
                  <a:lnTo>
                    <a:pt x="195498" y="47602"/>
                  </a:lnTo>
                  <a:lnTo>
                    <a:pt x="203491" y="35777"/>
                  </a:lnTo>
                  <a:lnTo>
                    <a:pt x="215323" y="27816"/>
                  </a:lnTo>
                  <a:lnTo>
                    <a:pt x="229775" y="24900"/>
                  </a:lnTo>
                  <a:lnTo>
                    <a:pt x="236554" y="24900"/>
                  </a:lnTo>
                  <a:lnTo>
                    <a:pt x="242917" y="26698"/>
                  </a:lnTo>
                  <a:lnTo>
                    <a:pt x="248450" y="29880"/>
                  </a:lnTo>
                  <a:lnTo>
                    <a:pt x="267125" y="29880"/>
                  </a:lnTo>
                  <a:lnTo>
                    <a:pt x="267125" y="43437"/>
                  </a:lnTo>
                  <a:lnTo>
                    <a:pt x="229775" y="43437"/>
                  </a:lnTo>
                  <a:lnTo>
                    <a:pt x="222480" y="44896"/>
                  </a:lnTo>
                  <a:lnTo>
                    <a:pt x="216547" y="48884"/>
                  </a:lnTo>
                  <a:lnTo>
                    <a:pt x="212559" y="54817"/>
                  </a:lnTo>
                  <a:lnTo>
                    <a:pt x="211100" y="62112"/>
                  </a:lnTo>
                  <a:lnTo>
                    <a:pt x="212637" y="69349"/>
                  </a:lnTo>
                  <a:lnTo>
                    <a:pt x="216650" y="75289"/>
                  </a:lnTo>
                  <a:lnTo>
                    <a:pt x="222558" y="79309"/>
                  </a:lnTo>
                  <a:lnTo>
                    <a:pt x="229775" y="80788"/>
                  </a:lnTo>
                  <a:lnTo>
                    <a:pt x="267125" y="80788"/>
                  </a:lnTo>
                  <a:lnTo>
                    <a:pt x="267125" y="94344"/>
                  </a:lnTo>
                  <a:lnTo>
                    <a:pt x="248450" y="94344"/>
                  </a:lnTo>
                  <a:lnTo>
                    <a:pt x="242917" y="97526"/>
                  </a:lnTo>
                  <a:lnTo>
                    <a:pt x="236554" y="99325"/>
                  </a:lnTo>
                  <a:close/>
                </a:path>
                <a:path w="411480" h="99695">
                  <a:moveTo>
                    <a:pt x="267125" y="80788"/>
                  </a:moveTo>
                  <a:lnTo>
                    <a:pt x="229775" y="80788"/>
                  </a:lnTo>
                  <a:lnTo>
                    <a:pt x="237012" y="79329"/>
                  </a:lnTo>
                  <a:lnTo>
                    <a:pt x="242952" y="75341"/>
                  </a:lnTo>
                  <a:lnTo>
                    <a:pt x="246972" y="69407"/>
                  </a:lnTo>
                  <a:lnTo>
                    <a:pt x="248450" y="62112"/>
                  </a:lnTo>
                  <a:lnTo>
                    <a:pt x="246991" y="54876"/>
                  </a:lnTo>
                  <a:lnTo>
                    <a:pt x="243003" y="48936"/>
                  </a:lnTo>
                  <a:lnTo>
                    <a:pt x="237070" y="44915"/>
                  </a:lnTo>
                  <a:lnTo>
                    <a:pt x="229775" y="43437"/>
                  </a:lnTo>
                  <a:lnTo>
                    <a:pt x="267125" y="43437"/>
                  </a:lnTo>
                  <a:lnTo>
                    <a:pt x="267125" y="80788"/>
                  </a:lnTo>
                  <a:close/>
                </a:path>
                <a:path w="411480" h="99695">
                  <a:moveTo>
                    <a:pt x="267125" y="99325"/>
                  </a:moveTo>
                  <a:lnTo>
                    <a:pt x="248450" y="99325"/>
                  </a:lnTo>
                  <a:lnTo>
                    <a:pt x="248450" y="94344"/>
                  </a:lnTo>
                  <a:lnTo>
                    <a:pt x="267125" y="94344"/>
                  </a:lnTo>
                  <a:lnTo>
                    <a:pt x="267125" y="99325"/>
                  </a:lnTo>
                  <a:close/>
                </a:path>
                <a:path w="411480" h="99695">
                  <a:moveTo>
                    <a:pt x="292995" y="99325"/>
                  </a:moveTo>
                  <a:lnTo>
                    <a:pt x="274319" y="99325"/>
                  </a:lnTo>
                  <a:lnTo>
                    <a:pt x="274319" y="0"/>
                  </a:lnTo>
                  <a:lnTo>
                    <a:pt x="292995" y="0"/>
                  </a:lnTo>
                  <a:lnTo>
                    <a:pt x="292995" y="99325"/>
                  </a:lnTo>
                  <a:close/>
                </a:path>
                <a:path w="411480" h="99695">
                  <a:moveTo>
                    <a:pt x="338334" y="99156"/>
                  </a:moveTo>
                  <a:lnTo>
                    <a:pt x="323947" y="97630"/>
                  </a:lnTo>
                  <a:lnTo>
                    <a:pt x="311480" y="90968"/>
                  </a:lnTo>
                  <a:lnTo>
                    <a:pt x="302541" y="79819"/>
                  </a:lnTo>
                  <a:lnTo>
                    <a:pt x="298308" y="65108"/>
                  </a:lnTo>
                  <a:lnTo>
                    <a:pt x="300015" y="50630"/>
                  </a:lnTo>
                  <a:lnTo>
                    <a:pt x="307170" y="37916"/>
                  </a:lnTo>
                  <a:lnTo>
                    <a:pt x="319278" y="28497"/>
                  </a:lnTo>
                  <a:lnTo>
                    <a:pt x="333089" y="24744"/>
                  </a:lnTo>
                  <a:lnTo>
                    <a:pt x="347067" y="26698"/>
                  </a:lnTo>
                  <a:lnTo>
                    <a:pt x="359567" y="33944"/>
                  </a:lnTo>
                  <a:lnTo>
                    <a:pt x="365625" y="41777"/>
                  </a:lnTo>
                  <a:lnTo>
                    <a:pt x="333941" y="41777"/>
                  </a:lnTo>
                  <a:lnTo>
                    <a:pt x="320248" y="48832"/>
                  </a:lnTo>
                  <a:lnTo>
                    <a:pt x="316374" y="56164"/>
                  </a:lnTo>
                  <a:lnTo>
                    <a:pt x="316787" y="63357"/>
                  </a:lnTo>
                  <a:lnTo>
                    <a:pt x="348992" y="63357"/>
                  </a:lnTo>
                  <a:lnTo>
                    <a:pt x="323289" y="76499"/>
                  </a:lnTo>
                  <a:lnTo>
                    <a:pt x="328824" y="81203"/>
                  </a:lnTo>
                  <a:lnTo>
                    <a:pt x="337125" y="82309"/>
                  </a:lnTo>
                  <a:lnTo>
                    <a:pt x="366655" y="82309"/>
                  </a:lnTo>
                  <a:lnTo>
                    <a:pt x="365863" y="83744"/>
                  </a:lnTo>
                  <a:lnTo>
                    <a:pt x="360200" y="90028"/>
                  </a:lnTo>
                  <a:lnTo>
                    <a:pt x="353033" y="94898"/>
                  </a:lnTo>
                  <a:lnTo>
                    <a:pt x="338334" y="99156"/>
                  </a:lnTo>
                  <a:close/>
                </a:path>
                <a:path w="411480" h="99695">
                  <a:moveTo>
                    <a:pt x="348992" y="63357"/>
                  </a:moveTo>
                  <a:lnTo>
                    <a:pt x="316787" y="63357"/>
                  </a:lnTo>
                  <a:lnTo>
                    <a:pt x="347361" y="47725"/>
                  </a:lnTo>
                  <a:lnTo>
                    <a:pt x="341828" y="43022"/>
                  </a:lnTo>
                  <a:lnTo>
                    <a:pt x="333941" y="41777"/>
                  </a:lnTo>
                  <a:lnTo>
                    <a:pt x="365625" y="41777"/>
                  </a:lnTo>
                  <a:lnTo>
                    <a:pt x="368941" y="46065"/>
                  </a:lnTo>
                  <a:lnTo>
                    <a:pt x="369910" y="48002"/>
                  </a:lnTo>
                  <a:lnTo>
                    <a:pt x="370740" y="49939"/>
                  </a:lnTo>
                  <a:lnTo>
                    <a:pt x="371293" y="52014"/>
                  </a:lnTo>
                  <a:lnTo>
                    <a:pt x="348992" y="63357"/>
                  </a:lnTo>
                  <a:close/>
                </a:path>
                <a:path w="411480" h="99695">
                  <a:moveTo>
                    <a:pt x="366655" y="82309"/>
                  </a:moveTo>
                  <a:lnTo>
                    <a:pt x="337125" y="82309"/>
                  </a:lnTo>
                  <a:lnTo>
                    <a:pt x="350542" y="75393"/>
                  </a:lnTo>
                  <a:lnTo>
                    <a:pt x="353999" y="68891"/>
                  </a:lnTo>
                  <a:lnTo>
                    <a:pt x="353999" y="62112"/>
                  </a:lnTo>
                  <a:lnTo>
                    <a:pt x="372262" y="68337"/>
                  </a:lnTo>
                  <a:lnTo>
                    <a:pt x="369918" y="76398"/>
                  </a:lnTo>
                  <a:lnTo>
                    <a:pt x="366655" y="82309"/>
                  </a:lnTo>
                  <a:close/>
                </a:path>
                <a:path w="411480" h="99695">
                  <a:moveTo>
                    <a:pt x="19367" y="85906"/>
                  </a:moveTo>
                  <a:lnTo>
                    <a:pt x="5533" y="85906"/>
                  </a:lnTo>
                  <a:lnTo>
                    <a:pt x="0" y="80373"/>
                  </a:lnTo>
                  <a:lnTo>
                    <a:pt x="0" y="66539"/>
                  </a:lnTo>
                  <a:lnTo>
                    <a:pt x="5533" y="61005"/>
                  </a:lnTo>
                  <a:lnTo>
                    <a:pt x="19367" y="61005"/>
                  </a:lnTo>
                  <a:lnTo>
                    <a:pt x="24900" y="66677"/>
                  </a:lnTo>
                  <a:lnTo>
                    <a:pt x="24900" y="80373"/>
                  </a:lnTo>
                  <a:lnTo>
                    <a:pt x="19367" y="85906"/>
                  </a:lnTo>
                  <a:close/>
                </a:path>
                <a:path w="411480" h="99695">
                  <a:moveTo>
                    <a:pt x="19367" y="39287"/>
                  </a:moveTo>
                  <a:lnTo>
                    <a:pt x="5671" y="39287"/>
                  </a:lnTo>
                  <a:lnTo>
                    <a:pt x="0" y="33753"/>
                  </a:lnTo>
                  <a:lnTo>
                    <a:pt x="0" y="19920"/>
                  </a:lnTo>
                  <a:lnTo>
                    <a:pt x="5533" y="14386"/>
                  </a:lnTo>
                  <a:lnTo>
                    <a:pt x="19367" y="14386"/>
                  </a:lnTo>
                  <a:lnTo>
                    <a:pt x="24900" y="19920"/>
                  </a:lnTo>
                  <a:lnTo>
                    <a:pt x="24900" y="33753"/>
                  </a:lnTo>
                  <a:lnTo>
                    <a:pt x="19367" y="39287"/>
                  </a:lnTo>
                  <a:close/>
                </a:path>
                <a:path w="411480" h="99695">
                  <a:moveTo>
                    <a:pt x="396470" y="99325"/>
                  </a:moveTo>
                  <a:lnTo>
                    <a:pt x="377794" y="99325"/>
                  </a:lnTo>
                  <a:lnTo>
                    <a:pt x="377794" y="0"/>
                  </a:lnTo>
                  <a:lnTo>
                    <a:pt x="396470" y="0"/>
                  </a:lnTo>
                  <a:lnTo>
                    <a:pt x="396470" y="30987"/>
                  </a:lnTo>
                  <a:lnTo>
                    <a:pt x="410996" y="30987"/>
                  </a:lnTo>
                  <a:lnTo>
                    <a:pt x="410996" y="49662"/>
                  </a:lnTo>
                  <a:lnTo>
                    <a:pt x="396470" y="49662"/>
                  </a:lnTo>
                  <a:lnTo>
                    <a:pt x="396470" y="99325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888902" y="13848570"/>
            <a:ext cx="337820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3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/ 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90" dirty="0"/>
              <a:t>Referencias</a:t>
            </a:r>
            <a:r>
              <a:rPr sz="2600" spc="-190" dirty="0">
                <a:latin typeface="Corbel"/>
                <a:cs typeface="Corbel"/>
              </a:rPr>
              <a:t>:</a:t>
            </a:r>
            <a:endParaRPr sz="2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9701" y="193281"/>
            <a:ext cx="1904364" cy="8406130"/>
            <a:chOff x="189701" y="193281"/>
            <a:chExt cx="1904364" cy="8406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5448" y="6031086"/>
              <a:ext cx="98430" cy="984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5448" y="7033285"/>
              <a:ext cx="98430" cy="984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5448" y="8500790"/>
              <a:ext cx="98430" cy="98429"/>
            </a:xfrm>
            <a:prstGeom prst="rect">
              <a:avLst/>
            </a:prstGeom>
          </p:spPr>
        </p:pic>
        <p:sp>
          <p:nvSpPr>
            <p:cNvPr id="7" name="object 7">
              <a:hlinkClick r:id="rId4"/>
            </p:cNvPr>
            <p:cNvSpPr/>
            <p:nvPr/>
          </p:nvSpPr>
          <p:spPr>
            <a:xfrm>
              <a:off x="189701" y="193281"/>
              <a:ext cx="411480" cy="99695"/>
            </a:xfrm>
            <a:custGeom>
              <a:avLst/>
              <a:gdLst/>
              <a:ahLst/>
              <a:cxnLst/>
              <a:rect l="l" t="t" r="r" b="b"/>
              <a:pathLst>
                <a:path w="411480" h="99695">
                  <a:moveTo>
                    <a:pt x="57962" y="99325"/>
                  </a:moveTo>
                  <a:lnTo>
                    <a:pt x="39287" y="99325"/>
                  </a:lnTo>
                  <a:lnTo>
                    <a:pt x="39287" y="0"/>
                  </a:lnTo>
                  <a:lnTo>
                    <a:pt x="76637" y="0"/>
                  </a:lnTo>
                  <a:lnTo>
                    <a:pt x="91148" y="2956"/>
                  </a:lnTo>
                  <a:lnTo>
                    <a:pt x="102973" y="10997"/>
                  </a:lnTo>
                  <a:lnTo>
                    <a:pt x="108025" y="18536"/>
                  </a:lnTo>
                  <a:lnTo>
                    <a:pt x="57962" y="18536"/>
                  </a:lnTo>
                  <a:lnTo>
                    <a:pt x="57962" y="55749"/>
                  </a:lnTo>
                  <a:lnTo>
                    <a:pt x="76637" y="55749"/>
                  </a:lnTo>
                  <a:lnTo>
                    <a:pt x="76637" y="55887"/>
                  </a:lnTo>
                  <a:lnTo>
                    <a:pt x="108185" y="55887"/>
                  </a:lnTo>
                  <a:lnTo>
                    <a:pt x="102973" y="63634"/>
                  </a:lnTo>
                  <a:lnTo>
                    <a:pt x="91148" y="71627"/>
                  </a:lnTo>
                  <a:lnTo>
                    <a:pt x="77322" y="74424"/>
                  </a:lnTo>
                  <a:lnTo>
                    <a:pt x="57962" y="74424"/>
                  </a:lnTo>
                  <a:lnTo>
                    <a:pt x="57962" y="99325"/>
                  </a:lnTo>
                  <a:close/>
                </a:path>
                <a:path w="411480" h="99695">
                  <a:moveTo>
                    <a:pt x="108185" y="55887"/>
                  </a:moveTo>
                  <a:lnTo>
                    <a:pt x="76637" y="55887"/>
                  </a:lnTo>
                  <a:lnTo>
                    <a:pt x="83773" y="54428"/>
                  </a:lnTo>
                  <a:lnTo>
                    <a:pt x="89624" y="50440"/>
                  </a:lnTo>
                  <a:lnTo>
                    <a:pt x="93581" y="44507"/>
                  </a:lnTo>
                  <a:lnTo>
                    <a:pt x="95036" y="37212"/>
                  </a:lnTo>
                  <a:lnTo>
                    <a:pt x="93601" y="29975"/>
                  </a:lnTo>
                  <a:lnTo>
                    <a:pt x="89676" y="24035"/>
                  </a:lnTo>
                  <a:lnTo>
                    <a:pt x="83831" y="20015"/>
                  </a:lnTo>
                  <a:lnTo>
                    <a:pt x="76637" y="18536"/>
                  </a:lnTo>
                  <a:lnTo>
                    <a:pt x="108025" y="18536"/>
                  </a:lnTo>
                  <a:lnTo>
                    <a:pt x="110934" y="22877"/>
                  </a:lnTo>
                  <a:lnTo>
                    <a:pt x="113850" y="37350"/>
                  </a:lnTo>
                  <a:lnTo>
                    <a:pt x="110934" y="51802"/>
                  </a:lnTo>
                  <a:lnTo>
                    <a:pt x="108185" y="55887"/>
                  </a:lnTo>
                  <a:close/>
                </a:path>
                <a:path w="411480" h="99695">
                  <a:moveTo>
                    <a:pt x="157979" y="99325"/>
                  </a:moveTo>
                  <a:lnTo>
                    <a:pt x="151200" y="99325"/>
                  </a:lnTo>
                  <a:lnTo>
                    <a:pt x="136669" y="96409"/>
                  </a:lnTo>
                  <a:lnTo>
                    <a:pt x="124796" y="88448"/>
                  </a:lnTo>
                  <a:lnTo>
                    <a:pt x="116787" y="76622"/>
                  </a:lnTo>
                  <a:lnTo>
                    <a:pt x="113850" y="62112"/>
                  </a:lnTo>
                  <a:lnTo>
                    <a:pt x="116787" y="47602"/>
                  </a:lnTo>
                  <a:lnTo>
                    <a:pt x="124796" y="35777"/>
                  </a:lnTo>
                  <a:lnTo>
                    <a:pt x="136669" y="27816"/>
                  </a:lnTo>
                  <a:lnTo>
                    <a:pt x="151200" y="24900"/>
                  </a:lnTo>
                  <a:lnTo>
                    <a:pt x="157979" y="24900"/>
                  </a:lnTo>
                  <a:lnTo>
                    <a:pt x="164342" y="26698"/>
                  </a:lnTo>
                  <a:lnTo>
                    <a:pt x="169876" y="29880"/>
                  </a:lnTo>
                  <a:lnTo>
                    <a:pt x="188551" y="29880"/>
                  </a:lnTo>
                  <a:lnTo>
                    <a:pt x="188551" y="43437"/>
                  </a:lnTo>
                  <a:lnTo>
                    <a:pt x="151062" y="43437"/>
                  </a:lnTo>
                  <a:lnTo>
                    <a:pt x="143767" y="44915"/>
                  </a:lnTo>
                  <a:lnTo>
                    <a:pt x="137834" y="48936"/>
                  </a:lnTo>
                  <a:lnTo>
                    <a:pt x="133846" y="54876"/>
                  </a:lnTo>
                  <a:lnTo>
                    <a:pt x="132387" y="62112"/>
                  </a:lnTo>
                  <a:lnTo>
                    <a:pt x="133865" y="69407"/>
                  </a:lnTo>
                  <a:lnTo>
                    <a:pt x="137886" y="75341"/>
                  </a:lnTo>
                  <a:lnTo>
                    <a:pt x="143825" y="79329"/>
                  </a:lnTo>
                  <a:lnTo>
                    <a:pt x="151062" y="80788"/>
                  </a:lnTo>
                  <a:lnTo>
                    <a:pt x="188551" y="80788"/>
                  </a:lnTo>
                  <a:lnTo>
                    <a:pt x="188551" y="94344"/>
                  </a:lnTo>
                  <a:lnTo>
                    <a:pt x="169876" y="94344"/>
                  </a:lnTo>
                  <a:lnTo>
                    <a:pt x="164342" y="97526"/>
                  </a:lnTo>
                  <a:lnTo>
                    <a:pt x="157979" y="99325"/>
                  </a:lnTo>
                  <a:close/>
                </a:path>
                <a:path w="411480" h="99695">
                  <a:moveTo>
                    <a:pt x="188551" y="29880"/>
                  </a:moveTo>
                  <a:lnTo>
                    <a:pt x="169876" y="29880"/>
                  </a:lnTo>
                  <a:lnTo>
                    <a:pt x="169876" y="24900"/>
                  </a:lnTo>
                  <a:lnTo>
                    <a:pt x="188551" y="24900"/>
                  </a:lnTo>
                  <a:lnTo>
                    <a:pt x="188551" y="29880"/>
                  </a:lnTo>
                  <a:close/>
                </a:path>
                <a:path w="411480" h="99695">
                  <a:moveTo>
                    <a:pt x="188551" y="80788"/>
                  </a:moveTo>
                  <a:lnTo>
                    <a:pt x="151062" y="80788"/>
                  </a:lnTo>
                  <a:lnTo>
                    <a:pt x="158357" y="79309"/>
                  </a:lnTo>
                  <a:lnTo>
                    <a:pt x="164290" y="75289"/>
                  </a:lnTo>
                  <a:lnTo>
                    <a:pt x="168278" y="69349"/>
                  </a:lnTo>
                  <a:lnTo>
                    <a:pt x="169737" y="62112"/>
                  </a:lnTo>
                  <a:lnTo>
                    <a:pt x="168278" y="54817"/>
                  </a:lnTo>
                  <a:lnTo>
                    <a:pt x="164290" y="48884"/>
                  </a:lnTo>
                  <a:lnTo>
                    <a:pt x="158357" y="44896"/>
                  </a:lnTo>
                  <a:lnTo>
                    <a:pt x="151062" y="43437"/>
                  </a:lnTo>
                  <a:lnTo>
                    <a:pt x="188551" y="43437"/>
                  </a:lnTo>
                  <a:lnTo>
                    <a:pt x="188551" y="80788"/>
                  </a:lnTo>
                  <a:close/>
                </a:path>
                <a:path w="411480" h="99695">
                  <a:moveTo>
                    <a:pt x="76637" y="74563"/>
                  </a:moveTo>
                  <a:lnTo>
                    <a:pt x="75946" y="74563"/>
                  </a:lnTo>
                  <a:lnTo>
                    <a:pt x="75531" y="74424"/>
                  </a:lnTo>
                  <a:lnTo>
                    <a:pt x="77322" y="74424"/>
                  </a:lnTo>
                  <a:lnTo>
                    <a:pt x="76637" y="74563"/>
                  </a:lnTo>
                  <a:close/>
                </a:path>
                <a:path w="411480" h="99695">
                  <a:moveTo>
                    <a:pt x="188551" y="99325"/>
                  </a:moveTo>
                  <a:lnTo>
                    <a:pt x="169876" y="99325"/>
                  </a:lnTo>
                  <a:lnTo>
                    <a:pt x="169876" y="94344"/>
                  </a:lnTo>
                  <a:lnTo>
                    <a:pt x="188551" y="94344"/>
                  </a:lnTo>
                  <a:lnTo>
                    <a:pt x="188551" y="99325"/>
                  </a:lnTo>
                  <a:close/>
                </a:path>
                <a:path w="411480" h="99695">
                  <a:moveTo>
                    <a:pt x="267125" y="29880"/>
                  </a:moveTo>
                  <a:lnTo>
                    <a:pt x="248450" y="29880"/>
                  </a:lnTo>
                  <a:lnTo>
                    <a:pt x="248450" y="0"/>
                  </a:lnTo>
                  <a:lnTo>
                    <a:pt x="267125" y="0"/>
                  </a:lnTo>
                  <a:lnTo>
                    <a:pt x="267125" y="29880"/>
                  </a:lnTo>
                  <a:close/>
                </a:path>
                <a:path w="411480" h="99695">
                  <a:moveTo>
                    <a:pt x="236554" y="99325"/>
                  </a:moveTo>
                  <a:lnTo>
                    <a:pt x="229775" y="99325"/>
                  </a:lnTo>
                  <a:lnTo>
                    <a:pt x="215323" y="96409"/>
                  </a:lnTo>
                  <a:lnTo>
                    <a:pt x="203491" y="88448"/>
                  </a:lnTo>
                  <a:lnTo>
                    <a:pt x="195498" y="76622"/>
                  </a:lnTo>
                  <a:lnTo>
                    <a:pt x="192563" y="62112"/>
                  </a:lnTo>
                  <a:lnTo>
                    <a:pt x="195498" y="47602"/>
                  </a:lnTo>
                  <a:lnTo>
                    <a:pt x="203491" y="35777"/>
                  </a:lnTo>
                  <a:lnTo>
                    <a:pt x="215323" y="27816"/>
                  </a:lnTo>
                  <a:lnTo>
                    <a:pt x="229775" y="24900"/>
                  </a:lnTo>
                  <a:lnTo>
                    <a:pt x="236554" y="24900"/>
                  </a:lnTo>
                  <a:lnTo>
                    <a:pt x="242917" y="26698"/>
                  </a:lnTo>
                  <a:lnTo>
                    <a:pt x="248450" y="29880"/>
                  </a:lnTo>
                  <a:lnTo>
                    <a:pt x="267125" y="29880"/>
                  </a:lnTo>
                  <a:lnTo>
                    <a:pt x="267125" y="43437"/>
                  </a:lnTo>
                  <a:lnTo>
                    <a:pt x="229775" y="43437"/>
                  </a:lnTo>
                  <a:lnTo>
                    <a:pt x="222480" y="44896"/>
                  </a:lnTo>
                  <a:lnTo>
                    <a:pt x="216547" y="48884"/>
                  </a:lnTo>
                  <a:lnTo>
                    <a:pt x="212559" y="54817"/>
                  </a:lnTo>
                  <a:lnTo>
                    <a:pt x="211100" y="62112"/>
                  </a:lnTo>
                  <a:lnTo>
                    <a:pt x="212637" y="69349"/>
                  </a:lnTo>
                  <a:lnTo>
                    <a:pt x="216650" y="75289"/>
                  </a:lnTo>
                  <a:lnTo>
                    <a:pt x="222558" y="79309"/>
                  </a:lnTo>
                  <a:lnTo>
                    <a:pt x="229775" y="80788"/>
                  </a:lnTo>
                  <a:lnTo>
                    <a:pt x="267125" y="80788"/>
                  </a:lnTo>
                  <a:lnTo>
                    <a:pt x="267125" y="94344"/>
                  </a:lnTo>
                  <a:lnTo>
                    <a:pt x="248450" y="94344"/>
                  </a:lnTo>
                  <a:lnTo>
                    <a:pt x="242917" y="97526"/>
                  </a:lnTo>
                  <a:lnTo>
                    <a:pt x="236554" y="99325"/>
                  </a:lnTo>
                  <a:close/>
                </a:path>
                <a:path w="411480" h="99695">
                  <a:moveTo>
                    <a:pt x="267125" y="80788"/>
                  </a:moveTo>
                  <a:lnTo>
                    <a:pt x="229775" y="80788"/>
                  </a:lnTo>
                  <a:lnTo>
                    <a:pt x="237012" y="79329"/>
                  </a:lnTo>
                  <a:lnTo>
                    <a:pt x="242952" y="75341"/>
                  </a:lnTo>
                  <a:lnTo>
                    <a:pt x="246972" y="69407"/>
                  </a:lnTo>
                  <a:lnTo>
                    <a:pt x="248450" y="62112"/>
                  </a:lnTo>
                  <a:lnTo>
                    <a:pt x="246991" y="54876"/>
                  </a:lnTo>
                  <a:lnTo>
                    <a:pt x="243003" y="48936"/>
                  </a:lnTo>
                  <a:lnTo>
                    <a:pt x="237070" y="44915"/>
                  </a:lnTo>
                  <a:lnTo>
                    <a:pt x="229775" y="43437"/>
                  </a:lnTo>
                  <a:lnTo>
                    <a:pt x="267125" y="43437"/>
                  </a:lnTo>
                  <a:lnTo>
                    <a:pt x="267125" y="80788"/>
                  </a:lnTo>
                  <a:close/>
                </a:path>
                <a:path w="411480" h="99695">
                  <a:moveTo>
                    <a:pt x="267125" y="99325"/>
                  </a:moveTo>
                  <a:lnTo>
                    <a:pt x="248450" y="99325"/>
                  </a:lnTo>
                  <a:lnTo>
                    <a:pt x="248450" y="94344"/>
                  </a:lnTo>
                  <a:lnTo>
                    <a:pt x="267125" y="94344"/>
                  </a:lnTo>
                  <a:lnTo>
                    <a:pt x="267125" y="99325"/>
                  </a:lnTo>
                  <a:close/>
                </a:path>
                <a:path w="411480" h="99695">
                  <a:moveTo>
                    <a:pt x="292995" y="99325"/>
                  </a:moveTo>
                  <a:lnTo>
                    <a:pt x="274319" y="99325"/>
                  </a:lnTo>
                  <a:lnTo>
                    <a:pt x="274319" y="0"/>
                  </a:lnTo>
                  <a:lnTo>
                    <a:pt x="292995" y="0"/>
                  </a:lnTo>
                  <a:lnTo>
                    <a:pt x="292995" y="99325"/>
                  </a:lnTo>
                  <a:close/>
                </a:path>
                <a:path w="411480" h="99695">
                  <a:moveTo>
                    <a:pt x="338334" y="99156"/>
                  </a:moveTo>
                  <a:lnTo>
                    <a:pt x="323947" y="97630"/>
                  </a:lnTo>
                  <a:lnTo>
                    <a:pt x="311480" y="90968"/>
                  </a:lnTo>
                  <a:lnTo>
                    <a:pt x="302541" y="79819"/>
                  </a:lnTo>
                  <a:lnTo>
                    <a:pt x="298308" y="65108"/>
                  </a:lnTo>
                  <a:lnTo>
                    <a:pt x="300015" y="50630"/>
                  </a:lnTo>
                  <a:lnTo>
                    <a:pt x="307170" y="37916"/>
                  </a:lnTo>
                  <a:lnTo>
                    <a:pt x="319278" y="28497"/>
                  </a:lnTo>
                  <a:lnTo>
                    <a:pt x="333089" y="24744"/>
                  </a:lnTo>
                  <a:lnTo>
                    <a:pt x="347067" y="26698"/>
                  </a:lnTo>
                  <a:lnTo>
                    <a:pt x="359567" y="33944"/>
                  </a:lnTo>
                  <a:lnTo>
                    <a:pt x="365625" y="41777"/>
                  </a:lnTo>
                  <a:lnTo>
                    <a:pt x="333941" y="41777"/>
                  </a:lnTo>
                  <a:lnTo>
                    <a:pt x="320248" y="48832"/>
                  </a:lnTo>
                  <a:lnTo>
                    <a:pt x="316374" y="56164"/>
                  </a:lnTo>
                  <a:lnTo>
                    <a:pt x="316787" y="63357"/>
                  </a:lnTo>
                  <a:lnTo>
                    <a:pt x="348992" y="63357"/>
                  </a:lnTo>
                  <a:lnTo>
                    <a:pt x="323289" y="76499"/>
                  </a:lnTo>
                  <a:lnTo>
                    <a:pt x="328824" y="81203"/>
                  </a:lnTo>
                  <a:lnTo>
                    <a:pt x="337125" y="82309"/>
                  </a:lnTo>
                  <a:lnTo>
                    <a:pt x="366655" y="82309"/>
                  </a:lnTo>
                  <a:lnTo>
                    <a:pt x="365863" y="83744"/>
                  </a:lnTo>
                  <a:lnTo>
                    <a:pt x="360200" y="90028"/>
                  </a:lnTo>
                  <a:lnTo>
                    <a:pt x="353033" y="94898"/>
                  </a:lnTo>
                  <a:lnTo>
                    <a:pt x="338334" y="99156"/>
                  </a:lnTo>
                  <a:close/>
                </a:path>
                <a:path w="411480" h="99695">
                  <a:moveTo>
                    <a:pt x="348992" y="63357"/>
                  </a:moveTo>
                  <a:lnTo>
                    <a:pt x="316787" y="63357"/>
                  </a:lnTo>
                  <a:lnTo>
                    <a:pt x="347361" y="47725"/>
                  </a:lnTo>
                  <a:lnTo>
                    <a:pt x="341828" y="43022"/>
                  </a:lnTo>
                  <a:lnTo>
                    <a:pt x="333941" y="41777"/>
                  </a:lnTo>
                  <a:lnTo>
                    <a:pt x="365625" y="41777"/>
                  </a:lnTo>
                  <a:lnTo>
                    <a:pt x="368941" y="46065"/>
                  </a:lnTo>
                  <a:lnTo>
                    <a:pt x="369910" y="48002"/>
                  </a:lnTo>
                  <a:lnTo>
                    <a:pt x="370740" y="49939"/>
                  </a:lnTo>
                  <a:lnTo>
                    <a:pt x="371293" y="52014"/>
                  </a:lnTo>
                  <a:lnTo>
                    <a:pt x="348992" y="63357"/>
                  </a:lnTo>
                  <a:close/>
                </a:path>
                <a:path w="411480" h="99695">
                  <a:moveTo>
                    <a:pt x="366655" y="82309"/>
                  </a:moveTo>
                  <a:lnTo>
                    <a:pt x="337125" y="82309"/>
                  </a:lnTo>
                  <a:lnTo>
                    <a:pt x="350542" y="75393"/>
                  </a:lnTo>
                  <a:lnTo>
                    <a:pt x="353999" y="68891"/>
                  </a:lnTo>
                  <a:lnTo>
                    <a:pt x="353999" y="62112"/>
                  </a:lnTo>
                  <a:lnTo>
                    <a:pt x="372262" y="68337"/>
                  </a:lnTo>
                  <a:lnTo>
                    <a:pt x="369918" y="76398"/>
                  </a:lnTo>
                  <a:lnTo>
                    <a:pt x="366655" y="82309"/>
                  </a:lnTo>
                  <a:close/>
                </a:path>
                <a:path w="411480" h="99695">
                  <a:moveTo>
                    <a:pt x="19367" y="85906"/>
                  </a:moveTo>
                  <a:lnTo>
                    <a:pt x="5533" y="85906"/>
                  </a:lnTo>
                  <a:lnTo>
                    <a:pt x="0" y="80373"/>
                  </a:lnTo>
                  <a:lnTo>
                    <a:pt x="0" y="66539"/>
                  </a:lnTo>
                  <a:lnTo>
                    <a:pt x="5533" y="61005"/>
                  </a:lnTo>
                  <a:lnTo>
                    <a:pt x="19367" y="61005"/>
                  </a:lnTo>
                  <a:lnTo>
                    <a:pt x="24900" y="66677"/>
                  </a:lnTo>
                  <a:lnTo>
                    <a:pt x="24900" y="80373"/>
                  </a:lnTo>
                  <a:lnTo>
                    <a:pt x="19367" y="85906"/>
                  </a:lnTo>
                  <a:close/>
                </a:path>
                <a:path w="411480" h="99695">
                  <a:moveTo>
                    <a:pt x="19367" y="39287"/>
                  </a:moveTo>
                  <a:lnTo>
                    <a:pt x="5671" y="39287"/>
                  </a:lnTo>
                  <a:lnTo>
                    <a:pt x="0" y="33753"/>
                  </a:lnTo>
                  <a:lnTo>
                    <a:pt x="0" y="19920"/>
                  </a:lnTo>
                  <a:lnTo>
                    <a:pt x="5533" y="14386"/>
                  </a:lnTo>
                  <a:lnTo>
                    <a:pt x="19367" y="14386"/>
                  </a:lnTo>
                  <a:lnTo>
                    <a:pt x="24900" y="19920"/>
                  </a:lnTo>
                  <a:lnTo>
                    <a:pt x="24900" y="33753"/>
                  </a:lnTo>
                  <a:lnTo>
                    <a:pt x="19367" y="39287"/>
                  </a:lnTo>
                  <a:close/>
                </a:path>
                <a:path w="411480" h="99695">
                  <a:moveTo>
                    <a:pt x="396470" y="99325"/>
                  </a:moveTo>
                  <a:lnTo>
                    <a:pt x="377794" y="99325"/>
                  </a:lnTo>
                  <a:lnTo>
                    <a:pt x="377794" y="0"/>
                  </a:lnTo>
                  <a:lnTo>
                    <a:pt x="396470" y="0"/>
                  </a:lnTo>
                  <a:lnTo>
                    <a:pt x="396470" y="30987"/>
                  </a:lnTo>
                  <a:lnTo>
                    <a:pt x="410996" y="30987"/>
                  </a:lnTo>
                  <a:lnTo>
                    <a:pt x="410996" y="49662"/>
                  </a:lnTo>
                  <a:lnTo>
                    <a:pt x="396470" y="49662"/>
                  </a:lnTo>
                  <a:lnTo>
                    <a:pt x="396470" y="99325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8300">
              <a:lnSpc>
                <a:spcPct val="113100"/>
              </a:lnSpc>
              <a:spcBef>
                <a:spcPts val="100"/>
              </a:spcBef>
            </a:pPr>
            <a:r>
              <a:rPr spc="-55" dirty="0"/>
              <a:t>Bloch</a:t>
            </a:r>
            <a:r>
              <a:rPr sz="2350" spc="-55" dirty="0">
                <a:latin typeface="Javanese Text"/>
                <a:cs typeface="Javanese Text"/>
              </a:rPr>
              <a:t>,</a:t>
            </a:r>
            <a:r>
              <a:rPr sz="2350" spc="-100" dirty="0">
                <a:latin typeface="Javanese Text"/>
                <a:cs typeface="Javanese Text"/>
              </a:rPr>
              <a:t> </a:t>
            </a:r>
            <a:r>
              <a:rPr dirty="0"/>
              <a:t>J</a:t>
            </a:r>
            <a:r>
              <a:rPr sz="2350" dirty="0">
                <a:latin typeface="Javanese Text"/>
                <a:cs typeface="Javanese Text"/>
              </a:rPr>
              <a:t>.</a:t>
            </a:r>
            <a:r>
              <a:rPr spc="315" dirty="0"/>
              <a:t> </a:t>
            </a:r>
            <a:r>
              <a:rPr spc="-90" dirty="0"/>
              <a:t>2018</a:t>
            </a:r>
            <a:r>
              <a:rPr spc="-55" dirty="0"/>
              <a:t> </a:t>
            </a:r>
            <a:r>
              <a:rPr sz="2350" dirty="0">
                <a:latin typeface="Javanese Text"/>
                <a:cs typeface="Javanese Text"/>
              </a:rPr>
              <a:t>.</a:t>
            </a:r>
            <a:r>
              <a:rPr sz="2350" spc="-25" dirty="0">
                <a:latin typeface="Javanese Text"/>
                <a:cs typeface="Javanese Text"/>
              </a:rPr>
              <a:t> </a:t>
            </a:r>
            <a:r>
              <a:rPr sz="2700" b="1" spc="-175" dirty="0">
                <a:latin typeface="Arial"/>
                <a:cs typeface="Arial"/>
              </a:rPr>
              <a:t>Effective</a:t>
            </a:r>
            <a:r>
              <a:rPr sz="2700" b="1" spc="-250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Java</a:t>
            </a:r>
            <a:r>
              <a:rPr spc="500" dirty="0"/>
              <a:t>  </a:t>
            </a:r>
            <a:r>
              <a:rPr dirty="0"/>
              <a:t>rd</a:t>
            </a:r>
            <a:r>
              <a:rPr spc="-185" dirty="0"/>
              <a:t> </a:t>
            </a:r>
            <a:r>
              <a:rPr spc="-45" dirty="0"/>
              <a:t>Edition)</a:t>
            </a:r>
            <a:r>
              <a:rPr sz="2350" spc="-45" dirty="0">
                <a:latin typeface="Javanese Text"/>
                <a:cs typeface="Javanese Text"/>
              </a:rPr>
              <a:t>.</a:t>
            </a:r>
            <a:r>
              <a:rPr sz="2350" spc="-20" dirty="0">
                <a:latin typeface="Javanese Text"/>
                <a:cs typeface="Javanese Text"/>
              </a:rPr>
              <a:t> </a:t>
            </a:r>
            <a:r>
              <a:rPr spc="-75" dirty="0"/>
              <a:t>Addison-</a:t>
            </a:r>
            <a:r>
              <a:rPr spc="-125" dirty="0"/>
              <a:t>Wesley</a:t>
            </a:r>
            <a:r>
              <a:rPr sz="2350" spc="-125" dirty="0">
                <a:latin typeface="Javanese Text"/>
                <a:cs typeface="Javanese Text"/>
              </a:rPr>
              <a:t>.</a:t>
            </a:r>
            <a:r>
              <a:rPr sz="2350" spc="-30" dirty="0">
                <a:latin typeface="Javanese Text"/>
                <a:cs typeface="Javanese Text"/>
              </a:rPr>
              <a:t> </a:t>
            </a:r>
            <a:r>
              <a:rPr dirty="0"/>
              <a:t>Sección</a:t>
            </a:r>
            <a:r>
              <a:rPr sz="2700" b="1" spc="-15" dirty="0">
                <a:latin typeface="Arial"/>
                <a:cs typeface="Arial"/>
              </a:rPr>
              <a:t>  </a:t>
            </a:r>
            <a:r>
              <a:rPr sz="2700" b="1" dirty="0">
                <a:latin typeface="Arial"/>
                <a:cs typeface="Arial"/>
              </a:rPr>
              <a:t>tem</a:t>
            </a:r>
            <a:r>
              <a:rPr sz="2700" b="1" spc="150" dirty="0">
                <a:latin typeface="Arial"/>
                <a:cs typeface="Arial"/>
              </a:rPr>
              <a:t>  </a:t>
            </a:r>
            <a:r>
              <a:rPr sz="2700" b="1" dirty="0">
                <a:latin typeface="Arial"/>
                <a:cs typeface="Arial"/>
              </a:rPr>
              <a:t>7</a:t>
            </a:r>
            <a:r>
              <a:rPr sz="1200" b="1" spc="150" dirty="0">
                <a:latin typeface="Arial"/>
                <a:cs typeface="Arial"/>
              </a:rPr>
              <a:t>  </a:t>
            </a:r>
            <a:r>
              <a:rPr sz="2700" b="1" spc="-190" dirty="0">
                <a:latin typeface="Arial"/>
                <a:cs typeface="Arial"/>
              </a:rPr>
              <a:t>Prefer</a:t>
            </a:r>
            <a:r>
              <a:rPr sz="2700" b="1" spc="-270" dirty="0">
                <a:latin typeface="Arial"/>
                <a:cs typeface="Arial"/>
              </a:rPr>
              <a:t> </a:t>
            </a:r>
            <a:r>
              <a:rPr sz="2700" b="1" spc="-175" dirty="0">
                <a:latin typeface="Arial"/>
                <a:cs typeface="Arial"/>
              </a:rPr>
              <a:t>Method</a:t>
            </a:r>
            <a:r>
              <a:rPr sz="2700" b="1" spc="-265" dirty="0">
                <a:latin typeface="Arial"/>
                <a:cs typeface="Arial"/>
              </a:rPr>
              <a:t> </a:t>
            </a:r>
            <a:r>
              <a:rPr sz="2700" b="1" spc="-200" dirty="0">
                <a:latin typeface="Arial"/>
                <a:cs typeface="Arial"/>
              </a:rPr>
              <a:t>References</a:t>
            </a:r>
            <a:r>
              <a:rPr sz="2700" b="1" spc="-215" dirty="0">
                <a:latin typeface="Arial"/>
                <a:cs typeface="Arial"/>
              </a:rPr>
              <a:t> </a:t>
            </a:r>
            <a:r>
              <a:rPr sz="2700" b="1" spc="-25" dirty="0">
                <a:latin typeface="Arial"/>
                <a:cs typeface="Arial"/>
              </a:rPr>
              <a:t>to </a:t>
            </a:r>
            <a:r>
              <a:rPr sz="2700" b="1" spc="-235" dirty="0">
                <a:latin typeface="Arial"/>
                <a:cs typeface="Arial"/>
              </a:rPr>
              <a:t>Lambdas</a:t>
            </a:r>
            <a:r>
              <a:rPr sz="2700" b="1" spc="-70" dirty="0">
                <a:latin typeface="Arial"/>
                <a:cs typeface="Arial"/>
              </a:rPr>
              <a:t> </a:t>
            </a:r>
            <a:r>
              <a:rPr dirty="0"/>
              <a:t>(pp</a:t>
            </a:r>
            <a:r>
              <a:rPr sz="2350" dirty="0">
                <a:latin typeface="Javanese Text"/>
                <a:cs typeface="Javanese Text"/>
              </a:rPr>
              <a:t>.</a:t>
            </a:r>
            <a:r>
              <a:rPr sz="2350" spc="-130" dirty="0">
                <a:latin typeface="Javanese Text"/>
                <a:cs typeface="Javanese Text"/>
              </a:rPr>
              <a:t> </a:t>
            </a:r>
            <a:r>
              <a:rPr dirty="0"/>
              <a:t>207</a:t>
            </a:r>
            <a:r>
              <a:rPr spc="160" dirty="0"/>
              <a:t> </a:t>
            </a:r>
            <a:r>
              <a:rPr spc="-120" dirty="0"/>
              <a:t>210</a:t>
            </a:r>
            <a:r>
              <a:rPr spc="30" dirty="0"/>
              <a:t> </a:t>
            </a:r>
            <a:r>
              <a:rPr sz="2350" dirty="0">
                <a:latin typeface="Javanese Text"/>
                <a:cs typeface="Javanese Text"/>
              </a:rPr>
              <a:t>,</a:t>
            </a:r>
            <a:r>
              <a:rPr sz="2350" spc="35" dirty="0">
                <a:latin typeface="Javanese Text"/>
                <a:cs typeface="Javanese Text"/>
              </a:rPr>
              <a:t> </a:t>
            </a:r>
            <a:r>
              <a:rPr spc="-55" dirty="0"/>
              <a:t>que</a:t>
            </a:r>
            <a:r>
              <a:rPr spc="-114" dirty="0"/>
              <a:t> </a:t>
            </a:r>
            <a:r>
              <a:rPr spc="-75" dirty="0"/>
              <a:t>explica</a:t>
            </a:r>
            <a:r>
              <a:rPr spc="-110" dirty="0"/>
              <a:t> </a:t>
            </a:r>
            <a:r>
              <a:rPr spc="-30" dirty="0"/>
              <a:t>el</a:t>
            </a:r>
            <a:r>
              <a:rPr spc="-125" dirty="0"/>
              <a:t> </a:t>
            </a:r>
            <a:r>
              <a:rPr spc="-50" dirty="0"/>
              <a:t>uso</a:t>
            </a:r>
            <a:r>
              <a:rPr spc="-75" dirty="0"/>
              <a:t> </a:t>
            </a:r>
            <a:r>
              <a:rPr dirty="0"/>
              <a:t>y</a:t>
            </a:r>
            <a:r>
              <a:rPr spc="-120" dirty="0"/>
              <a:t> </a:t>
            </a:r>
            <a:r>
              <a:rPr spc="-105" dirty="0"/>
              <a:t>la</a:t>
            </a:r>
            <a:r>
              <a:rPr spc="-95" dirty="0"/>
              <a:t> </a:t>
            </a:r>
            <a:r>
              <a:rPr spc="-65" dirty="0"/>
              <a:t>implementación</a:t>
            </a:r>
            <a:r>
              <a:rPr spc="-114" dirty="0"/>
              <a:t> </a:t>
            </a:r>
            <a:r>
              <a:rPr spc="-105" dirty="0"/>
              <a:t>adecuada</a:t>
            </a:r>
            <a:r>
              <a:rPr spc="-95" dirty="0"/>
              <a:t> </a:t>
            </a:r>
            <a:r>
              <a:rPr spc="-10" dirty="0"/>
              <a:t>de</a:t>
            </a:r>
            <a:r>
              <a:rPr spc="-114" dirty="0"/>
              <a:t> </a:t>
            </a:r>
            <a:r>
              <a:rPr spc="-25" dirty="0"/>
              <a:t>métodos</a:t>
            </a:r>
            <a:r>
              <a:rPr spc="-110" dirty="0"/>
              <a:t> </a:t>
            </a:r>
            <a:r>
              <a:rPr spc="-85" dirty="0"/>
              <a:t>en</a:t>
            </a:r>
            <a:r>
              <a:rPr spc="-100" dirty="0"/>
              <a:t> </a:t>
            </a:r>
            <a:r>
              <a:rPr spc="-20" dirty="0"/>
              <a:t>Java</a:t>
            </a:r>
            <a:r>
              <a:rPr sz="2350" spc="-20" dirty="0">
                <a:latin typeface="Javanese Text"/>
                <a:cs typeface="Javanese Text"/>
              </a:rPr>
              <a:t>.</a:t>
            </a:r>
            <a:endParaRPr sz="2350">
              <a:latin typeface="Javanese Text"/>
              <a:cs typeface="Javanese Text"/>
            </a:endParaRPr>
          </a:p>
          <a:p>
            <a:pPr marL="12700" marR="249554">
              <a:lnSpc>
                <a:spcPct val="113399"/>
              </a:lnSpc>
              <a:spcBef>
                <a:spcPts val="610"/>
              </a:spcBef>
            </a:pPr>
            <a:r>
              <a:rPr spc="-65" dirty="0"/>
              <a:t>Oracle</a:t>
            </a:r>
            <a:r>
              <a:rPr sz="2350" spc="-65" dirty="0">
                <a:latin typeface="Javanese Text"/>
                <a:cs typeface="Javanese Text"/>
              </a:rPr>
              <a:t>.</a:t>
            </a:r>
            <a:r>
              <a:rPr sz="2350" spc="-90" dirty="0">
                <a:latin typeface="Javanese Text"/>
                <a:cs typeface="Javanese Text"/>
              </a:rPr>
              <a:t> </a:t>
            </a:r>
            <a:r>
              <a:rPr dirty="0"/>
              <a:t>(n</a:t>
            </a:r>
            <a:r>
              <a:rPr sz="2350" dirty="0">
                <a:latin typeface="Javanese Text"/>
                <a:cs typeface="Javanese Text"/>
              </a:rPr>
              <a:t>.</a:t>
            </a:r>
            <a:r>
              <a:rPr dirty="0"/>
              <a:t>d</a:t>
            </a:r>
            <a:r>
              <a:rPr sz="2350" dirty="0">
                <a:latin typeface="Javanese Text"/>
                <a:cs typeface="Javanese Text"/>
              </a:rPr>
              <a:t>.</a:t>
            </a:r>
            <a:r>
              <a:rPr dirty="0"/>
              <a:t>)</a:t>
            </a:r>
            <a:r>
              <a:rPr sz="2350" dirty="0">
                <a:latin typeface="Javanese Text"/>
                <a:cs typeface="Javanese Text"/>
              </a:rPr>
              <a:t>.</a:t>
            </a:r>
            <a:r>
              <a:rPr sz="2350" spc="-125" dirty="0">
                <a:latin typeface="Javanese Text"/>
                <a:cs typeface="Javanese Text"/>
              </a:rPr>
              <a:t> </a:t>
            </a:r>
            <a:r>
              <a:rPr i="1" spc="-95" dirty="0">
                <a:latin typeface="Arial"/>
                <a:cs typeface="Arial"/>
              </a:rPr>
              <a:t>The</a:t>
            </a:r>
            <a:r>
              <a:rPr i="1" spc="-85" dirty="0">
                <a:latin typeface="Arial"/>
                <a:cs typeface="Arial"/>
              </a:rPr>
              <a:t> </a:t>
            </a:r>
            <a:r>
              <a:rPr i="1" spc="-305" dirty="0">
                <a:latin typeface="Arial"/>
                <a:cs typeface="Arial"/>
              </a:rPr>
              <a:t>Java</a:t>
            </a:r>
            <a:r>
              <a:rPr sz="2350" i="1" spc="-305" dirty="0">
                <a:latin typeface="Arial"/>
                <a:cs typeface="Arial"/>
              </a:rPr>
              <a:t>™</a:t>
            </a:r>
            <a:r>
              <a:rPr sz="2350" i="1" spc="25" dirty="0">
                <a:latin typeface="Arial"/>
                <a:cs typeface="Arial"/>
              </a:rPr>
              <a:t> </a:t>
            </a:r>
            <a:r>
              <a:rPr i="1" spc="-75" dirty="0">
                <a:latin typeface="Arial"/>
                <a:cs typeface="Arial"/>
              </a:rPr>
              <a:t>Tutorials</a:t>
            </a:r>
            <a:r>
              <a:rPr sz="2350" i="1" spc="-75" dirty="0">
                <a:latin typeface="Arial"/>
                <a:cs typeface="Arial"/>
              </a:rPr>
              <a:t>:</a:t>
            </a:r>
            <a:r>
              <a:rPr sz="2350" i="1" spc="-90" dirty="0">
                <a:latin typeface="Arial"/>
                <a:cs typeface="Arial"/>
              </a:rPr>
              <a:t> </a:t>
            </a:r>
            <a:r>
              <a:rPr i="1" spc="-40" dirty="0">
                <a:latin typeface="Arial"/>
                <a:cs typeface="Arial"/>
              </a:rPr>
              <a:t>Methods</a:t>
            </a:r>
            <a:r>
              <a:rPr sz="2350" spc="-40" dirty="0">
                <a:latin typeface="Javanese Text"/>
                <a:cs typeface="Javanese Text"/>
              </a:rPr>
              <a:t>.</a:t>
            </a:r>
            <a:r>
              <a:rPr sz="2350" dirty="0">
                <a:latin typeface="Javanese Text"/>
                <a:cs typeface="Javanese Text"/>
              </a:rPr>
              <a:t> </a:t>
            </a:r>
            <a:r>
              <a:rPr spc="-80" dirty="0"/>
              <a:t>Disponible</a:t>
            </a:r>
            <a:r>
              <a:rPr spc="-105" dirty="0"/>
              <a:t> </a:t>
            </a:r>
            <a:r>
              <a:rPr spc="-25" dirty="0"/>
              <a:t>en </a:t>
            </a:r>
            <a:r>
              <a:rPr u="sng" spc="-50" dirty="0">
                <a:uFill>
                  <a:solidFill>
                    <a:srgbClr val="FFFFFF"/>
                  </a:solidFill>
                </a:uFill>
                <a:hlinkClick r:id="rId5"/>
              </a:rPr>
              <a:t>htt</a:t>
            </a:r>
            <a:r>
              <a:rPr spc="-50" dirty="0">
                <a:hlinkClick r:id="rId5"/>
              </a:rPr>
              <a:t>p</a:t>
            </a:r>
            <a:r>
              <a:rPr u="sng" spc="-50" dirty="0">
                <a:uFill>
                  <a:solidFill>
                    <a:srgbClr val="FFFFFF"/>
                  </a:solidFill>
                </a:uFill>
                <a:hlinkClick r:id="rId5"/>
              </a:rPr>
              <a:t>s</a:t>
            </a:r>
            <a:r>
              <a:rPr sz="2350" u="sng" spc="-50" dirty="0">
                <a:uFill>
                  <a:solidFill>
                    <a:srgbClr val="FFFFFF"/>
                  </a:solidFill>
                </a:uFill>
                <a:latin typeface="Javanese Text"/>
                <a:cs typeface="Javanese Text"/>
                <a:hlinkClick r:id="rId5"/>
              </a:rPr>
              <a:t>:</a:t>
            </a:r>
            <a:r>
              <a:rPr u="sng" spc="-50" dirty="0">
                <a:uFill>
                  <a:solidFill>
                    <a:srgbClr val="FFFFFF"/>
                  </a:solidFill>
                </a:uFill>
                <a:hlinkClick r:id="rId5"/>
              </a:rPr>
              <a:t>//docs</a:t>
            </a:r>
            <a:r>
              <a:rPr sz="2350" u="sng" spc="-50" dirty="0">
                <a:uFill>
                  <a:solidFill>
                    <a:srgbClr val="FFFFFF"/>
                  </a:solidFill>
                </a:uFill>
                <a:latin typeface="Javanese Text"/>
                <a:cs typeface="Javanese Text"/>
                <a:hlinkClick r:id="rId5"/>
              </a:rPr>
              <a:t>.</a:t>
            </a:r>
            <a:r>
              <a:rPr u="sng" spc="-50" dirty="0">
                <a:uFill>
                  <a:solidFill>
                    <a:srgbClr val="FFFFFF"/>
                  </a:solidFill>
                </a:uFill>
                <a:hlinkClick r:id="rId5"/>
              </a:rPr>
              <a:t>oracle</a:t>
            </a:r>
            <a:r>
              <a:rPr sz="2350" u="sng" spc="-50" dirty="0">
                <a:uFill>
                  <a:solidFill>
                    <a:srgbClr val="FFFFFF"/>
                  </a:solidFill>
                </a:uFill>
                <a:latin typeface="Javanese Text"/>
                <a:cs typeface="Javanese Text"/>
                <a:hlinkClick r:id="rId5"/>
              </a:rPr>
              <a:t>.</a:t>
            </a:r>
            <a:r>
              <a:rPr u="sng" spc="-50" dirty="0">
                <a:uFill>
                  <a:solidFill>
                    <a:srgbClr val="FFFFFF"/>
                  </a:solidFill>
                </a:uFill>
                <a:hlinkClick r:id="rId5"/>
              </a:rPr>
              <a:t>com/javase/tutorial/java/javaOO/methods</a:t>
            </a:r>
            <a:r>
              <a:rPr sz="2350" u="sng" spc="-50" dirty="0">
                <a:uFill>
                  <a:solidFill>
                    <a:srgbClr val="FFFFFF"/>
                  </a:solidFill>
                </a:uFill>
                <a:latin typeface="Javanese Text"/>
                <a:cs typeface="Javanese Text"/>
                <a:hlinkClick r:id="rId5"/>
              </a:rPr>
              <a:t>.</a:t>
            </a:r>
            <a:r>
              <a:rPr u="sng" spc="-50" dirty="0">
                <a:uFill>
                  <a:solidFill>
                    <a:srgbClr val="FFFFFF"/>
                  </a:solidFill>
                </a:uFill>
                <a:hlinkClick r:id="rId5"/>
              </a:rPr>
              <a:t>html</a:t>
            </a:r>
            <a:r>
              <a:rPr sz="2350" spc="-50" dirty="0">
                <a:latin typeface="Javanese Text"/>
                <a:cs typeface="Javanese Text"/>
              </a:rPr>
              <a:t>,</a:t>
            </a:r>
            <a:r>
              <a:rPr sz="2350" spc="65" dirty="0">
                <a:latin typeface="Javanese Text"/>
                <a:cs typeface="Javanese Text"/>
              </a:rPr>
              <a:t> </a:t>
            </a:r>
            <a:r>
              <a:rPr spc="-65" dirty="0"/>
              <a:t>específicamente</a:t>
            </a:r>
            <a:r>
              <a:rPr spc="-80" dirty="0"/>
              <a:t> </a:t>
            </a:r>
            <a:r>
              <a:rPr spc="-85" dirty="0"/>
              <a:t>en</a:t>
            </a:r>
            <a:r>
              <a:rPr spc="-80" dirty="0"/>
              <a:t> </a:t>
            </a:r>
            <a:r>
              <a:rPr spc="-30" dirty="0"/>
              <a:t>el</a:t>
            </a:r>
            <a:r>
              <a:rPr spc="-90" dirty="0"/>
              <a:t> </a:t>
            </a:r>
            <a:r>
              <a:rPr spc="-40" dirty="0"/>
              <a:t>apartado</a:t>
            </a:r>
            <a:r>
              <a:rPr spc="-30" dirty="0"/>
              <a:t> </a:t>
            </a:r>
            <a:r>
              <a:rPr sz="2700" b="1" spc="-95" dirty="0">
                <a:latin typeface="Arial"/>
                <a:cs typeface="Arial"/>
              </a:rPr>
              <a:t>Declaring </a:t>
            </a:r>
            <a:r>
              <a:rPr sz="2700" b="1" spc="-150" dirty="0">
                <a:latin typeface="Arial"/>
                <a:cs typeface="Arial"/>
              </a:rPr>
              <a:t>Methods</a:t>
            </a:r>
            <a:r>
              <a:rPr sz="2350" spc="-150" dirty="0">
                <a:latin typeface="Javanese Text"/>
                <a:cs typeface="Javanese Text"/>
              </a:rPr>
              <a:t>,</a:t>
            </a:r>
            <a:r>
              <a:rPr sz="2350" spc="-5" dirty="0">
                <a:latin typeface="Javanese Text"/>
                <a:cs typeface="Javanese Text"/>
              </a:rPr>
              <a:t> </a:t>
            </a:r>
            <a:r>
              <a:rPr spc="-55" dirty="0"/>
              <a:t>donde</a:t>
            </a:r>
            <a:r>
              <a:rPr spc="-130" dirty="0"/>
              <a:t> </a:t>
            </a:r>
            <a:r>
              <a:rPr spc="-65" dirty="0"/>
              <a:t>se</a:t>
            </a:r>
            <a:r>
              <a:rPr spc="-120" dirty="0"/>
              <a:t> </a:t>
            </a:r>
            <a:r>
              <a:rPr spc="-60" dirty="0"/>
              <a:t>detalla</a:t>
            </a:r>
            <a:r>
              <a:rPr spc="-125" dirty="0"/>
              <a:t> </a:t>
            </a:r>
            <a:r>
              <a:rPr spc="-105" dirty="0"/>
              <a:t>la</a:t>
            </a:r>
            <a:r>
              <a:rPr spc="-95" dirty="0"/>
              <a:t> </a:t>
            </a:r>
            <a:r>
              <a:rPr spc="-35" dirty="0"/>
              <a:t>sintaxis</a:t>
            </a:r>
            <a:r>
              <a:rPr sz="2350" spc="-35" dirty="0">
                <a:latin typeface="Javanese Text"/>
                <a:cs typeface="Javanese Text"/>
              </a:rPr>
              <a:t>,</a:t>
            </a:r>
            <a:r>
              <a:rPr sz="2350" spc="-80" dirty="0">
                <a:latin typeface="Javanese Text"/>
                <a:cs typeface="Javanese Text"/>
              </a:rPr>
              <a:t> </a:t>
            </a:r>
            <a:r>
              <a:rPr dirty="0"/>
              <a:t>tipos</a:t>
            </a:r>
            <a:r>
              <a:rPr spc="-125" dirty="0"/>
              <a:t> </a:t>
            </a:r>
            <a:r>
              <a:rPr spc="-10" dirty="0"/>
              <a:t>de</a:t>
            </a:r>
            <a:r>
              <a:rPr spc="-130" dirty="0"/>
              <a:t> </a:t>
            </a:r>
            <a:r>
              <a:rPr dirty="0"/>
              <a:t>retorno</a:t>
            </a:r>
            <a:r>
              <a:rPr sz="2350" dirty="0">
                <a:latin typeface="Javanese Text"/>
                <a:cs typeface="Javanese Text"/>
              </a:rPr>
              <a:t>,</a:t>
            </a:r>
            <a:r>
              <a:rPr sz="2350" spc="25" dirty="0">
                <a:latin typeface="Javanese Text"/>
                <a:cs typeface="Javanese Text"/>
              </a:rPr>
              <a:t> </a:t>
            </a:r>
            <a:r>
              <a:rPr dirty="0"/>
              <a:t>y</a:t>
            </a:r>
            <a:r>
              <a:rPr spc="-140" dirty="0"/>
              <a:t> </a:t>
            </a:r>
            <a:r>
              <a:rPr spc="-60" dirty="0"/>
              <a:t>parámetros</a:t>
            </a:r>
            <a:r>
              <a:rPr spc="-120" dirty="0"/>
              <a:t> </a:t>
            </a:r>
            <a:r>
              <a:rPr spc="-10" dirty="0"/>
              <a:t>de</a:t>
            </a:r>
            <a:r>
              <a:rPr spc="-130" dirty="0"/>
              <a:t> </a:t>
            </a:r>
            <a:r>
              <a:rPr spc="-25" dirty="0"/>
              <a:t>métodos</a:t>
            </a:r>
            <a:r>
              <a:rPr spc="-125" dirty="0"/>
              <a:t> </a:t>
            </a:r>
            <a:r>
              <a:rPr spc="-85" dirty="0"/>
              <a:t>en</a:t>
            </a:r>
            <a:r>
              <a:rPr spc="-100" dirty="0"/>
              <a:t> </a:t>
            </a:r>
            <a:r>
              <a:rPr spc="-10" dirty="0"/>
              <a:t>Java</a:t>
            </a:r>
            <a:r>
              <a:rPr sz="2350" spc="-10" dirty="0">
                <a:latin typeface="Javanese Text"/>
                <a:cs typeface="Javanese Text"/>
              </a:rPr>
              <a:t>.</a:t>
            </a:r>
            <a:endParaRPr sz="2350">
              <a:latin typeface="Javanese Text"/>
              <a:cs typeface="Javanese Text"/>
            </a:endParaRPr>
          </a:p>
          <a:p>
            <a:pPr marL="12700" marR="5080">
              <a:lnSpc>
                <a:spcPct val="114599"/>
              </a:lnSpc>
              <a:spcBef>
                <a:spcPts val="515"/>
              </a:spcBef>
            </a:pPr>
            <a:r>
              <a:rPr spc="-65" dirty="0"/>
              <a:t>Sierra</a:t>
            </a:r>
            <a:r>
              <a:rPr sz="2350" spc="-65" dirty="0">
                <a:latin typeface="Javanese Text"/>
                <a:cs typeface="Javanese Text"/>
              </a:rPr>
              <a:t>,</a:t>
            </a:r>
            <a:r>
              <a:rPr sz="2350" spc="-90" dirty="0">
                <a:latin typeface="Javanese Text"/>
                <a:cs typeface="Javanese Text"/>
              </a:rPr>
              <a:t> </a:t>
            </a:r>
            <a:r>
              <a:rPr dirty="0"/>
              <a:t>K</a:t>
            </a:r>
            <a:r>
              <a:rPr sz="2350" dirty="0">
                <a:latin typeface="Javanese Text"/>
                <a:cs typeface="Javanese Text"/>
              </a:rPr>
              <a:t>.,</a:t>
            </a:r>
            <a:r>
              <a:rPr sz="2350" spc="-155" dirty="0">
                <a:latin typeface="Javanese Text"/>
                <a:cs typeface="Javanese Text"/>
              </a:rPr>
              <a:t> </a:t>
            </a:r>
            <a:r>
              <a:rPr spc="-254" dirty="0"/>
              <a:t>&amp;</a:t>
            </a:r>
            <a:r>
              <a:rPr spc="-65" dirty="0"/>
              <a:t> </a:t>
            </a:r>
            <a:r>
              <a:rPr spc="-50" dirty="0"/>
              <a:t>Bates</a:t>
            </a:r>
            <a:r>
              <a:rPr sz="2350" spc="-50" dirty="0">
                <a:latin typeface="Javanese Text"/>
                <a:cs typeface="Javanese Text"/>
              </a:rPr>
              <a:t>,</a:t>
            </a:r>
            <a:r>
              <a:rPr sz="2350" spc="-100" dirty="0">
                <a:latin typeface="Javanese Text"/>
                <a:cs typeface="Javanese Text"/>
              </a:rPr>
              <a:t> </a:t>
            </a:r>
            <a:r>
              <a:rPr dirty="0"/>
              <a:t>B</a:t>
            </a:r>
            <a:r>
              <a:rPr sz="2350" dirty="0">
                <a:latin typeface="Javanese Text"/>
                <a:cs typeface="Javanese Text"/>
              </a:rPr>
              <a:t>.</a:t>
            </a:r>
            <a:r>
              <a:rPr spc="625" dirty="0"/>
              <a:t> </a:t>
            </a:r>
            <a:r>
              <a:rPr dirty="0"/>
              <a:t>2005</a:t>
            </a:r>
            <a:r>
              <a:rPr spc="-5" dirty="0"/>
              <a:t> </a:t>
            </a:r>
            <a:r>
              <a:rPr sz="2350" dirty="0">
                <a:latin typeface="Javanese Text"/>
                <a:cs typeface="Javanese Text"/>
              </a:rPr>
              <a:t>.</a:t>
            </a:r>
            <a:r>
              <a:rPr sz="2350" spc="20" dirty="0">
                <a:latin typeface="Javanese Text"/>
                <a:cs typeface="Javanese Text"/>
              </a:rPr>
              <a:t> </a:t>
            </a:r>
            <a:r>
              <a:rPr sz="2700" b="1" spc="-180" dirty="0">
                <a:latin typeface="Arial"/>
                <a:cs typeface="Arial"/>
              </a:rPr>
              <a:t>Head</a:t>
            </a:r>
            <a:r>
              <a:rPr sz="2700" b="1" spc="-265" dirty="0">
                <a:latin typeface="Arial"/>
                <a:cs typeface="Arial"/>
              </a:rPr>
              <a:t> </a:t>
            </a:r>
            <a:r>
              <a:rPr sz="2700" b="1" spc="-160" dirty="0">
                <a:latin typeface="Arial"/>
                <a:cs typeface="Arial"/>
              </a:rPr>
              <a:t>First</a:t>
            </a:r>
            <a:r>
              <a:rPr sz="2700" b="1" spc="-300" dirty="0">
                <a:latin typeface="Arial"/>
                <a:cs typeface="Arial"/>
              </a:rPr>
              <a:t> </a:t>
            </a:r>
            <a:r>
              <a:rPr sz="2700" b="1" spc="-75" dirty="0">
                <a:latin typeface="Arial"/>
                <a:cs typeface="Arial"/>
              </a:rPr>
              <a:t>Java</a:t>
            </a:r>
            <a:r>
              <a:rPr spc="615" dirty="0"/>
              <a:t> </a:t>
            </a:r>
            <a:r>
              <a:rPr spc="-20" dirty="0"/>
              <a:t>2nd</a:t>
            </a:r>
            <a:r>
              <a:rPr spc="-160" dirty="0"/>
              <a:t> </a:t>
            </a:r>
            <a:r>
              <a:rPr spc="-45" dirty="0"/>
              <a:t>Edition)</a:t>
            </a:r>
            <a:r>
              <a:rPr sz="2350" spc="-45" dirty="0">
                <a:latin typeface="Javanese Text"/>
                <a:cs typeface="Javanese Text"/>
              </a:rPr>
              <a:t>.</a:t>
            </a:r>
            <a:r>
              <a:rPr sz="2350" spc="25" dirty="0">
                <a:latin typeface="Javanese Text"/>
                <a:cs typeface="Javanese Text"/>
              </a:rPr>
              <a:t> </a:t>
            </a:r>
            <a:r>
              <a:rPr spc="-140" dirty="0"/>
              <a:t>O</a:t>
            </a:r>
            <a:r>
              <a:rPr sz="2350" spc="-140" dirty="0">
                <a:latin typeface="Javanese Text"/>
                <a:cs typeface="Javanese Text"/>
              </a:rPr>
              <a:t>'</a:t>
            </a:r>
            <a:r>
              <a:rPr spc="-140" dirty="0"/>
              <a:t>Reilly</a:t>
            </a:r>
            <a:r>
              <a:rPr spc="-80" dirty="0"/>
              <a:t> </a:t>
            </a:r>
            <a:r>
              <a:rPr spc="-60" dirty="0"/>
              <a:t>Media</a:t>
            </a:r>
            <a:r>
              <a:rPr sz="2350" spc="-60" dirty="0">
                <a:latin typeface="Javanese Text"/>
                <a:cs typeface="Javanese Text"/>
              </a:rPr>
              <a:t>.</a:t>
            </a:r>
            <a:r>
              <a:rPr sz="2350" spc="25" dirty="0">
                <a:latin typeface="Javanese Text"/>
                <a:cs typeface="Javanese Text"/>
              </a:rPr>
              <a:t> </a:t>
            </a:r>
            <a:r>
              <a:rPr spc="-80" dirty="0"/>
              <a:t>Capítulo</a:t>
            </a:r>
            <a:r>
              <a:rPr spc="-105" dirty="0"/>
              <a:t> </a:t>
            </a:r>
            <a:r>
              <a:rPr dirty="0"/>
              <a:t>2</a:t>
            </a:r>
            <a:r>
              <a:rPr sz="2350" spc="-5" dirty="0">
                <a:latin typeface="Javanese Text"/>
                <a:cs typeface="Javanese Text"/>
              </a:rPr>
              <a:t>  </a:t>
            </a:r>
            <a:r>
              <a:rPr sz="2700" b="1" spc="-240" dirty="0">
                <a:latin typeface="Arial"/>
                <a:cs typeface="Arial"/>
              </a:rPr>
              <a:t>A</a:t>
            </a:r>
            <a:r>
              <a:rPr sz="2700" b="1" spc="-204" dirty="0">
                <a:latin typeface="Arial"/>
                <a:cs typeface="Arial"/>
              </a:rPr>
              <a:t> </a:t>
            </a:r>
            <a:r>
              <a:rPr sz="2700" b="1" spc="-190" dirty="0">
                <a:latin typeface="Arial"/>
                <a:cs typeface="Arial"/>
              </a:rPr>
              <a:t>Trip</a:t>
            </a:r>
            <a:r>
              <a:rPr sz="2700" b="1" spc="-254" dirty="0">
                <a:latin typeface="Arial"/>
                <a:cs typeface="Arial"/>
              </a:rPr>
              <a:t> </a:t>
            </a:r>
            <a:r>
              <a:rPr sz="2700" b="1" spc="-145" dirty="0">
                <a:latin typeface="Arial"/>
                <a:cs typeface="Arial"/>
              </a:rPr>
              <a:t>to</a:t>
            </a:r>
            <a:r>
              <a:rPr sz="2700" b="1" spc="-285" dirty="0">
                <a:latin typeface="Arial"/>
                <a:cs typeface="Arial"/>
              </a:rPr>
              <a:t> </a:t>
            </a:r>
            <a:r>
              <a:rPr sz="2700" b="1" spc="-165" dirty="0">
                <a:latin typeface="Arial"/>
                <a:cs typeface="Arial"/>
              </a:rPr>
              <a:t>Objectville</a:t>
            </a:r>
            <a:r>
              <a:rPr sz="2700" b="1" spc="-105" dirty="0">
                <a:latin typeface="Arial"/>
                <a:cs typeface="Arial"/>
              </a:rPr>
              <a:t> </a:t>
            </a:r>
            <a:r>
              <a:rPr spc="-20" dirty="0"/>
              <a:t>(pp</a:t>
            </a:r>
            <a:r>
              <a:rPr sz="2350" spc="-20" dirty="0">
                <a:latin typeface="Javanese Text"/>
                <a:cs typeface="Javanese Text"/>
              </a:rPr>
              <a:t>. </a:t>
            </a:r>
            <a:r>
              <a:rPr dirty="0"/>
              <a:t>7</a:t>
            </a:r>
            <a:r>
              <a:rPr spc="380" dirty="0"/>
              <a:t>  </a:t>
            </a:r>
            <a:r>
              <a:rPr dirty="0"/>
              <a:t>8</a:t>
            </a:r>
            <a:r>
              <a:rPr spc="335" dirty="0"/>
              <a:t>  </a:t>
            </a:r>
            <a:r>
              <a:rPr sz="2350" dirty="0">
                <a:latin typeface="Javanese Text"/>
                <a:cs typeface="Javanese Text"/>
              </a:rPr>
              <a:t>,</a:t>
            </a:r>
            <a:r>
              <a:rPr sz="2350" spc="45" dirty="0">
                <a:latin typeface="Javanese Text"/>
                <a:cs typeface="Javanese Text"/>
              </a:rPr>
              <a:t> </a:t>
            </a:r>
            <a:r>
              <a:rPr spc="-55" dirty="0"/>
              <a:t>donde</a:t>
            </a:r>
            <a:r>
              <a:rPr spc="-110" dirty="0"/>
              <a:t> </a:t>
            </a:r>
            <a:r>
              <a:rPr spc="-65" dirty="0"/>
              <a:t>se</a:t>
            </a:r>
            <a:r>
              <a:rPr spc="-105" dirty="0"/>
              <a:t> </a:t>
            </a:r>
            <a:r>
              <a:rPr spc="-90" dirty="0"/>
              <a:t>abordan</a:t>
            </a:r>
            <a:r>
              <a:rPr spc="-95" dirty="0"/>
              <a:t> </a:t>
            </a:r>
            <a:r>
              <a:rPr spc="-35" dirty="0"/>
              <a:t>los</a:t>
            </a:r>
            <a:r>
              <a:rPr spc="-100" dirty="0"/>
              <a:t> </a:t>
            </a:r>
            <a:r>
              <a:rPr spc="-55" dirty="0"/>
              <a:t>fundamentos</a:t>
            </a:r>
            <a:r>
              <a:rPr spc="-105" dirty="0"/>
              <a:t> </a:t>
            </a:r>
            <a:r>
              <a:rPr spc="-10" dirty="0"/>
              <a:t>de</a:t>
            </a:r>
            <a:r>
              <a:rPr spc="-105" dirty="0"/>
              <a:t> la</a:t>
            </a:r>
            <a:r>
              <a:rPr spc="-95" dirty="0"/>
              <a:t> </a:t>
            </a:r>
            <a:r>
              <a:rPr spc="-70" dirty="0"/>
              <a:t>declaración</a:t>
            </a:r>
            <a:r>
              <a:rPr spc="-110" dirty="0"/>
              <a:t> </a:t>
            </a:r>
            <a:r>
              <a:rPr spc="-10" dirty="0"/>
              <a:t>de</a:t>
            </a:r>
            <a:r>
              <a:rPr spc="-110" dirty="0"/>
              <a:t> </a:t>
            </a:r>
            <a:r>
              <a:rPr spc="-25" dirty="0"/>
              <a:t>métodos</a:t>
            </a:r>
            <a:r>
              <a:rPr spc="-100" dirty="0"/>
              <a:t> </a:t>
            </a:r>
            <a:r>
              <a:rPr dirty="0"/>
              <a:t>y</a:t>
            </a:r>
            <a:r>
              <a:rPr spc="-110" dirty="0"/>
              <a:t> </a:t>
            </a:r>
            <a:r>
              <a:rPr spc="-30" dirty="0"/>
              <a:t>el</a:t>
            </a:r>
            <a:r>
              <a:rPr spc="-125" dirty="0"/>
              <a:t> </a:t>
            </a:r>
            <a:r>
              <a:rPr spc="-50" dirty="0"/>
              <a:t>uso</a:t>
            </a:r>
            <a:r>
              <a:rPr spc="-65" dirty="0"/>
              <a:t> </a:t>
            </a:r>
            <a:r>
              <a:rPr spc="-40" dirty="0"/>
              <a:t>del</a:t>
            </a:r>
            <a:r>
              <a:rPr spc="-125" dirty="0"/>
              <a:t> </a:t>
            </a:r>
            <a:r>
              <a:rPr spc="-10" dirty="0"/>
              <a:t>método</a:t>
            </a:r>
            <a:r>
              <a:rPr spc="-65" dirty="0"/>
              <a:t> </a:t>
            </a:r>
            <a:r>
              <a:rPr spc="-20" dirty="0"/>
              <a:t>main</a:t>
            </a:r>
            <a:r>
              <a:rPr sz="2350" spc="-20" dirty="0">
                <a:latin typeface="Javanese Text"/>
                <a:cs typeface="Javanese Text"/>
              </a:rPr>
              <a:t>.</a:t>
            </a:r>
            <a:endParaRPr sz="2350">
              <a:latin typeface="Javanese Text"/>
              <a:cs typeface="Javanese Tex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93376" y="13848570"/>
            <a:ext cx="328930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1200" spc="145" dirty="0">
                <a:solidFill>
                  <a:srgbClr val="FFFFFF"/>
                </a:solidFill>
                <a:latin typeface="Segoe UI Light"/>
                <a:cs typeface="Segoe UI Light"/>
              </a:rPr>
              <a:t>  </a:t>
            </a:r>
            <a:r>
              <a:rPr sz="1200" spc="-50" dirty="0">
                <a:solidFill>
                  <a:srgbClr val="FFFFFF"/>
                </a:solidFill>
                <a:latin typeface="Segoe UI Light"/>
                <a:cs typeface="Segoe UI Light"/>
              </a:rPr>
              <a:t>/ </a:t>
            </a:r>
            <a:endParaRPr sz="12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357</Words>
  <Application>Microsoft Office PowerPoint</Application>
  <PresentationFormat>Personalizado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Arial MT</vt:lpstr>
      <vt:lpstr>Corbel</vt:lpstr>
      <vt:lpstr>Javanese Text</vt:lpstr>
      <vt:lpstr>Lucida Sans Unicode</vt:lpstr>
      <vt:lpstr>Segoe UI Light</vt:lpstr>
      <vt:lpstr>Tahoma</vt:lpstr>
      <vt:lpstr>Office Theme</vt:lpstr>
      <vt:lpstr>Presentación de PowerPoint</vt:lpstr>
      <vt:lpstr>Métodos en Java</vt:lpstr>
      <vt:lpstr>Estructura de un Método</vt:lpstr>
      <vt:lpstr>Método main en Java</vt:lpstr>
      <vt:lpstr>Presentación de PowerPoint</vt:lpstr>
      <vt:lpstr>Referencias: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Alejandro Calderón</cp:lastModifiedBy>
  <cp:revision>2</cp:revision>
  <dcterms:created xsi:type="dcterms:W3CDTF">2024-09-16T00:16:10Z</dcterms:created>
  <dcterms:modified xsi:type="dcterms:W3CDTF">2024-09-16T00:27:15Z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2024-09-16T00:00:00Z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2024-09-16T00:00:00Z</vt:filetime>
  </property>
  <property fmtid="{D5CDD505-2E9C-101B-9397-08002B2CF9AE}" pid="5" name="Producer">
    <vt:lpwstr>pdf-lib (https://github.com/Hopding/pdf-lib)</vt:lpwstr>
  </property>
</Properties>
</file>