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66FF66"/>
    <a:srgbClr val="FFFFCC"/>
    <a:srgbClr val="0000CC"/>
    <a:srgbClr val="FF6600"/>
    <a:srgbClr val="FFCC00"/>
    <a:srgbClr val="FF66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85986" autoAdjust="0"/>
  </p:normalViewPr>
  <p:slideViewPr>
    <p:cSldViewPr>
      <p:cViewPr varScale="1">
        <p:scale>
          <a:sx n="109" d="100"/>
          <a:sy n="109" d="100"/>
        </p:scale>
        <p:origin x="2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08FA4D-C409-4EDE-BD1B-DD1BF5277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27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5BEA91-2D81-4462-80BE-9806F3EF1768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29699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矩形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8FA4D-C409-4EDE-BD1B-DD1BF527750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6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矩形 2"/>
          <p:cNvSpPr>
            <a:spLocks noGrp="1" noChangeArrowheads="1"/>
          </p:cNvSpPr>
          <p:nvPr>
            <p:ph type="ctrTitle"/>
          </p:nvPr>
        </p:nvSpPr>
        <p:spPr>
          <a:xfrm>
            <a:off x="611560" y="1052736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5123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矩形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EEAEE-0670-40E4-9A42-999452C7B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30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12776"/>
            <a:ext cx="1368152" cy="9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15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B8503-5994-4216-A673-3F99C141F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59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0D4F5-2422-44F6-95A4-99FC92141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BC1A8-3F38-4088-BB9D-90A6C6EDD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1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CA0BC-D489-4E26-892E-13B12BD83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5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B5674-D4A6-42E2-B474-435C8F65E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9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8550-0531-44BF-885E-0BEB3B22A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48379-50B7-4812-A0CF-3BD604449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6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C63A-471D-4159-B1ED-D1890331A5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A8415-C6DF-4635-BAE4-6EC7B9344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76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FA045-E826-438A-889A-1BD3B8052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0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自选图形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直线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矩形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矩形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矩形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F18456-BC0C-4996-B3F2-A7D870045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8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133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10.66.28.222:200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计算机综合实践（一）</a:t>
            </a:r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3200" dirty="0"/>
              <a:t>蔡建平 吴剑钟 霍梅梅</a:t>
            </a:r>
            <a:endParaRPr lang="en-US" altLang="zh-CN" sz="3200" dirty="0"/>
          </a:p>
          <a:p>
            <a:pPr algn="ctr" eaLnBrk="1" hangingPunct="1"/>
            <a:r>
              <a:rPr lang="zh-CN" altLang="en-US" sz="3200" dirty="0"/>
              <a:t>办公室：理</a:t>
            </a:r>
            <a:r>
              <a:rPr lang="en-US" altLang="zh-CN" sz="3200" dirty="0"/>
              <a:t>4-423</a:t>
            </a:r>
          </a:p>
          <a:p>
            <a:pPr algn="ctr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193F2-C9AD-4213-A52D-03453AD1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67" y="481012"/>
            <a:ext cx="5534025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1438"/>
            <a:ext cx="8964488" cy="3455714"/>
          </a:xfrm>
        </p:spPr>
        <p:txBody>
          <a:bodyPr/>
          <a:lstStyle/>
          <a:p>
            <a:r>
              <a:rPr lang="zh-CN" altLang="en-US" sz="3600" dirty="0"/>
              <a:t>成绩五级制</a:t>
            </a:r>
            <a:endParaRPr lang="en-US" altLang="zh-CN" sz="3600" dirty="0"/>
          </a:p>
          <a:p>
            <a:pPr lvl="1"/>
            <a:r>
              <a:rPr lang="zh-CN" altLang="en-US" sz="3200" dirty="0"/>
              <a:t>每日完成实验报告</a:t>
            </a:r>
            <a:r>
              <a:rPr lang="en-US" altLang="zh-CN" sz="3200" dirty="0"/>
              <a:t>+</a:t>
            </a:r>
            <a:r>
              <a:rPr lang="zh-CN" altLang="en-US" sz="3200" dirty="0"/>
              <a:t>最后实习报告（</a:t>
            </a:r>
            <a:r>
              <a:rPr lang="en-US" altLang="zh-CN" sz="3200" dirty="0"/>
              <a:t>40%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巡线比赛（</a:t>
            </a:r>
            <a:r>
              <a:rPr lang="en-US" altLang="zh-CN" sz="3200" dirty="0"/>
              <a:t>30%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游园比赛（</a:t>
            </a:r>
            <a:r>
              <a:rPr lang="en-US" altLang="zh-CN" sz="3200" dirty="0"/>
              <a:t>30%</a:t>
            </a:r>
            <a:r>
              <a:rPr lang="zh-CN" altLang="en-US" sz="3200" dirty="0"/>
              <a:t>）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2039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资料下载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ftp://10.66.28.222:2007</a:t>
            </a:r>
            <a:endParaRPr lang="en-US" altLang="zh-CN" dirty="0"/>
          </a:p>
          <a:p>
            <a:r>
              <a:rPr lang="zh-CN" altLang="en-US" dirty="0"/>
              <a:t>作业上传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ftp://10.66.28.222:2007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73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E677-33F8-3948-A633-8A6070D3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上传报告要求：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F192B-57C0-D94F-ACF9-156FB29F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1438"/>
            <a:ext cx="8352928" cy="467836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务请保存好各自的源代码及实验报告文档，已备后用。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请把实验报告和实验项目放在一个文件夹（如</a:t>
            </a:r>
            <a:r>
              <a:rPr lang="en-US" altLang="zh-CN" dirty="0"/>
              <a:t>DAY01</a:t>
            </a:r>
            <a:r>
              <a:rPr lang="zh-CN" altLang="zh-CN" dirty="0"/>
              <a:t>）后打包为</a:t>
            </a:r>
            <a:r>
              <a:rPr lang="en-US" altLang="zh-CN" dirty="0" err="1"/>
              <a:t>rar</a:t>
            </a:r>
            <a:r>
              <a:rPr lang="zh-CN" altLang="zh-CN" dirty="0"/>
              <a:t>压缩文件，并上传到</a:t>
            </a:r>
            <a:r>
              <a:rPr lang="en-US" altLang="zh-CN" dirty="0"/>
              <a:t>ftp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压缩文件名为：学号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_</a:t>
            </a:r>
            <a:r>
              <a:rPr lang="zh-CN" altLang="zh-CN" dirty="0"/>
              <a:t>日期</a:t>
            </a:r>
            <a:r>
              <a:rPr lang="en-US" altLang="zh-CN" dirty="0"/>
              <a:t>_</a:t>
            </a:r>
            <a:r>
              <a:rPr lang="en-US" altLang="zh-CN" dirty="0" err="1"/>
              <a:t>DAYXX.rar</a:t>
            </a:r>
            <a:r>
              <a:rPr lang="zh-CN" altLang="zh-CN" dirty="0"/>
              <a:t>，如</a:t>
            </a:r>
            <a:r>
              <a:rPr lang="en-US" altLang="zh-CN" dirty="0"/>
              <a:t>30801001_</a:t>
            </a:r>
            <a:r>
              <a:rPr lang="zh-CN" altLang="zh-CN" dirty="0"/>
              <a:t>姓名</a:t>
            </a:r>
            <a:r>
              <a:rPr lang="en-US" altLang="zh-CN" dirty="0"/>
              <a:t>_20160229_DAY01.rar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12630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14745</TotalTime>
  <Words>139</Words>
  <Application>Microsoft Macintosh PowerPoint</Application>
  <PresentationFormat>全屏显示(4:3)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Tahoma</vt:lpstr>
      <vt:lpstr>Verdana</vt:lpstr>
      <vt:lpstr>Wingdings</vt:lpstr>
      <vt:lpstr>Profile</vt:lpstr>
      <vt:lpstr>计算机综合实践（一）</vt:lpstr>
      <vt:lpstr>课程内容</vt:lpstr>
      <vt:lpstr>考核方式</vt:lpstr>
      <vt:lpstr>FTP资料</vt:lpstr>
      <vt:lpstr>上传报告要求：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user02776</cp:lastModifiedBy>
  <cp:revision>95</cp:revision>
  <dcterms:created xsi:type="dcterms:W3CDTF">2005-08-15T12:28:08Z</dcterms:created>
  <dcterms:modified xsi:type="dcterms:W3CDTF">2019-08-06T08:49:19Z</dcterms:modified>
</cp:coreProperties>
</file>