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254885" y="1341120"/>
            <a:ext cx="1302385" cy="560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学生用户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19810" y="278765"/>
            <a:ext cx="814705" cy="774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姓名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97785" y="278765"/>
            <a:ext cx="814705" cy="774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学号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42715" y="278765"/>
            <a:ext cx="1160780" cy="10623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寝室楼名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19810" y="1901825"/>
            <a:ext cx="814705" cy="8064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寝室号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416810" y="2348230"/>
            <a:ext cx="814705" cy="774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床号</a:t>
            </a:r>
            <a:endParaRPr lang="zh-CN" altLang="en-US"/>
          </a:p>
        </p:txBody>
      </p:sp>
      <p:cxnSp>
        <p:nvCxnSpPr>
          <p:cNvPr id="11" name="直接连接符 10"/>
          <p:cNvCxnSpPr>
            <a:stCxn id="6" idx="5"/>
          </p:cNvCxnSpPr>
          <p:nvPr/>
        </p:nvCxnSpPr>
        <p:spPr>
          <a:xfrm>
            <a:off x="1715135" y="939165"/>
            <a:ext cx="556260" cy="401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4"/>
          </p:cNvCxnSpPr>
          <p:nvPr/>
        </p:nvCxnSpPr>
        <p:spPr>
          <a:xfrm>
            <a:off x="3005455" y="1052830"/>
            <a:ext cx="6985" cy="255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9" idx="7"/>
          </p:cNvCxnSpPr>
          <p:nvPr/>
        </p:nvCxnSpPr>
        <p:spPr>
          <a:xfrm flipH="1">
            <a:off x="1715135" y="1828800"/>
            <a:ext cx="523240" cy="191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557270" y="1202055"/>
            <a:ext cx="557530" cy="26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4" idx="2"/>
            <a:endCxn id="10" idx="0"/>
          </p:cNvCxnSpPr>
          <p:nvPr/>
        </p:nvCxnSpPr>
        <p:spPr>
          <a:xfrm flipH="1">
            <a:off x="2824480" y="1901825"/>
            <a:ext cx="81915" cy="446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709150" y="1557655"/>
            <a:ext cx="1302385" cy="560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宿管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968105" y="278765"/>
            <a:ext cx="814705" cy="774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姓名</a:t>
            </a:r>
            <a:endParaRPr lang="zh-CN" altLang="en-US"/>
          </a:p>
        </p:txBody>
      </p:sp>
      <p:cxnSp>
        <p:nvCxnSpPr>
          <p:cNvPr id="20" name="直接连接符 19"/>
          <p:cNvCxnSpPr>
            <a:stCxn id="19" idx="5"/>
          </p:cNvCxnSpPr>
          <p:nvPr/>
        </p:nvCxnSpPr>
        <p:spPr>
          <a:xfrm>
            <a:off x="9663430" y="939165"/>
            <a:ext cx="495300" cy="607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10762615" y="278765"/>
            <a:ext cx="814705" cy="774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编号</a:t>
            </a:r>
            <a:endParaRPr lang="zh-CN" altLang="en-US"/>
          </a:p>
        </p:txBody>
      </p:sp>
      <p:cxnSp>
        <p:nvCxnSpPr>
          <p:cNvPr id="22" name="直接连接符 21"/>
          <p:cNvCxnSpPr>
            <a:stCxn id="21" idx="4"/>
          </p:cNvCxnSpPr>
          <p:nvPr/>
        </p:nvCxnSpPr>
        <p:spPr>
          <a:xfrm flipH="1">
            <a:off x="10751185" y="1052830"/>
            <a:ext cx="41910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4" idx="3"/>
          </p:cNvCxnSpPr>
          <p:nvPr/>
        </p:nvCxnSpPr>
        <p:spPr>
          <a:xfrm flipV="1">
            <a:off x="3557270" y="1621155"/>
            <a:ext cx="238569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决策 23"/>
          <p:cNvSpPr/>
          <p:nvPr/>
        </p:nvSpPr>
        <p:spPr>
          <a:xfrm>
            <a:off x="5959475" y="1184910"/>
            <a:ext cx="1654810" cy="87249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订水</a:t>
            </a:r>
            <a:endParaRPr lang="zh-CN" altLang="en-US"/>
          </a:p>
        </p:txBody>
      </p:sp>
      <p:cxnSp>
        <p:nvCxnSpPr>
          <p:cNvPr id="25" name="直接连接符 24"/>
          <p:cNvCxnSpPr>
            <a:stCxn id="24" idx="3"/>
            <a:endCxn id="18" idx="1"/>
          </p:cNvCxnSpPr>
          <p:nvPr/>
        </p:nvCxnSpPr>
        <p:spPr>
          <a:xfrm>
            <a:off x="7614285" y="1621155"/>
            <a:ext cx="2094865" cy="217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3753485" y="1481455"/>
            <a:ext cx="28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314180" y="1460500"/>
            <a:ext cx="28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cxnSp>
        <p:nvCxnSpPr>
          <p:cNvPr id="28" name="直接连接符 27"/>
          <p:cNvCxnSpPr>
            <a:stCxn id="24" idx="0"/>
          </p:cNvCxnSpPr>
          <p:nvPr/>
        </p:nvCxnSpPr>
        <p:spPr>
          <a:xfrm flipH="1" flipV="1">
            <a:off x="6783070" y="798195"/>
            <a:ext cx="3810" cy="38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6363335" y="24130"/>
            <a:ext cx="814705" cy="774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数量</a:t>
            </a:r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614285" y="278765"/>
            <a:ext cx="814705" cy="774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价格</a:t>
            </a:r>
            <a:endParaRPr lang="zh-CN" altLang="en-US"/>
          </a:p>
        </p:txBody>
      </p:sp>
      <p:cxnSp>
        <p:nvCxnSpPr>
          <p:cNvPr id="31" name="直接连接符 30"/>
          <p:cNvCxnSpPr>
            <a:stCxn id="30" idx="3"/>
          </p:cNvCxnSpPr>
          <p:nvPr/>
        </p:nvCxnSpPr>
        <p:spPr>
          <a:xfrm flipH="1">
            <a:off x="7202805" y="939165"/>
            <a:ext cx="530860" cy="44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决策 31"/>
          <p:cNvSpPr/>
          <p:nvPr/>
        </p:nvSpPr>
        <p:spPr>
          <a:xfrm>
            <a:off x="5959475" y="2249805"/>
            <a:ext cx="1654810" cy="87249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缴纳水费</a:t>
            </a:r>
            <a:endParaRPr lang="zh-CN" altLang="en-US"/>
          </a:p>
        </p:txBody>
      </p:sp>
      <p:cxnSp>
        <p:nvCxnSpPr>
          <p:cNvPr id="33" name="直接连接符 32"/>
          <p:cNvCxnSpPr>
            <a:endCxn id="32" idx="1"/>
          </p:cNvCxnSpPr>
          <p:nvPr/>
        </p:nvCxnSpPr>
        <p:spPr>
          <a:xfrm>
            <a:off x="3572510" y="1884680"/>
            <a:ext cx="2386965" cy="80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2" idx="3"/>
            <a:endCxn id="18" idx="1"/>
          </p:cNvCxnSpPr>
          <p:nvPr/>
        </p:nvCxnSpPr>
        <p:spPr>
          <a:xfrm flipV="1">
            <a:off x="7614285" y="1838325"/>
            <a:ext cx="2094865" cy="847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826510" y="2019935"/>
            <a:ext cx="28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9314180" y="1941195"/>
            <a:ext cx="28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7" name="椭圆 36"/>
          <p:cNvSpPr/>
          <p:nvPr/>
        </p:nvSpPr>
        <p:spPr>
          <a:xfrm>
            <a:off x="5144770" y="3213735"/>
            <a:ext cx="814705" cy="774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价格</a:t>
            </a:r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5651500" y="2798445"/>
            <a:ext cx="522605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7178040" y="3213735"/>
            <a:ext cx="814705" cy="774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日期</a:t>
            </a:r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7252335" y="2864485"/>
            <a:ext cx="213995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决策 40"/>
          <p:cNvSpPr/>
          <p:nvPr/>
        </p:nvSpPr>
        <p:spPr>
          <a:xfrm>
            <a:off x="5888990" y="4311650"/>
            <a:ext cx="1654810" cy="87249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缴纳电费</a:t>
            </a:r>
            <a:endParaRPr lang="zh-CN" altLang="en-US"/>
          </a:p>
        </p:txBody>
      </p:sp>
      <p:cxnSp>
        <p:nvCxnSpPr>
          <p:cNvPr id="42" name="直接连接符 41"/>
          <p:cNvCxnSpPr>
            <a:endCxn id="41" idx="1"/>
          </p:cNvCxnSpPr>
          <p:nvPr/>
        </p:nvCxnSpPr>
        <p:spPr>
          <a:xfrm>
            <a:off x="3300730" y="1901190"/>
            <a:ext cx="2588260" cy="2846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3"/>
          </p:cNvCxnSpPr>
          <p:nvPr/>
        </p:nvCxnSpPr>
        <p:spPr>
          <a:xfrm flipV="1">
            <a:off x="7543800" y="2106930"/>
            <a:ext cx="2639695" cy="2640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572510" y="2388235"/>
            <a:ext cx="28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9870440" y="2339975"/>
            <a:ext cx="28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46" name="椭圆 45"/>
          <p:cNvSpPr/>
          <p:nvPr/>
        </p:nvSpPr>
        <p:spPr>
          <a:xfrm>
            <a:off x="5103495" y="5307965"/>
            <a:ext cx="814705" cy="774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价格</a:t>
            </a:r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5610225" y="4892675"/>
            <a:ext cx="522605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7115810" y="5307965"/>
            <a:ext cx="814705" cy="7740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日期</a:t>
            </a:r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>
            <a:off x="7178040" y="4946015"/>
            <a:ext cx="213995" cy="36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WPS 演示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2015-05-05T08:02:00Z</dcterms:created>
  <dcterms:modified xsi:type="dcterms:W3CDTF">2017-11-12T03:50:52Z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