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2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0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7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32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7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8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0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0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3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8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6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6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6B0584-C352-435C-B3BB-CC831DC359A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2EE9-173D-4E03-B230-B079785D2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02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-cn.eleme.io/#/zh-CN/component/installation" TargetMode="External"/><Relationship Id="rId2" Type="http://schemas.openxmlformats.org/officeDocument/2006/relationships/hyperlink" Target="https://www.imooc.com/learn/6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wisewrong/p/6255817.html" TargetMode="External"/><Relationship Id="rId4" Type="http://schemas.openxmlformats.org/officeDocument/2006/relationships/hyperlink" Target="http://www.runoo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A8D6-6BA9-4C30-8167-365DF7B5C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速成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95FC5E-515B-4A8A-84B3-C618C7A0B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张佳</a:t>
            </a:r>
          </a:p>
        </p:txBody>
      </p:sp>
    </p:spTree>
    <p:extLst>
      <p:ext uri="{BB962C8B-B14F-4D97-AF65-F5344CB8AC3E}">
        <p14:creationId xmlns:p14="http://schemas.microsoft.com/office/powerpoint/2010/main" val="355716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F2885-36E2-408B-9864-EAE39D96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首先介绍几个网站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982EC-A87E-4401-A9F1-EB170E2C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慕课网 </a:t>
            </a:r>
            <a:r>
              <a:rPr lang="en-US" altLang="zh-CN" dirty="0"/>
              <a:t>vue.js</a:t>
            </a:r>
            <a:r>
              <a:rPr lang="zh-CN" altLang="en-US" dirty="0"/>
              <a:t>入门基础 </a:t>
            </a:r>
            <a:r>
              <a:rPr lang="en-US" altLang="zh-CN" dirty="0">
                <a:hlinkClick r:id="rId2"/>
              </a:rPr>
              <a:t>https://www.imooc.com/learn/694</a:t>
            </a:r>
            <a:r>
              <a:rPr lang="en-US" altLang="zh-CN" dirty="0"/>
              <a:t>  </a:t>
            </a:r>
            <a:r>
              <a:rPr lang="zh-CN" altLang="en-US" dirty="0"/>
              <a:t>这个网课挺好的，可以看几遍，第一遍不懂没关系，可以写代码的时候看第二遍，观察一些</a:t>
            </a:r>
            <a:r>
              <a:rPr lang="en-US" altLang="zh-CN" dirty="0" err="1"/>
              <a:t>vue</a:t>
            </a:r>
            <a:r>
              <a:rPr lang="zh-CN" altLang="en-US" dirty="0"/>
              <a:t>的特殊用法。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饿了么</a:t>
            </a:r>
            <a:r>
              <a:rPr lang="en-US" altLang="zh-CN" dirty="0" err="1"/>
              <a:t>vue</a:t>
            </a:r>
            <a:r>
              <a:rPr lang="zh-CN" altLang="en-US" dirty="0"/>
              <a:t>组件官网 很多东西可以拿来用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http://element-cn.eleme.io/#/zh-CN/component/installation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菜鸟教程 </a:t>
            </a:r>
            <a:r>
              <a:rPr lang="en-US" altLang="zh-CN" dirty="0">
                <a:hlinkClick r:id="rId4"/>
              </a:rPr>
              <a:t>http://www.runoob.com/</a:t>
            </a:r>
            <a:r>
              <a:rPr lang="en-US" altLang="zh-CN" dirty="0"/>
              <a:t> </a:t>
            </a:r>
            <a:r>
              <a:rPr lang="zh-CN" altLang="en-US" dirty="0"/>
              <a:t>如果有些</a:t>
            </a:r>
            <a:r>
              <a:rPr lang="en-US" altLang="zh-CN" dirty="0"/>
              <a:t>html</a:t>
            </a:r>
            <a:r>
              <a:rPr lang="zh-CN" altLang="en-US" dirty="0"/>
              <a:t>的内容忘了可以直接在这里搜索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https://www.cnblogs.com/wisewrong/p/6255817.html</a:t>
            </a:r>
            <a:r>
              <a:rPr lang="en-US" altLang="zh-CN" dirty="0"/>
              <a:t> </a:t>
            </a:r>
            <a:r>
              <a:rPr lang="zh-CN" altLang="en-US" dirty="0"/>
              <a:t>别人的博客 </a:t>
            </a:r>
            <a:r>
              <a:rPr lang="en-US" altLang="zh-CN" dirty="0" err="1"/>
              <a:t>vue</a:t>
            </a:r>
            <a:r>
              <a:rPr lang="zh-CN" altLang="en-US" dirty="0"/>
              <a:t>爬坑之路</a:t>
            </a:r>
          </a:p>
        </p:txBody>
      </p:sp>
    </p:spTree>
    <p:extLst>
      <p:ext uri="{BB962C8B-B14F-4D97-AF65-F5344CB8AC3E}">
        <p14:creationId xmlns:p14="http://schemas.microsoft.com/office/powerpoint/2010/main" val="45164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5250-BCCE-41DF-9FD1-84136762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1AADD-C531-44A5-BEC9-DDF52536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参考饿了么官方网站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-g </a:t>
            </a:r>
            <a:r>
              <a:rPr lang="en-US" altLang="zh-CN" dirty="0" err="1"/>
              <a:t>vue</a:t>
            </a:r>
            <a:r>
              <a:rPr lang="en-US" altLang="zh-CN" dirty="0"/>
              <a:t>-cli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mkdir</a:t>
            </a:r>
            <a:r>
              <a:rPr lang="en-US" altLang="zh-CN" dirty="0"/>
              <a:t> my-project &amp;&amp; cd my-project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&amp;&amp;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element-</a:t>
            </a:r>
            <a:r>
              <a:rPr lang="en-US" altLang="zh-CN" dirty="0" err="1"/>
              <a:t>ui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（建议先安装</a:t>
            </a:r>
            <a:r>
              <a:rPr lang="en-US" altLang="zh-CN" dirty="0" err="1"/>
              <a:t>cnpm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（注意不要下载提供的项目，提供的项目不全，缺少</a:t>
            </a:r>
            <a:r>
              <a:rPr lang="en-US" altLang="zh-CN" dirty="0"/>
              <a:t>build</a:t>
            </a:r>
            <a:r>
              <a:rPr lang="zh-CN" altLang="en-US" dirty="0"/>
              <a:t>、</a:t>
            </a:r>
            <a:r>
              <a:rPr lang="en-US" altLang="zh-CN" dirty="0"/>
              <a:t>route</a:t>
            </a:r>
            <a:r>
              <a:rPr lang="zh-CN" altLang="en-US" dirty="0"/>
              <a:t>等文件）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586D3-21AF-4662-8CE5-2AFFA221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完整引入 </a:t>
            </a:r>
            <a:r>
              <a:rPr lang="en-US" altLang="zh-CN" dirty="0"/>
              <a:t>Element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4E0C0-322B-4D09-9705-FED77D0C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Vue</a:t>
            </a:r>
            <a:r>
              <a:rPr lang="en-US" altLang="zh-CN" dirty="0"/>
              <a:t> from '</a:t>
            </a:r>
            <a:r>
              <a:rPr lang="en-US" altLang="zh-CN" dirty="0" err="1"/>
              <a:t>vue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en-US" altLang="zh-CN" dirty="0"/>
              <a:t> import Element from 'element-</a:t>
            </a:r>
            <a:r>
              <a:rPr lang="en-US" altLang="zh-CN" dirty="0" err="1"/>
              <a:t>ui</a:t>
            </a:r>
            <a:r>
              <a:rPr lang="en-US" altLang="zh-CN" dirty="0"/>
              <a:t>’ </a:t>
            </a:r>
          </a:p>
          <a:p>
            <a:pPr marL="0" indent="0">
              <a:buNone/>
            </a:pPr>
            <a:r>
              <a:rPr lang="en-US" altLang="zh-CN" dirty="0" err="1"/>
              <a:t>Vue.use</a:t>
            </a:r>
            <a:r>
              <a:rPr lang="en-US" altLang="zh-CN" dirty="0"/>
              <a:t>(Element, { size: 'small’ })</a:t>
            </a:r>
          </a:p>
          <a:p>
            <a:pPr marL="0" indent="0">
              <a:buNone/>
            </a:pPr>
            <a:r>
              <a:rPr lang="zh-CN" altLang="en-US" dirty="0"/>
              <a:t>（注意：只需要写上面这段即可，不需要按照上面这么麻烦）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（注意：还需要加入</a:t>
            </a:r>
            <a:r>
              <a:rPr lang="en-US" altLang="zh-CN" dirty="0"/>
              <a:t>route</a:t>
            </a:r>
            <a:r>
              <a:rPr lang="zh-CN" altLang="en-US" dirty="0"/>
              <a:t>，如下所示）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162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1A525-7CC5-4076-A0E8-DFB1D4ED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main.js</a:t>
            </a:r>
            <a:r>
              <a:rPr lang="zh-CN" altLang="en-US" dirty="0"/>
              <a:t>如下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9CB85-6F0D-497F-9E25-5BDC2CC9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Vue</a:t>
            </a:r>
            <a:r>
              <a:rPr lang="en-US" altLang="zh-CN" dirty="0"/>
              <a:t> from '</a:t>
            </a:r>
            <a:r>
              <a:rPr lang="en-US" altLang="zh-CN" dirty="0" err="1"/>
              <a:t>vue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en-US" altLang="zh-CN" dirty="0"/>
              <a:t>import router from './router'</a:t>
            </a:r>
          </a:p>
          <a:p>
            <a:pPr marL="0" indent="0">
              <a:buNone/>
            </a:pPr>
            <a:r>
              <a:rPr lang="en-US" altLang="zh-CN" dirty="0"/>
              <a:t>import Element from 'element-</a:t>
            </a:r>
            <a:r>
              <a:rPr lang="en-US" altLang="zh-CN" dirty="0" err="1"/>
              <a:t>ui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import 'element-</a:t>
            </a:r>
            <a:r>
              <a:rPr lang="en-US" altLang="zh-CN" dirty="0" err="1"/>
              <a:t>ui</a:t>
            </a:r>
            <a:r>
              <a:rPr lang="en-US" altLang="zh-CN" dirty="0"/>
              <a:t>/lib/theme-chalk/index.css'</a:t>
            </a:r>
          </a:p>
          <a:p>
            <a:pPr marL="0" indent="0">
              <a:buNone/>
            </a:pPr>
            <a:r>
              <a:rPr lang="en-US" altLang="zh-CN" dirty="0"/>
              <a:t>import App from './</a:t>
            </a:r>
            <a:r>
              <a:rPr lang="en-US" altLang="zh-CN" dirty="0" err="1"/>
              <a:t>App.vue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en-US" altLang="zh-CN" dirty="0" err="1"/>
              <a:t>Vue.use</a:t>
            </a:r>
            <a:r>
              <a:rPr lang="en-US" altLang="zh-CN" dirty="0"/>
              <a:t>(Element, { size: 'small' })</a:t>
            </a:r>
          </a:p>
          <a:p>
            <a:pPr marL="0" indent="0">
              <a:buNone/>
            </a:pPr>
            <a:r>
              <a:rPr lang="en-US" altLang="zh-CN" dirty="0"/>
              <a:t>/* </a:t>
            </a:r>
            <a:r>
              <a:rPr lang="en-US" altLang="zh-CN" dirty="0" err="1"/>
              <a:t>eslint</a:t>
            </a:r>
            <a:r>
              <a:rPr lang="en-US" altLang="zh-CN" dirty="0"/>
              <a:t>-disable no-new */</a:t>
            </a:r>
          </a:p>
          <a:p>
            <a:pPr marL="0" indent="0">
              <a:buNone/>
            </a:pPr>
            <a:r>
              <a:rPr lang="en-US" altLang="zh-CN" dirty="0"/>
              <a:t>new </a:t>
            </a:r>
            <a:r>
              <a:rPr lang="en-US" altLang="zh-CN" dirty="0" err="1"/>
              <a:t>Vue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el: '#app',</a:t>
            </a:r>
          </a:p>
          <a:p>
            <a:pPr marL="0" indent="0">
              <a:buNone/>
            </a:pPr>
            <a:r>
              <a:rPr lang="en-US" altLang="zh-CN" dirty="0"/>
              <a:t>  router,</a:t>
            </a:r>
          </a:p>
          <a:p>
            <a:pPr marL="0" indent="0">
              <a:buNone/>
            </a:pPr>
            <a:r>
              <a:rPr lang="en-US" altLang="zh-CN" dirty="0"/>
              <a:t>  render: h =&gt; h(App)</a:t>
            </a:r>
          </a:p>
          <a:p>
            <a:pPr marL="0" indent="0">
              <a:buNone/>
            </a:pPr>
            <a:r>
              <a:rPr lang="en-US" altLang="zh-CN" dirty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8E638-DC2A-4888-8620-2293F5EF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router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582F5-479E-463C-B24F-F03A5A5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import HelloWorld from '@/components/ </a:t>
            </a:r>
            <a:r>
              <a:rPr lang="en-US" altLang="zh-CN" dirty="0" err="1"/>
              <a:t>ShoppingCar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      path: '/ </a:t>
            </a:r>
            <a:r>
              <a:rPr lang="en-US" altLang="zh-CN" dirty="0" err="1"/>
              <a:t>ShoppingCar</a:t>
            </a:r>
            <a:r>
              <a:rPr lang="en-US" altLang="zh-CN" dirty="0"/>
              <a:t> ',</a:t>
            </a:r>
          </a:p>
          <a:p>
            <a:pPr marL="0" indent="0">
              <a:buNone/>
            </a:pPr>
            <a:r>
              <a:rPr lang="en-US" altLang="zh-CN" dirty="0"/>
              <a:t>      name: </a:t>
            </a:r>
            <a:r>
              <a:rPr lang="en-US" altLang="zh-CN" dirty="0" err="1"/>
              <a:t>ShoppingCar</a:t>
            </a:r>
            <a:r>
              <a:rPr lang="en-US" altLang="zh-CN" dirty="0"/>
              <a:t> ',</a:t>
            </a:r>
          </a:p>
          <a:p>
            <a:pPr marL="0" indent="0">
              <a:buNone/>
            </a:pPr>
            <a:r>
              <a:rPr lang="en-US" altLang="zh-CN" dirty="0"/>
              <a:t>      component: </a:t>
            </a:r>
            <a:r>
              <a:rPr lang="en-US" altLang="zh-CN" dirty="0" err="1"/>
              <a:t>ShoppingCar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},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&lt;router-link to="</a:t>
            </a:r>
            <a:r>
              <a:rPr lang="en-US" altLang="zh-CN" dirty="0" err="1"/>
              <a:t>ShoppingCar</a:t>
            </a:r>
            <a:r>
              <a:rPr lang="en-US" altLang="zh-CN" dirty="0"/>
              <a:t>" &gt;XXX</a:t>
            </a:r>
            <a:r>
              <a:rPr lang="zh-CN" altLang="en-US" dirty="0"/>
              <a:t>的购物车 </a:t>
            </a:r>
            <a:r>
              <a:rPr lang="en-US" altLang="zh-CN" dirty="0"/>
              <a:t>&lt;/router-link&gt;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A6ED1-BAC7-43DF-908E-48C1D6C0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96388-3EB1-46A4-BBAE-938E2BF5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Component template should contain exactly one root element.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template</a:t>
            </a:r>
            <a:r>
              <a:rPr lang="zh-CN" altLang="zh-CN" dirty="0"/>
              <a:t>中根目录下只能包含一个</a:t>
            </a:r>
            <a:r>
              <a:rPr lang="en-US" altLang="zh-CN" dirty="0"/>
              <a:t>,</a:t>
            </a:r>
            <a:r>
              <a:rPr lang="zh-CN" altLang="zh-CN" dirty="0"/>
              <a:t>应该全部写入根目录</a:t>
            </a:r>
            <a:r>
              <a:rPr lang="en-US" altLang="zh-CN" dirty="0"/>
              <a:t>(&lt;div&gt;)</a:t>
            </a:r>
            <a:r>
              <a:rPr lang="zh-CN" altLang="zh-CN" dirty="0"/>
              <a:t>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/>
              <a:t>router</a:t>
            </a:r>
            <a:r>
              <a:rPr lang="zh-CN" altLang="zh-CN" dirty="0"/>
              <a:t>里面的</a:t>
            </a:r>
            <a:r>
              <a:rPr lang="en-US" altLang="zh-CN" dirty="0"/>
              <a:t>index.js </a:t>
            </a:r>
            <a:r>
              <a:rPr lang="zh-CN" altLang="zh-CN" dirty="0"/>
              <a:t>配置里有个默认首页</a:t>
            </a:r>
            <a:r>
              <a:rPr lang="en-US" altLang="zh-CN" dirty="0"/>
              <a:t>  </a:t>
            </a:r>
            <a:r>
              <a:rPr lang="zh-CN" altLang="zh-CN" dirty="0"/>
              <a:t>是</a:t>
            </a:r>
            <a:r>
              <a:rPr lang="en-US" altLang="zh-CN" dirty="0"/>
              <a:t>“/”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然后</a:t>
            </a:r>
            <a:r>
              <a:rPr lang="en-US" altLang="zh-CN" dirty="0"/>
              <a:t>router</a:t>
            </a:r>
            <a:r>
              <a:rPr lang="zh-CN" altLang="zh-CN" dirty="0"/>
              <a:t>文件里的</a:t>
            </a:r>
            <a:r>
              <a:rPr lang="en-US" altLang="zh-CN" dirty="0"/>
              <a:t>index.js</a:t>
            </a:r>
            <a:r>
              <a:rPr lang="zh-CN" altLang="zh-CN" dirty="0"/>
              <a:t>里写了</a:t>
            </a:r>
            <a:r>
              <a:rPr lang="en-US" altLang="zh-CN" dirty="0"/>
              <a:t>   “/”</a:t>
            </a:r>
            <a:r>
              <a:rPr lang="zh-CN" altLang="zh-CN" dirty="0"/>
              <a:t>路径指的是有一个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zh-CN" dirty="0"/>
              <a:t>文件</a:t>
            </a:r>
          </a:p>
          <a:p>
            <a:pPr marL="0" indent="0">
              <a:buNone/>
            </a:pPr>
            <a:r>
              <a:rPr lang="zh-CN" altLang="zh-CN" dirty="0"/>
              <a:t>如果要写新的页面 在这个</a:t>
            </a:r>
            <a:r>
              <a:rPr lang="en-US" altLang="zh-CN" dirty="0"/>
              <a:t>router</a:t>
            </a:r>
            <a:r>
              <a:rPr lang="zh-CN" altLang="zh-CN" dirty="0"/>
              <a:t>里的</a:t>
            </a:r>
            <a:r>
              <a:rPr lang="en-US" altLang="zh-CN" dirty="0"/>
              <a:t> index.js</a:t>
            </a:r>
            <a:r>
              <a:rPr lang="zh-CN" altLang="zh-CN" dirty="0"/>
              <a:t>加个路由就好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803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A210C-3D82-41FD-A9B0-094D58B6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B338-5F2C-4438-BA89-79D2FFF2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methods</a:t>
            </a:r>
            <a:r>
              <a:rPr lang="zh-CN" altLang="en-US" dirty="0"/>
              <a:t>是加个逗号然后继续写下去。</a:t>
            </a:r>
            <a:r>
              <a:rPr lang="en-US" altLang="zh-CN" dirty="0"/>
              <a:t>template</a:t>
            </a:r>
            <a:r>
              <a:rPr lang="zh-CN" altLang="en-US" dirty="0"/>
              <a:t>里面可以加</a:t>
            </a:r>
            <a:r>
              <a:rPr lang="en-US" altLang="zh-CN" dirty="0"/>
              <a:t>div</a:t>
            </a:r>
            <a:r>
              <a:rPr lang="zh-CN" altLang="en-US" dirty="0"/>
              <a:t>，在最下面写</a:t>
            </a:r>
            <a:r>
              <a:rPr lang="en-US" altLang="zh-CN" dirty="0"/>
              <a:t>style</a:t>
            </a:r>
            <a:r>
              <a:rPr lang="zh-CN" altLang="en-US" dirty="0"/>
              <a:t>，大部分和</a:t>
            </a:r>
            <a:r>
              <a:rPr lang="en-US" altLang="zh-CN" dirty="0"/>
              <a:t>html</a:t>
            </a:r>
            <a:r>
              <a:rPr lang="zh-CN" altLang="en-US" dirty="0"/>
              <a:t>差不多。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然后演示？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答疑等。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0237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454</Words>
  <Application>Microsoft Office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Century Gothic</vt:lpstr>
      <vt:lpstr>Wingdings</vt:lpstr>
      <vt:lpstr>Wingdings 3</vt:lpstr>
      <vt:lpstr>离子</vt:lpstr>
      <vt:lpstr>VUE速成</vt:lpstr>
      <vt:lpstr>首先介绍几个网站</vt:lpstr>
      <vt:lpstr>快速上手</vt:lpstr>
      <vt:lpstr>完整引入 Element：</vt:lpstr>
      <vt:lpstr>main.js如下</vt:lpstr>
      <vt:lpstr>关于router的使用</vt:lpstr>
      <vt:lpstr>注意事项</vt:lpstr>
      <vt:lpstr>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三天学会VUE</dc:title>
  <dc:creator>Mia</dc:creator>
  <cp:lastModifiedBy>Mia</cp:lastModifiedBy>
  <cp:revision>11</cp:revision>
  <dcterms:created xsi:type="dcterms:W3CDTF">2018-02-02T01:41:53Z</dcterms:created>
  <dcterms:modified xsi:type="dcterms:W3CDTF">2018-02-02T07:06:38Z</dcterms:modified>
</cp:coreProperties>
</file>