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2" r:id="rId2"/>
    <p:sldId id="265" r:id="rId3"/>
    <p:sldId id="287" r:id="rId4"/>
    <p:sldId id="318" r:id="rId5"/>
    <p:sldId id="309" r:id="rId6"/>
    <p:sldId id="315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297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0">
          <p15:clr>
            <a:srgbClr val="A4A3A4"/>
          </p15:clr>
        </p15:guide>
        <p15:guide id="2" orient="horz" pos="879">
          <p15:clr>
            <a:srgbClr val="A4A3A4"/>
          </p15:clr>
        </p15:guide>
        <p15:guide id="3" pos="5628">
          <p15:clr>
            <a:srgbClr val="A4A3A4"/>
          </p15:clr>
        </p15:guide>
        <p15:guide id="4" pos="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32"/>
      </p:cViewPr>
      <p:guideLst>
        <p:guide orient="horz" pos="3590"/>
        <p:guide orient="horz" pos="879"/>
        <p:guide pos="5628"/>
        <p:guide pos="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8B6AF-56FB-4DF5-A2F7-1808CE3DE4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525759" y="212472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设计阶段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08" y="-380197"/>
            <a:ext cx="2969741" cy="296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8604" y="874053"/>
            <a:ext cx="3002745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管理员界面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学生活动发布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学生活动发布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企业活动发布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3168228" y="873776"/>
            <a:ext cx="30027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学校公告发布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输入公告内容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学校公告发布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</a:p>
          <a:p>
            <a:r>
              <a:rPr lang="zh-CN" altLang="zh-CN" sz="1600" dirty="0"/>
              <a:t>上传</a:t>
            </a:r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</a:t>
            </a:r>
            <a:r>
              <a:rPr lang="en-US" altLang="zh-CN" sz="1600" dirty="0"/>
              <a:t>/</a:t>
            </a:r>
            <a:r>
              <a:rPr lang="zh-CN" altLang="zh-CN" sz="1600" dirty="0"/>
              <a:t>校方信息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461364" y="817248"/>
            <a:ext cx="32528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数据</a:t>
            </a:r>
            <a:r>
              <a:rPr lang="zh-CN" altLang="zh-CN" sz="1600" dirty="0"/>
              <a:t>备份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输入备份范围</a:t>
            </a:r>
          </a:p>
          <a:p>
            <a:r>
              <a:rPr lang="zh-CN" altLang="zh-CN" dirty="0"/>
              <a:t>处理输入字符串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select</a:t>
            </a:r>
            <a:r>
              <a:rPr lang="zh-CN" altLang="zh-CN" dirty="0"/>
              <a:t>字符串错误</a:t>
            </a:r>
          </a:p>
          <a:p>
            <a:r>
              <a:rPr lang="en-US" altLang="zh-CN" dirty="0"/>
              <a:t>    </a:t>
            </a:r>
            <a:r>
              <a:rPr lang="zh-CN" altLang="zh-CN" dirty="0"/>
              <a:t>抛出异常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字符串分析</a:t>
            </a:r>
            <a:r>
              <a:rPr lang="en-US" altLang="zh-CN" dirty="0"/>
              <a:t> or </a:t>
            </a:r>
            <a:r>
              <a:rPr lang="zh-CN" altLang="zh-CN" dirty="0"/>
              <a:t>字符串正确</a:t>
            </a:r>
          </a:p>
          <a:p>
            <a:r>
              <a:rPr lang="zh-CN" altLang="zh-CN" dirty="0"/>
              <a:t>上传</a:t>
            </a:r>
          </a:p>
          <a:p>
            <a:r>
              <a:rPr lang="zh-CN" altLang="zh-CN" dirty="0"/>
              <a:t>字符串分析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处理输入字符串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数据下载</a:t>
            </a:r>
          </a:p>
          <a:p>
            <a:r>
              <a:rPr lang="zh-CN" altLang="zh-CN" dirty="0"/>
              <a:t>数据备份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下载企业材料</a:t>
            </a:r>
          </a:p>
          <a:p>
            <a:r>
              <a:rPr lang="zh-CN" altLang="zh-CN" dirty="0"/>
              <a:t>人工审查</a:t>
            </a:r>
            <a:r>
              <a:rPr lang="en-US" altLang="zh-CN" dirty="0" err="1"/>
              <a:t>seq</a:t>
            </a:r>
            <a:endParaRPr lang="zh-CN" altLang="zh-CN" dirty="0"/>
          </a:p>
          <a:p>
            <a:r>
              <a:rPr lang="zh-CN" altLang="zh-CN" dirty="0"/>
              <a:t>人工审查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zh-CN" altLang="zh-CN" dirty="0"/>
              <a:t>企业材料审核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管理员界面</a:t>
            </a:r>
            <a:r>
              <a:rPr lang="en-US" altLang="zh-CN" dirty="0"/>
              <a:t>end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4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3" name="图片 42" descr="E:\chromedownload\zhaopin-1511071231\1_密码登录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3" y="1140536"/>
            <a:ext cx="3024381" cy="51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 descr="E:\chromedownload\zhaopin-1511071231\2_注册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11" y="1140536"/>
            <a:ext cx="3166940" cy="510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E:\chromedownload\zhaopin-1511071231\3-2-5_三方信息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81" y="1139806"/>
            <a:ext cx="3025546" cy="5034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0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图片 45" descr="E:\chromedownload\zhaopin-1511071231\3-2-4_个人信息张郦楠副本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42" y="812080"/>
            <a:ext cx="357505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图片 46" descr="E:\chromedownload\zhaopin-1511071231\3-2-3_个人信息陈先锋副本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63" y="834498"/>
            <a:ext cx="357505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 descr="E:\chromedownload\zhaopin-1511071231\3-2_简历投递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842" y="811856"/>
            <a:ext cx="3575050" cy="6118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3" name="图片 42" descr="E:\chromedownload\zhaopin-1511071231\3-1-3_个人信息陈先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8" y="872486"/>
            <a:ext cx="357505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 descr="E:\chromedownload\zhaopin-1511071231\3-4-1_企业信息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15" y="851749"/>
            <a:ext cx="3573145" cy="609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E:\chromedownload\zhaopin-1511071231\3-4_设置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88" y="872487"/>
            <a:ext cx="3573145" cy="7141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" y="978713"/>
            <a:ext cx="9963443" cy="56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9" y="970635"/>
            <a:ext cx="8776945" cy="58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9" y="859864"/>
            <a:ext cx="9006427" cy="3073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91" y="3842798"/>
            <a:ext cx="9201150" cy="29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76934" y="334846"/>
            <a:ext cx="172354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9" y="1105585"/>
            <a:ext cx="99536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23050" y="334846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关键算法分析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3718" y="120651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穷举法：把数据库中的数据和数据一一比对。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53718" y="213760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关键字匹配：查询过程中匹配关键字。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2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小组成员评价</a:t>
            </a: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335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宇 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790575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HIPO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图修改、学生以及企业模块报告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编写、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SRS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及项目计划的修改。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7802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：数据流图修改、注册登录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模块报告编写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、可行性分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析的修改、数据库内容的了解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808863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分工：校方以及管理员模块报告编写、设计阶段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制作、</a:t>
            </a:r>
            <a:endParaRPr lang="en-US" altLang="zh-CN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总体设计报告以及详细设计报告整合</a:t>
            </a:r>
          </a:p>
        </p:txBody>
      </p:sp>
      <p:sp>
        <p:nvSpPr>
          <p:cNvPr id="3" name="矩形 2"/>
          <p:cNvSpPr/>
          <p:nvPr/>
        </p:nvSpPr>
        <p:spPr>
          <a:xfrm>
            <a:off x="1378297" y="4818139"/>
            <a:ext cx="612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理由：三个人工作分工比较平均，由于上周陈先锋周末有事</a:t>
            </a:r>
          </a:p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陈星宇主动承担部分未完成任务，作为判断依据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325466" y="50297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354467" y="2309457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</a:p>
        </p:txBody>
      </p:sp>
      <p:sp>
        <p:nvSpPr>
          <p:cNvPr id="20" name="矩形 19"/>
          <p:cNvSpPr/>
          <p:nvPr/>
        </p:nvSpPr>
        <p:spPr>
          <a:xfrm>
            <a:off x="3386931" y="2931809"/>
            <a:ext cx="1706880" cy="6451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96" name="矩形 95"/>
          <p:cNvSpPr/>
          <p:nvPr/>
        </p:nvSpPr>
        <p:spPr>
          <a:xfrm>
            <a:off x="3354524" y="3882715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关键算法分析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2089790" y="1448077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85382" y="1538022"/>
            <a:ext cx="3098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59148" y="4690278"/>
            <a:ext cx="203132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小组成员评价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941260" y="4668250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390662" y="1510627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31348" y="364022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pic>
        <p:nvPicPr>
          <p:cNvPr id="1026" name="Picture 2" descr="层次方框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310" y="439322"/>
            <a:ext cx="13577322" cy="656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4523" y="1475715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注册登录模块：注册登录模块用于用户的登录注册。</a:t>
            </a:r>
            <a:endParaRPr lang="zh-CN" altLang="en-US" dirty="0"/>
          </a:p>
        </p:txBody>
      </p:sp>
      <p:pic>
        <p:nvPicPr>
          <p:cNvPr id="2050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5" b="22583"/>
          <a:stretch>
            <a:fillRect/>
          </a:stretch>
        </p:blipFill>
        <p:spPr bwMode="auto">
          <a:xfrm>
            <a:off x="5461688" y="2041250"/>
            <a:ext cx="6539328" cy="30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4839" y="1946822"/>
            <a:ext cx="8929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伪码：</a:t>
            </a:r>
            <a:endParaRPr lang="en-US" altLang="zh-CN" sz="1200" dirty="0" smtClean="0"/>
          </a:p>
          <a:p>
            <a:r>
              <a:rPr lang="zh-CN" altLang="zh-CN" sz="1200" dirty="0" smtClean="0"/>
              <a:t>注册</a:t>
            </a:r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分析帐号</a:t>
            </a:r>
            <a:r>
              <a:rPr lang="en-US" altLang="zh-CN" sz="1200" dirty="0"/>
              <a:t>select </a:t>
            </a:r>
            <a:r>
              <a:rPr lang="zh-CN" altLang="zh-CN" sz="1200" dirty="0"/>
              <a:t>已有帐号</a:t>
            </a:r>
          </a:p>
          <a:p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zh-CN" altLang="zh-CN" sz="1200" dirty="0"/>
              <a:t>输入帐号密码</a:t>
            </a:r>
          </a:p>
          <a:p>
            <a:r>
              <a:rPr lang="zh-CN" altLang="zh-CN" sz="1200" dirty="0"/>
              <a:t>处理字符串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抛出异常</a:t>
            </a:r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or </a:t>
            </a:r>
            <a:r>
              <a:rPr lang="zh-CN" altLang="zh-CN" sz="1200" dirty="0"/>
              <a:t>字符串正确</a:t>
            </a:r>
          </a:p>
          <a:p>
            <a:r>
              <a:rPr lang="en-US" altLang="zh-CN" sz="1200" dirty="0"/>
              <a:t>			Login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 or </a:t>
            </a:r>
            <a:r>
              <a:rPr lang="zh-CN" altLang="zh-CN" sz="1200" dirty="0"/>
              <a:t>还没有帐号</a:t>
            </a:r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输入帐号密码以及确认密码</a:t>
            </a:r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</a:p>
          <a:p>
            <a:r>
              <a:rPr lang="en-US" altLang="zh-CN" sz="1200" dirty="0"/>
              <a:t>				</a:t>
            </a:r>
            <a:r>
              <a:rPr lang="zh-CN" altLang="zh-CN" sz="1200" dirty="0"/>
              <a:t>抛出异常</a:t>
            </a:r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字符串正确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Regist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注册登陆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49" y="1014057"/>
            <a:ext cx="80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企业功能模块：</a:t>
            </a:r>
            <a:r>
              <a:rPr lang="zh-CN" altLang="zh-CN" dirty="0"/>
              <a:t>该模块主要提供企业招聘信息、活动的发布和修改、接受简历的反馈、提出对系统的反馈。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758" y="1946822"/>
            <a:ext cx="5374282" cy="43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22" y="1755096"/>
            <a:ext cx="4027516" cy="481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706862" y="304228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7030" y="1132159"/>
            <a:ext cx="109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学生模块：</a:t>
            </a:r>
            <a:r>
              <a:rPr lang="zh-CN" altLang="zh-CN" dirty="0"/>
              <a:t>该模块主要提供学生方的个人简历的填写以及投递，招聘信息的查询、对企业和系统的评价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实习</a:t>
            </a:r>
            <a:r>
              <a:rPr lang="zh-CN" altLang="zh-CN" dirty="0"/>
              <a:t>日记和三方协议的上传。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72" y="1680240"/>
            <a:ext cx="8475611" cy="52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720" y="1071565"/>
            <a:ext cx="3669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 学生界面 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个人简历的填写上传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输入个人简介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个人简历的上传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查询招聘信息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</a:p>
          <a:p>
            <a:r>
              <a:rPr lang="zh-CN" altLang="zh-CN" sz="1600" dirty="0"/>
              <a:t>上传</a:t>
            </a:r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</a:p>
          <a:p>
            <a:r>
              <a:rPr lang="zh-CN" altLang="zh-CN" sz="1600" dirty="0"/>
              <a:t>查询招聘信息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419707" y="933065"/>
            <a:ext cx="301556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评价系统</a:t>
            </a:r>
            <a:r>
              <a:rPr lang="en-US" altLang="zh-CN" sz="1600" dirty="0"/>
              <a:t>/</a:t>
            </a:r>
            <a:r>
              <a:rPr lang="zh-CN" altLang="zh-CN" sz="1600" dirty="0"/>
              <a:t>企业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输入评价</a:t>
            </a:r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select</a:t>
            </a:r>
            <a:r>
              <a:rPr lang="zh-CN" altLang="zh-CN" sz="1600" dirty="0"/>
              <a:t>字符串错误</a:t>
            </a:r>
          </a:p>
          <a:p>
            <a:r>
              <a:rPr lang="zh-CN" altLang="zh-CN" sz="1600" dirty="0"/>
              <a:t>抛出异常</a:t>
            </a:r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输入字符串正确</a:t>
            </a:r>
          </a:p>
          <a:p>
            <a:r>
              <a:rPr lang="zh-CN" altLang="zh-CN" sz="1600" dirty="0"/>
              <a:t>上传</a:t>
            </a:r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评价系统</a:t>
            </a:r>
            <a:r>
              <a:rPr lang="en-US" altLang="zh-CN" sz="1600" dirty="0"/>
              <a:t>/</a:t>
            </a:r>
            <a:r>
              <a:rPr lang="zh-CN" altLang="zh-CN" sz="1600" dirty="0"/>
              <a:t>企业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</a:t>
            </a:r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select  </a:t>
            </a:r>
            <a:r>
              <a:rPr lang="zh-CN" altLang="zh-CN" sz="1600" dirty="0"/>
              <a:t>字符串错误</a:t>
            </a:r>
          </a:p>
          <a:p>
            <a:r>
              <a:rPr lang="zh-CN" altLang="zh-CN" sz="1600" dirty="0"/>
              <a:t>抛出异常</a:t>
            </a:r>
          </a:p>
          <a:p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输入字符串正确</a:t>
            </a:r>
          </a:p>
          <a:p>
            <a:r>
              <a:rPr lang="zh-CN" altLang="zh-CN" sz="1600" dirty="0"/>
              <a:t>上传</a:t>
            </a:r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输入三方协议</a:t>
            </a:r>
            <a:r>
              <a:rPr lang="en-US" altLang="zh-CN" sz="1600" dirty="0"/>
              <a:t>/</a:t>
            </a:r>
            <a:r>
              <a:rPr lang="zh-CN" altLang="zh-CN" sz="1600" dirty="0"/>
              <a:t>实习日记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学生界面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校方模块：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5122" name="图片 4" descr="g02设置jackson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53" y="610380"/>
            <a:ext cx="6053559" cy="62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15415" y="1280635"/>
            <a:ext cx="300274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学校界面 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学生活动发布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学生活动发布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企业活动发布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输入活动内容</a:t>
            </a:r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   </a:t>
            </a:r>
            <a:r>
              <a:rPr lang="zh-CN" altLang="zh-CN" sz="1600" dirty="0"/>
              <a:t>字符串分析 </a:t>
            </a:r>
            <a:r>
              <a:rPr lang="en-US" altLang="zh-CN" sz="1600" dirty="0"/>
              <a:t>or  </a:t>
            </a:r>
            <a:r>
              <a:rPr lang="zh-CN" altLang="zh-CN" sz="1600" dirty="0"/>
              <a:t>字符串正确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上传</a:t>
            </a:r>
          </a:p>
          <a:p>
            <a:r>
              <a:rPr lang="en-US" altLang="zh-CN" sz="1600" dirty="0"/>
              <a:t>    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   </a:t>
            </a:r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zh-CN" altLang="zh-CN" sz="1600" dirty="0"/>
              <a:t>企业活动发布</a:t>
            </a:r>
            <a:r>
              <a:rPr lang="en-US" altLang="zh-CN" sz="1600" dirty="0"/>
              <a:t> 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08249" y="1280635"/>
            <a:ext cx="290977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学生信息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输入查询关键字</a:t>
            </a:r>
          </a:p>
          <a:p>
            <a:r>
              <a:rPr lang="zh-CN" altLang="zh-CN" sz="1600" dirty="0"/>
              <a:t>处理输入字符串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select</a:t>
            </a:r>
            <a:r>
              <a:rPr lang="zh-CN" altLang="zh-CN" sz="1600" dirty="0"/>
              <a:t>字符串错误</a:t>
            </a:r>
          </a:p>
          <a:p>
            <a:r>
              <a:rPr lang="en-US" altLang="zh-CN" sz="1600" dirty="0"/>
              <a:t>    </a:t>
            </a:r>
            <a:r>
              <a:rPr lang="zh-CN" altLang="zh-CN" sz="1600" dirty="0"/>
              <a:t>抛出异常</a:t>
            </a:r>
          </a:p>
          <a:p>
            <a:r>
              <a:rPr lang="en-US" altLang="zh-CN" sz="1600" dirty="0"/>
              <a:t>   </a:t>
            </a:r>
            <a:r>
              <a:rPr lang="zh-CN" altLang="zh-CN" sz="1600" dirty="0"/>
              <a:t>字符串分析</a:t>
            </a:r>
            <a:r>
              <a:rPr lang="en-US" altLang="zh-CN" sz="1600" dirty="0"/>
              <a:t> or </a:t>
            </a:r>
            <a:r>
              <a:rPr lang="zh-CN" altLang="zh-CN" sz="1600" dirty="0"/>
              <a:t>字符串正确</a:t>
            </a:r>
          </a:p>
          <a:p>
            <a:r>
              <a:rPr lang="zh-CN" altLang="zh-CN" sz="1600" dirty="0"/>
              <a:t>上传</a:t>
            </a:r>
          </a:p>
          <a:p>
            <a:r>
              <a:rPr lang="zh-CN" altLang="zh-CN" sz="1600" dirty="0"/>
              <a:t>字符串分析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处理输入字符串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界面显示查询结果</a:t>
            </a:r>
          </a:p>
          <a:p>
            <a:r>
              <a:rPr lang="zh-CN" altLang="zh-CN" sz="1600" dirty="0"/>
              <a:t>查询企业</a:t>
            </a:r>
            <a:r>
              <a:rPr lang="en-US" altLang="zh-CN" sz="1600" dirty="0"/>
              <a:t>/</a:t>
            </a:r>
            <a:r>
              <a:rPr lang="zh-CN" altLang="zh-CN" sz="1600" dirty="0"/>
              <a:t>学生信息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企业材料审核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下载企业材料</a:t>
            </a:r>
          </a:p>
          <a:p>
            <a:r>
              <a:rPr lang="zh-CN" altLang="zh-CN" sz="1600" dirty="0"/>
              <a:t>人工审查</a:t>
            </a:r>
            <a:r>
              <a:rPr lang="en-US" altLang="zh-CN" sz="1600" dirty="0" err="1"/>
              <a:t>seq</a:t>
            </a:r>
            <a:endParaRPr lang="zh-CN" altLang="zh-CN" sz="1600" dirty="0"/>
          </a:p>
          <a:p>
            <a:r>
              <a:rPr lang="zh-CN" altLang="zh-CN" sz="1600" dirty="0"/>
              <a:t>人工审查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zh-CN" altLang="zh-CN" sz="1600" dirty="0"/>
              <a:t>企业材料审核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zh-CN" altLang="zh-CN" sz="1600" dirty="0"/>
              <a:t>学校界面</a:t>
            </a:r>
            <a:r>
              <a:rPr lang="en-US" altLang="zh-CN" sz="1600" dirty="0"/>
              <a:t>end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2868" y="334846"/>
            <a:ext cx="20116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系统模块分析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5697" y="973999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模块管理员：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pic>
        <p:nvPicPr>
          <p:cNvPr id="6146" name="图片 5" descr="g02设置jackson图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73" y="1197319"/>
            <a:ext cx="11524885" cy="561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693</Words>
  <Application>Microsoft Office PowerPoint</Application>
  <PresentationFormat>宽屏</PresentationFormat>
  <Paragraphs>261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thlnkpad</cp:lastModifiedBy>
  <cp:revision>213</cp:revision>
  <dcterms:created xsi:type="dcterms:W3CDTF">2014-12-17T13:36:00Z</dcterms:created>
  <dcterms:modified xsi:type="dcterms:W3CDTF">2017-12-03T11:34:28Z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