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2" r:id="rId3"/>
    <p:sldId id="265" r:id="rId4"/>
    <p:sldId id="287" r:id="rId5"/>
    <p:sldId id="267" r:id="rId6"/>
    <p:sldId id="290" r:id="rId7"/>
    <p:sldId id="289" r:id="rId8"/>
    <p:sldId id="278" r:id="rId9"/>
    <p:sldId id="284" r:id="rId10"/>
    <p:sldId id="299" r:id="rId11"/>
    <p:sldId id="298" r:id="rId12"/>
    <p:sldId id="305" r:id="rId13"/>
    <p:sldId id="294" r:id="rId14"/>
    <p:sldId id="297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3602"/>
        <p:guide orient="horz" pos="894"/>
        <p:guide pos="5628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92832"/>
        <c:axId val="141606912"/>
      </c:barChart>
      <c:catAx>
        <c:axId val="1415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606912"/>
        <c:crosses val="autoZero"/>
        <c:auto val="1"/>
        <c:lblAlgn val="ctr"/>
        <c:lblOffset val="100"/>
        <c:noMultiLvlLbl val="0"/>
      </c:catAx>
      <c:valAx>
        <c:axId val="1416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5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146556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技术可行性分析：该项目的开发需要掌握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语言，小组对于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服务器还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没有使用经验，但是通过本学期的上课学习和网上自学，可以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保证项目的完成。对于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语言，小组成员有一定的使用经验，也曾开发过类似的系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统，可以很好的借鉴以前的经验，保证项目的开发。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76528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经济可行性分析：该项目的估计费用主要在于服务器的租用和人员工时费用，小组成员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为学生，工时费用可以忽略，服务器采用腾讯云，目前只买了两个月（一共三元）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，从经济角度来说项目可以完成。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可行性方案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9631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5.1可供选择的系统方案1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对于系统方案1，我们主要的想法是编写一个Web网页来实现招聘信息的管理，但是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考虑到使用Web网页的方式对于大部分喜欢使用移动端app的人来说显得不是特别方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便。我们决定不使用该方案。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028" y="3056607"/>
            <a:ext cx="978662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 可供选择的系统方案2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对于系统方案2，我们主要的想法是编写一个iOS App来实现招聘信息的管理，但是考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虑到iOS App的开发需要一定的成本，而且我们对iOS平台开发所需要的编程不很了解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。我们决定不使用该方案。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510" y="5186045"/>
            <a:ext cx="9758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5.3可供选择的系统方案3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对于系统方案3，我们主要的想法是编写一个安卓App来实现招聘信息的管理，但是考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虑到目前分院学生使用苹果手机的人数远远大于安卓机，决定不使用这个方案</a:t>
            </a:r>
            <a:r>
              <a:rPr lang="en-US" altLang="zh-CN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途径：建立微信小程序，使用方实时通信。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601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理由：负责整体计划书修改，以及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理由：负责项目数据整理，甘特图等制作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理由：负责项目可行性报告编写，会议记录整理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48739" y="6107351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950040" y="6073768"/>
            <a:ext cx="6332495" cy="523220"/>
            <a:chOff x="2929753" y="1756083"/>
            <a:chExt cx="6332495" cy="52322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3118860" y="5394075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  <a:endParaRPr lang="zh-CN" altLang="en-US"/>
          </a:p>
          <a:p>
            <a:r>
              <a:rPr lang="zh-CN" altLang="en-US"/>
              <a:t>近两年实习招聘会后</a:t>
            </a:r>
            <a:endParaRPr lang="zh-CN" altLang="en-US"/>
          </a:p>
          <a:p>
            <a:r>
              <a:rPr lang="zh-CN" altLang="en-US"/>
              <a:t>学生数据统计</a:t>
            </a:r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该项目是一个微信小程序，它方便学生和公司间的信息互通，方便校方对信息的管理。学生通过小程序</a:t>
            </a:r>
            <a:r>
              <a:rPr lang="zh-CN" altLang="en-US" sz="2400" b="1" dirty="0"/>
              <a:t>上传简历、了解公司发布的招聘信息，在小程序上向公司投递简历。公司通过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上传招聘信息、了解学生建立，在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的合法公司，并记录学生招聘信息。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语言开发微信小程序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rocesson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---WBS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7732" y="941328"/>
            <a:ext cx="11057182" cy="58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演示</Application>
  <PresentationFormat>自定义</PresentationFormat>
  <Paragraphs>200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177</cp:revision>
  <dcterms:created xsi:type="dcterms:W3CDTF">2014-12-17T13:36:00Z</dcterms:created>
  <dcterms:modified xsi:type="dcterms:W3CDTF">2017-11-11T10:46:34Z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