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2" r:id="rId3"/>
    <p:sldId id="265" r:id="rId4"/>
    <p:sldId id="287" r:id="rId5"/>
    <p:sldId id="318" r:id="rId6"/>
    <p:sldId id="309" r:id="rId8"/>
    <p:sldId id="315" r:id="rId9"/>
    <p:sldId id="325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297" r:id="rId22"/>
    <p:sldId id="28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184"/>
    <a:srgbClr val="ED6E64"/>
    <a:srgbClr val="D57053"/>
    <a:srgbClr val="E49B35"/>
    <a:srgbClr val="89A67A"/>
    <a:srgbClr val="ED7167"/>
    <a:srgbClr val="C79B6C"/>
    <a:srgbClr val="EBD3A2"/>
    <a:srgbClr val="ED6F65"/>
    <a:srgbClr val="508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0" d="100"/>
          <a:sy n="70" d="100"/>
        </p:scale>
        <p:origin x="320" y="32"/>
      </p:cViewPr>
      <p:guideLst>
        <p:guide orient="horz" pos="3602"/>
        <p:guide orient="horz" pos="879"/>
        <p:guide pos="5628"/>
        <p:guide pos="8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87457-8406-4863-82FB-6B4325735C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8B6AF-56FB-4DF5-A2F7-1808CE3DE4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8B6AF-56FB-4DF5-A2F7-1808CE3DE4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525759" y="2124726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TextBox 40"/>
          <p:cNvSpPr txBox="1"/>
          <p:nvPr/>
        </p:nvSpPr>
        <p:spPr>
          <a:xfrm>
            <a:off x="832746" y="479590"/>
            <a:ext cx="27277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981766" y="2408531"/>
            <a:ext cx="8773038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zh-CN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设计阶段</a:t>
            </a: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招聘系统</a:t>
            </a:r>
            <a:r>
              <a:rPr lang="zh-CN" altLang="en-US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95025" y="3611513"/>
            <a:ext cx="3685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G02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成员：陈先锋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31501085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郦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楠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31501204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陈星宇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31501086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39161" y="3611513"/>
            <a:ext cx="20796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指导老师：杨枨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</a:t>
            </a:r>
            <a:endParaRPr lang="en-US" altLang="zh-CN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608" y="-380197"/>
            <a:ext cx="2969741" cy="2969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0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32868" y="334846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8604" y="874053"/>
            <a:ext cx="3002745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dirty="0"/>
              <a:t>管理员界面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学生活动发布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输入活动内容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select</a:t>
            </a:r>
            <a:r>
              <a:rPr lang="zh-CN" altLang="zh-CN" sz="1600" dirty="0"/>
              <a:t>字符串错误</a:t>
            </a:r>
            <a:endParaRPr lang="zh-CN" altLang="zh-CN" sz="1600" dirty="0"/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抛出异常</a:t>
            </a:r>
            <a:endParaRPr lang="zh-CN" altLang="zh-CN" sz="1600" dirty="0"/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字符串分析 </a:t>
            </a:r>
            <a:r>
              <a:rPr lang="en-US" altLang="zh-CN" sz="1600" dirty="0"/>
              <a:t>or  </a:t>
            </a:r>
            <a:r>
              <a:rPr lang="zh-CN" altLang="zh-CN" sz="1600" dirty="0"/>
              <a:t>字符串正确</a:t>
            </a:r>
            <a:endParaRPr lang="zh-CN" altLang="zh-CN" sz="1600" dirty="0"/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上传</a:t>
            </a:r>
            <a:endParaRPr lang="zh-CN" altLang="zh-CN" sz="1600" dirty="0"/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学生活动发布</a:t>
            </a:r>
            <a:r>
              <a:rPr lang="en-US" altLang="zh-CN" sz="1600" dirty="0"/>
              <a:t> 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zh-CN" altLang="zh-CN" sz="1600" dirty="0"/>
              <a:t>企业活动发布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输入活动内容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select</a:t>
            </a:r>
            <a:r>
              <a:rPr lang="zh-CN" altLang="zh-CN" sz="1600" dirty="0"/>
              <a:t>字符串错误</a:t>
            </a:r>
            <a:endParaRPr lang="zh-CN" altLang="zh-CN" sz="1600" dirty="0"/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抛出异常</a:t>
            </a:r>
            <a:endParaRPr lang="zh-CN" altLang="zh-CN" sz="1600" dirty="0"/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字符串分析 </a:t>
            </a:r>
            <a:r>
              <a:rPr lang="en-US" altLang="zh-CN" sz="1600" dirty="0"/>
              <a:t>or  </a:t>
            </a:r>
            <a:r>
              <a:rPr lang="zh-CN" altLang="zh-CN" sz="1600" dirty="0"/>
              <a:t>字符串正确</a:t>
            </a:r>
            <a:endParaRPr lang="zh-CN" altLang="zh-CN" sz="1600" dirty="0"/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上传</a:t>
            </a:r>
            <a:endParaRPr lang="zh-CN" altLang="zh-CN" sz="1600" dirty="0"/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企业活动发布</a:t>
            </a:r>
            <a:r>
              <a:rPr lang="en-US" altLang="zh-CN" sz="1600" dirty="0"/>
              <a:t> 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3168228" y="873776"/>
            <a:ext cx="3002745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dirty="0"/>
              <a:t>学校公告发布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输入公告内容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select</a:t>
            </a:r>
            <a:r>
              <a:rPr lang="zh-CN" altLang="zh-CN" sz="1600" dirty="0"/>
              <a:t>字符串错误</a:t>
            </a:r>
            <a:endParaRPr lang="zh-CN" altLang="zh-CN" sz="1600" dirty="0"/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抛出异常</a:t>
            </a:r>
            <a:endParaRPr lang="zh-CN" altLang="zh-CN" sz="1600" dirty="0"/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字符串分析 </a:t>
            </a:r>
            <a:r>
              <a:rPr lang="en-US" altLang="zh-CN" sz="1600" dirty="0"/>
              <a:t>or  </a:t>
            </a:r>
            <a:r>
              <a:rPr lang="zh-CN" altLang="zh-CN" sz="1600" dirty="0"/>
              <a:t>字符串正确</a:t>
            </a:r>
            <a:endParaRPr lang="zh-CN" altLang="zh-CN" sz="1600" dirty="0"/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上传</a:t>
            </a:r>
            <a:endParaRPr lang="zh-CN" altLang="zh-CN" sz="1600" dirty="0"/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学校公告发布</a:t>
            </a:r>
            <a:r>
              <a:rPr lang="en-US" altLang="zh-CN" sz="1600" dirty="0"/>
              <a:t> 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zh-CN" altLang="zh-CN" sz="1600" dirty="0"/>
              <a:t>查询企业</a:t>
            </a:r>
            <a:r>
              <a:rPr lang="en-US" altLang="zh-CN" sz="1600" dirty="0"/>
              <a:t>/</a:t>
            </a:r>
            <a:r>
              <a:rPr lang="zh-CN" altLang="zh-CN" sz="1600" dirty="0"/>
              <a:t>学生</a:t>
            </a:r>
            <a:r>
              <a:rPr lang="en-US" altLang="zh-CN" sz="1600" dirty="0"/>
              <a:t>/</a:t>
            </a:r>
            <a:r>
              <a:rPr lang="zh-CN" altLang="zh-CN" sz="1600" dirty="0"/>
              <a:t>校方信息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输入查询关键字</a:t>
            </a:r>
            <a:endParaRPr lang="zh-CN" altLang="zh-CN" sz="1600" dirty="0"/>
          </a:p>
          <a:p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select</a:t>
            </a:r>
            <a:r>
              <a:rPr lang="zh-CN" altLang="zh-CN" sz="1600" dirty="0"/>
              <a:t>字符串错误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zh-CN" altLang="zh-CN" sz="1600" dirty="0"/>
              <a:t>抛出异常</a:t>
            </a:r>
            <a:endParaRPr lang="zh-CN" altLang="zh-CN" sz="1600" dirty="0"/>
          </a:p>
          <a:p>
            <a:r>
              <a:rPr lang="en-US" altLang="zh-CN" sz="1600" dirty="0"/>
              <a:t>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or </a:t>
            </a:r>
            <a:r>
              <a:rPr lang="zh-CN" altLang="zh-CN" sz="1600" dirty="0"/>
              <a:t>字符串正确</a:t>
            </a:r>
            <a:endParaRPr lang="zh-CN" altLang="zh-CN" sz="1600" dirty="0"/>
          </a:p>
          <a:p>
            <a:r>
              <a:rPr lang="zh-CN" altLang="zh-CN" sz="1600" dirty="0"/>
              <a:t>上传</a:t>
            </a:r>
            <a:endParaRPr lang="zh-CN" altLang="zh-CN" sz="1600" dirty="0"/>
          </a:p>
          <a:p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zh-CN" altLang="zh-CN" sz="1600" dirty="0"/>
              <a:t>界面显示查询结果</a:t>
            </a:r>
            <a:endParaRPr lang="zh-CN" altLang="zh-CN" sz="1600" dirty="0"/>
          </a:p>
          <a:p>
            <a:r>
              <a:rPr lang="zh-CN" altLang="zh-CN" sz="1600" dirty="0"/>
              <a:t>查询企业</a:t>
            </a:r>
            <a:r>
              <a:rPr lang="en-US" altLang="zh-CN" sz="1600" dirty="0"/>
              <a:t>/</a:t>
            </a:r>
            <a:r>
              <a:rPr lang="zh-CN" altLang="zh-CN" sz="1600" dirty="0"/>
              <a:t>学生</a:t>
            </a:r>
            <a:r>
              <a:rPr lang="en-US" altLang="zh-CN" sz="1600" dirty="0"/>
              <a:t>/</a:t>
            </a:r>
            <a:r>
              <a:rPr lang="zh-CN" altLang="zh-CN" sz="1600" dirty="0"/>
              <a:t>校方信息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461364" y="817248"/>
            <a:ext cx="325281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数据</a:t>
            </a:r>
            <a:r>
              <a:rPr lang="zh-CN" altLang="zh-CN" sz="1600" dirty="0"/>
              <a:t>备份</a:t>
            </a:r>
            <a:r>
              <a:rPr lang="en-US" altLang="zh-CN" dirty="0" err="1"/>
              <a:t>seq</a:t>
            </a:r>
            <a:endParaRPr lang="zh-CN" altLang="zh-CN" dirty="0"/>
          </a:p>
          <a:p>
            <a:r>
              <a:rPr lang="zh-CN" altLang="zh-CN" dirty="0"/>
              <a:t>输入备份范围</a:t>
            </a:r>
            <a:endParaRPr lang="zh-CN" altLang="zh-CN" dirty="0"/>
          </a:p>
          <a:p>
            <a:r>
              <a:rPr lang="zh-CN" altLang="zh-CN" dirty="0"/>
              <a:t>处理输入字符串</a:t>
            </a:r>
            <a:r>
              <a:rPr lang="en-US" altLang="zh-CN" dirty="0" err="1"/>
              <a:t>seq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zh-CN" altLang="zh-CN" dirty="0"/>
              <a:t>字符串分析</a:t>
            </a:r>
            <a:r>
              <a:rPr lang="en-US" altLang="zh-CN" dirty="0"/>
              <a:t> select</a:t>
            </a:r>
            <a:r>
              <a:rPr lang="zh-CN" altLang="zh-CN" dirty="0"/>
              <a:t>字符串错误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抛出异常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zh-CN" altLang="zh-CN" dirty="0"/>
              <a:t>字符串分析</a:t>
            </a:r>
            <a:r>
              <a:rPr lang="en-US" altLang="zh-CN" dirty="0"/>
              <a:t> or </a:t>
            </a:r>
            <a:r>
              <a:rPr lang="zh-CN" altLang="zh-CN" dirty="0"/>
              <a:t>字符串正确</a:t>
            </a:r>
            <a:endParaRPr lang="zh-CN" altLang="zh-CN" dirty="0"/>
          </a:p>
          <a:p>
            <a:r>
              <a:rPr lang="zh-CN" altLang="zh-CN" dirty="0"/>
              <a:t>上传</a:t>
            </a:r>
            <a:endParaRPr lang="zh-CN" altLang="zh-CN" dirty="0"/>
          </a:p>
          <a:p>
            <a:r>
              <a:rPr lang="zh-CN" altLang="zh-CN" dirty="0"/>
              <a:t>字符串分析</a:t>
            </a:r>
            <a:r>
              <a:rPr lang="en-US" altLang="zh-CN" dirty="0"/>
              <a:t>end</a:t>
            </a:r>
            <a:endParaRPr lang="zh-CN" altLang="zh-CN" dirty="0"/>
          </a:p>
          <a:p>
            <a:r>
              <a:rPr lang="zh-CN" altLang="zh-CN" dirty="0"/>
              <a:t>处理输入字符串</a:t>
            </a:r>
            <a:r>
              <a:rPr lang="en-US" altLang="zh-CN" dirty="0"/>
              <a:t>end</a:t>
            </a:r>
            <a:endParaRPr lang="zh-CN" altLang="zh-CN" dirty="0"/>
          </a:p>
          <a:p>
            <a:r>
              <a:rPr lang="zh-CN" altLang="zh-CN" dirty="0"/>
              <a:t>数据下载</a:t>
            </a:r>
            <a:endParaRPr lang="zh-CN" altLang="zh-CN" dirty="0"/>
          </a:p>
          <a:p>
            <a:r>
              <a:rPr lang="zh-CN" altLang="zh-CN" dirty="0"/>
              <a:t>数据备份</a:t>
            </a:r>
            <a:r>
              <a:rPr lang="en-US" altLang="zh-CN" dirty="0"/>
              <a:t>end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企业材料审核</a:t>
            </a:r>
            <a:r>
              <a:rPr lang="en-US" altLang="zh-CN" dirty="0" err="1"/>
              <a:t>seq</a:t>
            </a:r>
            <a:endParaRPr lang="zh-CN" altLang="zh-CN" dirty="0"/>
          </a:p>
          <a:p>
            <a:r>
              <a:rPr lang="zh-CN" altLang="zh-CN" dirty="0"/>
              <a:t>下载企业材料</a:t>
            </a:r>
            <a:endParaRPr lang="zh-CN" altLang="zh-CN" dirty="0"/>
          </a:p>
          <a:p>
            <a:r>
              <a:rPr lang="zh-CN" altLang="zh-CN" dirty="0"/>
              <a:t>人工审查</a:t>
            </a:r>
            <a:r>
              <a:rPr lang="en-US" altLang="zh-CN" dirty="0" err="1"/>
              <a:t>seq</a:t>
            </a:r>
            <a:endParaRPr lang="zh-CN" altLang="zh-CN" dirty="0"/>
          </a:p>
          <a:p>
            <a:r>
              <a:rPr lang="zh-CN" altLang="zh-CN" dirty="0"/>
              <a:t>人工审查</a:t>
            </a:r>
            <a:r>
              <a:rPr lang="en-US" altLang="zh-CN" dirty="0"/>
              <a:t>end</a:t>
            </a:r>
            <a:endParaRPr lang="zh-CN" altLang="zh-CN" dirty="0"/>
          </a:p>
          <a:p>
            <a:r>
              <a:rPr lang="zh-CN" altLang="zh-CN" dirty="0"/>
              <a:t>企业材料审核</a:t>
            </a:r>
            <a:r>
              <a:rPr lang="en-US" altLang="zh-CN" dirty="0"/>
              <a:t>end</a:t>
            </a:r>
            <a:endParaRPr lang="zh-CN" altLang="zh-CN" dirty="0"/>
          </a:p>
          <a:p>
            <a:r>
              <a:rPr lang="en-US" altLang="zh-CN" dirty="0"/>
              <a:t> </a:t>
            </a:r>
            <a:r>
              <a:rPr lang="zh-CN" altLang="zh-CN" dirty="0"/>
              <a:t>管理员界面</a:t>
            </a:r>
            <a:r>
              <a:rPr lang="en-US" altLang="zh-CN" dirty="0"/>
              <a:t>end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30822" y="334846"/>
            <a:ext cx="141577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5" name="图片 44" descr="E:\chromedownload\zhaopin-1511071231\3-2-5_三方信息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965" y="1139825"/>
            <a:ext cx="3025775" cy="5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10" y="1139825"/>
            <a:ext cx="3267710" cy="51060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315" y="1139190"/>
            <a:ext cx="3081020" cy="5106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30822" y="334846"/>
            <a:ext cx="141577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6" name="图片 45" descr="E:\chromedownload\zhaopin-1511071231\3-2-4_个人信息张郦楠副本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42" y="812080"/>
            <a:ext cx="3575050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图片 46" descr="E:\chromedownload\zhaopin-1511071231\3-2-3_个人信息陈先锋副本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95" y="834390"/>
            <a:ext cx="3575050" cy="60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900" y="834390"/>
            <a:ext cx="3581400" cy="6045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30822" y="334846"/>
            <a:ext cx="141577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3" name="图片 42" descr="E:\chromedownload\zhaopin-1511071231\3-1-3_个人信息陈先锋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58" y="774696"/>
            <a:ext cx="3575050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图片 43" descr="E:\chromedownload\zhaopin-1511071231\3-4-1_企业信息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15" y="851749"/>
            <a:ext cx="3573145" cy="6094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图片 44" descr="E:\chromedownload\zhaopin-1511071231\3-4_设置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" b="23820"/>
          <a:stretch>
            <a:fillRect/>
          </a:stretch>
        </p:blipFill>
        <p:spPr bwMode="auto">
          <a:xfrm>
            <a:off x="8479790" y="872490"/>
            <a:ext cx="3559175" cy="5985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76934" y="334846"/>
            <a:ext cx="172354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9" y="978713"/>
            <a:ext cx="9963443" cy="56638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76934" y="334846"/>
            <a:ext cx="172354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9849" y="970635"/>
            <a:ext cx="8776945" cy="5864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76934" y="334846"/>
            <a:ext cx="172354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189" y="859864"/>
            <a:ext cx="9006427" cy="30731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91" y="3842798"/>
            <a:ext cx="9201150" cy="2919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76934" y="334846"/>
            <a:ext cx="172354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379" y="1105585"/>
            <a:ext cx="9953625" cy="547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23050" y="334846"/>
            <a:ext cx="2031325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关键算法分析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3718" y="120651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穷举法：把数据库中的数据和数据一一比对。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253718" y="213760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关键字匹配：查询过程中匹配关键字。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小组成员评价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71683"/>
            <a:ext cx="2335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陈星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宇        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300" y="2266939"/>
            <a:ext cx="22445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张郦楠       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6590" y="3463789"/>
            <a:ext cx="22445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陈先锋       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71525" y="1070512"/>
            <a:ext cx="790575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分工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HIPO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图修改、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E-R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图修改、学生以及企业模块报告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编写、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及项目计划的修改。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59315" y="2323556"/>
            <a:ext cx="78028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分工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：数据流图修改、注册登录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模块报告编写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、可行性分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析的修改、数据库内容的了解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53241" y="3491185"/>
            <a:ext cx="808863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分工：校方以及管理员模块报告编写、设计阶段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制作、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总体设计报告以及详细设计报告整合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8297" y="4818139"/>
            <a:ext cx="6126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理由：三个人工作分工比较平均，由于上周陈先锋周末有事</a:t>
            </a:r>
            <a:endParaRPr lang="zh-CN" altLang="en-US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陈星宇主动承担部分未完成任务，作为判断依据</a:t>
            </a:r>
            <a:endParaRPr lang="zh-CN" altLang="en-US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45" grpId="0"/>
      <p:bldP spid="47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624908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96088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0" y="411510"/>
            <a:ext cx="539750" cy="576064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600710" y="411510"/>
            <a:ext cx="0" cy="576064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661670" y="345599"/>
            <a:ext cx="140958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2071250" y="574322"/>
            <a:ext cx="228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任意多边形 62"/>
          <p:cNvSpPr/>
          <p:nvPr/>
        </p:nvSpPr>
        <p:spPr>
          <a:xfrm flipH="1" flipV="1">
            <a:off x="4325466" y="50297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070474" y="2236007"/>
            <a:ext cx="6332495" cy="523220"/>
            <a:chOff x="2929753" y="1756083"/>
            <a:chExt cx="6332495" cy="52322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3" name="平行四边形 2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2081698" y="3053984"/>
            <a:ext cx="6340587" cy="523220"/>
            <a:chOff x="2929753" y="1756083"/>
            <a:chExt cx="6340587" cy="523220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3372820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79" name="平行四边形 7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2070474" y="3861249"/>
            <a:ext cx="6332495" cy="523220"/>
            <a:chOff x="2929753" y="1756083"/>
            <a:chExt cx="6332495" cy="523220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86" name="平行四边形 85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3354467" y="2309457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86931" y="2931809"/>
            <a:ext cx="1706880" cy="64516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354524" y="3882715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089790" y="1448077"/>
            <a:ext cx="6332495" cy="523220"/>
            <a:chOff x="2929753" y="1756083"/>
            <a:chExt cx="6332495" cy="523220"/>
          </a:xfrm>
        </p:grpSpPr>
        <p:cxnSp>
          <p:nvCxnSpPr>
            <p:cNvPr id="106" name="直接连接符 10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组合 106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08" name="平行四边形 107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4085382" y="1538022"/>
            <a:ext cx="3098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259148" y="4690278"/>
            <a:ext cx="2031325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小组成员评价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1941260" y="4668250"/>
            <a:ext cx="6332495" cy="523220"/>
            <a:chOff x="2929753" y="1756083"/>
            <a:chExt cx="6332495" cy="523220"/>
          </a:xfrm>
        </p:grpSpPr>
        <p:cxnSp>
          <p:nvCxnSpPr>
            <p:cNvPr id="127" name="直接连接符 12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组合 12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29" name="平行四边形 12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3390662" y="1510627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96" grpId="0"/>
      <p:bldP spid="4" grpId="0"/>
      <p:bldP spid="98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3354851" y="2434371"/>
            <a:ext cx="42285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454348"/>
            <a:ext cx="2671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531348" y="364022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层次方框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5560" y="1174750"/>
            <a:ext cx="11828145" cy="5302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32868" y="334846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4523" y="1475715"/>
            <a:ext cx="566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注册登录模块：注册登录模块用于用户的登录注册。</a:t>
            </a:r>
            <a:endParaRPr lang="zh-CN" altLang="en-US" dirty="0"/>
          </a:p>
        </p:txBody>
      </p:sp>
      <p:pic>
        <p:nvPicPr>
          <p:cNvPr id="2050" name="图片 1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75" b="22583"/>
          <a:stretch>
            <a:fillRect/>
          </a:stretch>
        </p:blipFill>
        <p:spPr bwMode="auto">
          <a:xfrm>
            <a:off x="5461688" y="2041250"/>
            <a:ext cx="6539328" cy="308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44839" y="1946822"/>
            <a:ext cx="89295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伪码：</a:t>
            </a:r>
            <a:endParaRPr lang="en-US" altLang="zh-CN" sz="1200" dirty="0" smtClean="0"/>
          </a:p>
          <a:p>
            <a:r>
              <a:rPr lang="zh-CN" altLang="zh-CN" sz="1200" dirty="0" smtClean="0"/>
              <a:t>注册</a:t>
            </a:r>
            <a:r>
              <a:rPr lang="zh-CN" altLang="zh-CN" sz="1200" dirty="0"/>
              <a:t>登陆</a:t>
            </a:r>
            <a:r>
              <a:rPr lang="en-US" altLang="zh-CN" sz="1200" dirty="0" err="1"/>
              <a:t>seq</a:t>
            </a:r>
            <a:endParaRPr lang="zh-CN" altLang="zh-CN" sz="1200" dirty="0"/>
          </a:p>
          <a:p>
            <a:r>
              <a:rPr lang="en-US" altLang="zh-CN" sz="1200" dirty="0"/>
              <a:t>	</a:t>
            </a:r>
            <a:r>
              <a:rPr lang="zh-CN" altLang="zh-CN" sz="1200" dirty="0"/>
              <a:t>分析帐号</a:t>
            </a:r>
            <a:r>
              <a:rPr lang="en-US" altLang="zh-CN" sz="1200" dirty="0"/>
              <a:t>select </a:t>
            </a:r>
            <a:r>
              <a:rPr lang="zh-CN" altLang="zh-CN" sz="1200" dirty="0"/>
              <a:t>已有帐号</a:t>
            </a:r>
            <a:endParaRPr lang="zh-CN" altLang="zh-CN" sz="1200" dirty="0"/>
          </a:p>
          <a:p>
            <a:r>
              <a:rPr lang="zh-CN" altLang="zh-CN" sz="1200" dirty="0"/>
              <a:t>登陆</a:t>
            </a:r>
            <a:r>
              <a:rPr lang="en-US" altLang="zh-CN" sz="1200" dirty="0" err="1"/>
              <a:t>seq</a:t>
            </a:r>
            <a:endParaRPr lang="zh-CN" altLang="zh-CN" sz="1200" dirty="0"/>
          </a:p>
          <a:p>
            <a:r>
              <a:rPr lang="zh-CN" altLang="zh-CN" sz="1200" dirty="0"/>
              <a:t>输入帐号密码</a:t>
            </a:r>
            <a:endParaRPr lang="zh-CN" altLang="zh-CN" sz="1200" dirty="0"/>
          </a:p>
          <a:p>
            <a:r>
              <a:rPr lang="zh-CN" altLang="zh-CN" sz="1200" dirty="0"/>
              <a:t>处理字符串 </a:t>
            </a:r>
            <a:r>
              <a:rPr lang="en-US" altLang="zh-CN" sz="1200" dirty="0" err="1"/>
              <a:t>seq</a:t>
            </a:r>
            <a:endParaRPr lang="zh-CN" altLang="zh-CN" sz="1200" dirty="0"/>
          </a:p>
          <a:p>
            <a:r>
              <a:rPr lang="en-US" altLang="zh-CN" sz="1200" dirty="0"/>
              <a:t>		</a:t>
            </a:r>
            <a:r>
              <a:rPr lang="zh-CN" altLang="zh-CN" sz="1200" dirty="0"/>
              <a:t>字符串分析</a:t>
            </a:r>
            <a:r>
              <a:rPr lang="en-US" altLang="zh-CN" sz="1200" dirty="0"/>
              <a:t> select </a:t>
            </a:r>
            <a:r>
              <a:rPr lang="zh-CN" altLang="zh-CN" sz="1200" dirty="0"/>
              <a:t>字符串错误</a:t>
            </a:r>
            <a:endParaRPr lang="zh-CN" altLang="zh-CN" sz="1200" dirty="0"/>
          </a:p>
          <a:p>
            <a:r>
              <a:rPr lang="en-US" altLang="zh-CN" sz="1200" dirty="0"/>
              <a:t>			</a:t>
            </a:r>
            <a:r>
              <a:rPr lang="zh-CN" altLang="zh-CN" sz="1200" dirty="0"/>
              <a:t>抛出异常</a:t>
            </a:r>
            <a:endParaRPr lang="zh-CN" altLang="zh-CN" sz="1200" dirty="0"/>
          </a:p>
          <a:p>
            <a:r>
              <a:rPr lang="en-US" altLang="zh-CN" sz="1200" dirty="0"/>
              <a:t>		</a:t>
            </a:r>
            <a:r>
              <a:rPr lang="zh-CN" altLang="zh-CN" sz="1200" dirty="0"/>
              <a:t>字符串分析</a:t>
            </a:r>
            <a:r>
              <a:rPr lang="en-US" altLang="zh-CN" sz="1200" dirty="0"/>
              <a:t> or </a:t>
            </a:r>
            <a:r>
              <a:rPr lang="zh-CN" altLang="zh-CN" sz="1200" dirty="0"/>
              <a:t>字符串正确</a:t>
            </a:r>
            <a:endParaRPr lang="zh-CN" altLang="zh-CN" sz="1200" dirty="0"/>
          </a:p>
          <a:p>
            <a:r>
              <a:rPr lang="en-US" altLang="zh-CN" sz="1200" dirty="0"/>
              <a:t>			Login</a:t>
            </a:r>
            <a:endParaRPr lang="zh-CN" altLang="zh-CN" sz="1200" dirty="0"/>
          </a:p>
          <a:p>
            <a:r>
              <a:rPr lang="en-US" altLang="zh-CN" sz="1200" dirty="0"/>
              <a:t>		</a:t>
            </a:r>
            <a:r>
              <a:rPr lang="zh-CN" altLang="zh-CN" sz="1200" dirty="0"/>
              <a:t>字符串分析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en-US" altLang="zh-CN" sz="1200" dirty="0"/>
              <a:t>	</a:t>
            </a:r>
            <a:r>
              <a:rPr lang="zh-CN" altLang="zh-CN" sz="1200" dirty="0"/>
              <a:t>处理字符串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zh-CN" altLang="zh-CN" sz="1200" dirty="0"/>
              <a:t>登陆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zh-CN" altLang="zh-CN" sz="1200" dirty="0"/>
              <a:t>分析帐号</a:t>
            </a:r>
            <a:r>
              <a:rPr lang="en-US" altLang="zh-CN" sz="1200" dirty="0"/>
              <a:t> or </a:t>
            </a:r>
            <a:r>
              <a:rPr lang="zh-CN" altLang="zh-CN" sz="1200" dirty="0"/>
              <a:t>还没有帐号</a:t>
            </a:r>
            <a:endParaRPr lang="zh-CN" altLang="zh-CN" sz="1200" dirty="0"/>
          </a:p>
          <a:p>
            <a:r>
              <a:rPr lang="en-US" altLang="zh-CN" sz="1200" dirty="0"/>
              <a:t>	</a:t>
            </a:r>
            <a:r>
              <a:rPr lang="zh-CN" altLang="zh-CN" sz="1200" dirty="0"/>
              <a:t>注册</a:t>
            </a:r>
            <a:r>
              <a:rPr lang="en-US" altLang="zh-CN" sz="1200" dirty="0" err="1"/>
              <a:t>seq</a:t>
            </a:r>
            <a:endParaRPr lang="zh-CN" altLang="zh-CN" sz="1200" dirty="0"/>
          </a:p>
          <a:p>
            <a:r>
              <a:rPr lang="en-US" altLang="zh-CN" sz="1200" dirty="0"/>
              <a:t>		</a:t>
            </a:r>
            <a:r>
              <a:rPr lang="zh-CN" altLang="zh-CN" sz="1200" dirty="0"/>
              <a:t>输入帐号密码以及确认密码</a:t>
            </a:r>
            <a:endParaRPr lang="zh-CN" altLang="zh-CN" sz="1200" dirty="0"/>
          </a:p>
          <a:p>
            <a:r>
              <a:rPr lang="en-US" altLang="zh-CN" sz="1200" dirty="0"/>
              <a:t>		</a:t>
            </a:r>
            <a:r>
              <a:rPr lang="zh-CN" altLang="zh-CN" sz="1200" dirty="0"/>
              <a:t>处理字符串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seq</a:t>
            </a:r>
            <a:endParaRPr lang="zh-CN" altLang="zh-CN" sz="1200" dirty="0"/>
          </a:p>
          <a:p>
            <a:r>
              <a:rPr lang="en-US" altLang="zh-CN" sz="1200" dirty="0"/>
              <a:t>			</a:t>
            </a:r>
            <a:r>
              <a:rPr lang="zh-CN" altLang="zh-CN" sz="1200" dirty="0"/>
              <a:t>字符串分析</a:t>
            </a:r>
            <a:r>
              <a:rPr lang="en-US" altLang="zh-CN" sz="1200" dirty="0"/>
              <a:t> select </a:t>
            </a:r>
            <a:r>
              <a:rPr lang="zh-CN" altLang="zh-CN" sz="1200" dirty="0"/>
              <a:t>字符串错误</a:t>
            </a:r>
            <a:endParaRPr lang="zh-CN" altLang="zh-CN" sz="1200" dirty="0"/>
          </a:p>
          <a:p>
            <a:r>
              <a:rPr lang="en-US" altLang="zh-CN" sz="1200" dirty="0"/>
              <a:t>				</a:t>
            </a:r>
            <a:r>
              <a:rPr lang="zh-CN" altLang="zh-CN" sz="1200" dirty="0"/>
              <a:t>抛出异常</a:t>
            </a:r>
            <a:endParaRPr lang="zh-CN" altLang="zh-CN" sz="1200" dirty="0"/>
          </a:p>
          <a:p>
            <a:r>
              <a:rPr lang="en-US" altLang="zh-CN" sz="1200" dirty="0"/>
              <a:t>			</a:t>
            </a:r>
            <a:r>
              <a:rPr lang="zh-CN" altLang="zh-CN" sz="1200" dirty="0"/>
              <a:t>字符串分析</a:t>
            </a:r>
            <a:r>
              <a:rPr lang="en-US" altLang="zh-CN" sz="1200" dirty="0"/>
              <a:t> select </a:t>
            </a:r>
            <a:r>
              <a:rPr lang="zh-CN" altLang="zh-CN" sz="1200" dirty="0"/>
              <a:t>字符串正确</a:t>
            </a:r>
            <a:endParaRPr lang="zh-CN" altLang="zh-CN" sz="1200" dirty="0"/>
          </a:p>
          <a:p>
            <a:r>
              <a:rPr lang="en-US" altLang="zh-CN" sz="1200" dirty="0"/>
              <a:t>				</a:t>
            </a:r>
            <a:r>
              <a:rPr lang="en-US" altLang="zh-CN" sz="1200" dirty="0" err="1"/>
              <a:t>Regist</a:t>
            </a:r>
            <a:endParaRPr lang="zh-CN" altLang="zh-CN" sz="1200" dirty="0"/>
          </a:p>
          <a:p>
            <a:r>
              <a:rPr lang="en-US" altLang="zh-CN" sz="1200" dirty="0"/>
              <a:t>			</a:t>
            </a:r>
            <a:r>
              <a:rPr lang="zh-CN" altLang="zh-CN" sz="1200" dirty="0"/>
              <a:t>字符串分析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en-US" altLang="zh-CN" sz="1200" dirty="0"/>
              <a:t>		</a:t>
            </a:r>
            <a:r>
              <a:rPr lang="zh-CN" altLang="zh-CN" sz="1200" dirty="0"/>
              <a:t>处理字符串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en-US" altLang="zh-CN" sz="1200" dirty="0"/>
              <a:t>	</a:t>
            </a:r>
            <a:r>
              <a:rPr lang="zh-CN" altLang="zh-CN" sz="1200" dirty="0"/>
              <a:t>注册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zh-CN" altLang="zh-CN" sz="1200" dirty="0"/>
              <a:t>分析帐号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zh-CN" altLang="zh-CN" sz="1200" dirty="0"/>
              <a:t>注册登陆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6349" y="1014057"/>
            <a:ext cx="80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企业功能模块：</a:t>
            </a:r>
            <a:r>
              <a:rPr lang="zh-CN" altLang="zh-CN" dirty="0"/>
              <a:t>该模块主要提供企业招聘信息、活动的发布和修改、接受简历的反馈、提出对系统的反馈。</a:t>
            </a:r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43" name="矩形 42"/>
          <p:cNvSpPr/>
          <p:nvPr/>
        </p:nvSpPr>
        <p:spPr>
          <a:xfrm>
            <a:off x="1632868" y="334846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758" y="1946822"/>
            <a:ext cx="5374282" cy="437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" y="1600835"/>
            <a:ext cx="4417060" cy="528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2706862" y="304228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32868" y="334846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030" y="1132159"/>
            <a:ext cx="10977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学生模块：</a:t>
            </a:r>
            <a:r>
              <a:rPr lang="zh-CN" altLang="zh-CN" dirty="0"/>
              <a:t>该模块主要提供学生方的个人简历的填写以及投递，招聘信息的查询、对企业和系统的评价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r>
              <a:rPr lang="zh-CN" altLang="zh-CN" dirty="0" smtClean="0"/>
              <a:t>实习</a:t>
            </a:r>
            <a:r>
              <a:rPr lang="zh-CN" altLang="zh-CN" dirty="0"/>
              <a:t>日记和三方协议的上传。</a:t>
            </a:r>
            <a:endParaRPr lang="zh-CN" altLang="en-US" dirty="0"/>
          </a:p>
        </p:txBody>
      </p:sp>
      <p:pic>
        <p:nvPicPr>
          <p:cNvPr id="4099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72" y="1680240"/>
            <a:ext cx="8475611" cy="52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32868" y="334846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4720" y="1071565"/>
            <a:ext cx="36699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/>
              <a:t> 学生界面 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个人简历的填写上传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输入个人简介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select</a:t>
            </a:r>
            <a:r>
              <a:rPr lang="zh-CN" altLang="zh-CN" sz="1600" dirty="0"/>
              <a:t>字符串错误</a:t>
            </a:r>
            <a:endParaRPr lang="zh-CN" altLang="zh-CN" sz="1600" dirty="0"/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抛出异常</a:t>
            </a:r>
            <a:endParaRPr lang="zh-CN" altLang="zh-CN" sz="1600" dirty="0"/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字符串分析 </a:t>
            </a:r>
            <a:r>
              <a:rPr lang="en-US" altLang="zh-CN" sz="1600" dirty="0"/>
              <a:t>or  </a:t>
            </a:r>
            <a:r>
              <a:rPr lang="zh-CN" altLang="zh-CN" sz="1600" dirty="0"/>
              <a:t>字符串正确</a:t>
            </a:r>
            <a:endParaRPr lang="zh-CN" altLang="zh-CN" sz="1600" dirty="0"/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上传</a:t>
            </a:r>
            <a:endParaRPr lang="zh-CN" altLang="zh-CN" sz="1600" dirty="0"/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个人简历的上传</a:t>
            </a:r>
            <a:r>
              <a:rPr lang="en-US" altLang="zh-CN" sz="1600" dirty="0"/>
              <a:t> 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zh-CN" altLang="zh-CN" sz="1600" dirty="0"/>
              <a:t>查询招聘信息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输入查询关键字</a:t>
            </a:r>
            <a:endParaRPr lang="zh-CN" altLang="zh-CN" sz="1600" dirty="0"/>
          </a:p>
          <a:p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select</a:t>
            </a:r>
            <a:r>
              <a:rPr lang="zh-CN" altLang="zh-CN" sz="1600" dirty="0"/>
              <a:t>字符串错误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zh-CN" altLang="zh-CN" sz="1600" dirty="0"/>
              <a:t>抛出异常</a:t>
            </a:r>
            <a:endParaRPr lang="zh-CN" altLang="zh-CN" sz="1600" dirty="0"/>
          </a:p>
          <a:p>
            <a:r>
              <a:rPr lang="en-US" altLang="zh-CN" sz="1600" dirty="0"/>
              <a:t>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or </a:t>
            </a:r>
            <a:r>
              <a:rPr lang="zh-CN" altLang="zh-CN" sz="1600" dirty="0"/>
              <a:t>字符串正确</a:t>
            </a:r>
            <a:endParaRPr lang="zh-CN" altLang="zh-CN" sz="1600" dirty="0"/>
          </a:p>
          <a:p>
            <a:r>
              <a:rPr lang="zh-CN" altLang="zh-CN" sz="1600" dirty="0"/>
              <a:t>上传</a:t>
            </a:r>
            <a:endParaRPr lang="zh-CN" altLang="zh-CN" sz="1600" dirty="0"/>
          </a:p>
          <a:p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zh-CN" altLang="zh-CN" sz="1600" dirty="0"/>
              <a:t>界面显示查询结果</a:t>
            </a:r>
            <a:endParaRPr lang="zh-CN" altLang="zh-CN" sz="1600" dirty="0"/>
          </a:p>
          <a:p>
            <a:r>
              <a:rPr lang="zh-CN" altLang="zh-CN" sz="1600" dirty="0"/>
              <a:t>查询招聘信息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4419707" y="933065"/>
            <a:ext cx="3015569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dirty="0"/>
              <a:t>评价系统</a:t>
            </a:r>
            <a:r>
              <a:rPr lang="en-US" altLang="zh-CN" sz="1600" dirty="0"/>
              <a:t>/</a:t>
            </a:r>
            <a:r>
              <a:rPr lang="zh-CN" altLang="zh-CN" sz="1600" dirty="0"/>
              <a:t>企业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输入评价</a:t>
            </a:r>
            <a:endParaRPr lang="zh-CN" altLang="zh-CN" sz="1600" dirty="0"/>
          </a:p>
          <a:p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字符串分析 </a:t>
            </a:r>
            <a:r>
              <a:rPr lang="en-US" altLang="zh-CN" sz="1600" dirty="0"/>
              <a:t>select</a:t>
            </a:r>
            <a:r>
              <a:rPr lang="zh-CN" altLang="zh-CN" sz="1600" dirty="0"/>
              <a:t>字符串错误</a:t>
            </a:r>
            <a:endParaRPr lang="zh-CN" altLang="zh-CN" sz="1600" dirty="0"/>
          </a:p>
          <a:p>
            <a:r>
              <a:rPr lang="zh-CN" altLang="zh-CN" sz="1600" dirty="0"/>
              <a:t>抛出异常</a:t>
            </a:r>
            <a:endParaRPr lang="zh-CN" altLang="zh-CN" sz="1600" dirty="0"/>
          </a:p>
          <a:p>
            <a:r>
              <a:rPr lang="zh-CN" altLang="zh-CN" sz="1600" dirty="0"/>
              <a:t>字符串分析 </a:t>
            </a:r>
            <a:r>
              <a:rPr lang="en-US" altLang="zh-CN" sz="1600" dirty="0"/>
              <a:t>or  </a:t>
            </a:r>
            <a:r>
              <a:rPr lang="zh-CN" altLang="zh-CN" sz="1600" dirty="0"/>
              <a:t>输入字符串正确</a:t>
            </a:r>
            <a:endParaRPr lang="zh-CN" altLang="zh-CN" sz="1600" dirty="0"/>
          </a:p>
          <a:p>
            <a:r>
              <a:rPr lang="zh-CN" altLang="zh-CN" sz="1600" dirty="0"/>
              <a:t>上传</a:t>
            </a:r>
            <a:endParaRPr lang="zh-CN" altLang="zh-CN" sz="1600" dirty="0"/>
          </a:p>
          <a:p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zh-CN" altLang="zh-CN" sz="1600" dirty="0"/>
              <a:t>评价系统</a:t>
            </a:r>
            <a:r>
              <a:rPr lang="en-US" altLang="zh-CN" sz="1600" dirty="0"/>
              <a:t>/</a:t>
            </a:r>
            <a:r>
              <a:rPr lang="zh-CN" altLang="zh-CN" sz="1600" dirty="0"/>
              <a:t>企业</a:t>
            </a:r>
            <a:r>
              <a:rPr lang="en-US" altLang="zh-CN" sz="1600" dirty="0"/>
              <a:t> 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zh-CN" altLang="zh-CN" sz="1600" dirty="0"/>
              <a:t>输入三方协议</a:t>
            </a:r>
            <a:r>
              <a:rPr lang="en-US" altLang="zh-CN" sz="1600" dirty="0"/>
              <a:t>/</a:t>
            </a:r>
            <a:r>
              <a:rPr lang="zh-CN" altLang="zh-CN" sz="1600" dirty="0"/>
              <a:t>实习日记信息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输入三方协议</a:t>
            </a:r>
            <a:r>
              <a:rPr lang="en-US" altLang="zh-CN" sz="1600" dirty="0"/>
              <a:t>/</a:t>
            </a:r>
            <a:r>
              <a:rPr lang="zh-CN" altLang="zh-CN" sz="1600" dirty="0"/>
              <a:t>实习日记</a:t>
            </a:r>
            <a:endParaRPr lang="zh-CN" altLang="zh-CN" sz="1600" dirty="0"/>
          </a:p>
          <a:p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字符串分析 </a:t>
            </a:r>
            <a:r>
              <a:rPr lang="en-US" altLang="zh-CN" sz="1600" dirty="0"/>
              <a:t>select  </a:t>
            </a:r>
            <a:r>
              <a:rPr lang="zh-CN" altLang="zh-CN" sz="1600" dirty="0"/>
              <a:t>字符串错误</a:t>
            </a:r>
            <a:endParaRPr lang="zh-CN" altLang="zh-CN" sz="1600" dirty="0"/>
          </a:p>
          <a:p>
            <a:r>
              <a:rPr lang="zh-CN" altLang="zh-CN" sz="1600" dirty="0"/>
              <a:t>抛出异常</a:t>
            </a:r>
            <a:endParaRPr lang="zh-CN" altLang="zh-CN" sz="1600" dirty="0"/>
          </a:p>
          <a:p>
            <a:r>
              <a:rPr lang="zh-CN" altLang="zh-CN" sz="1600" dirty="0"/>
              <a:t>字符串分析 </a:t>
            </a:r>
            <a:r>
              <a:rPr lang="en-US" altLang="zh-CN" sz="1600" dirty="0"/>
              <a:t>or  </a:t>
            </a:r>
            <a:r>
              <a:rPr lang="zh-CN" altLang="zh-CN" sz="1600" dirty="0"/>
              <a:t>输入字符串正确</a:t>
            </a:r>
            <a:endParaRPr lang="zh-CN" altLang="zh-CN" sz="1600" dirty="0"/>
          </a:p>
          <a:p>
            <a:r>
              <a:rPr lang="zh-CN" altLang="zh-CN" sz="1600" dirty="0"/>
              <a:t>上传</a:t>
            </a:r>
            <a:endParaRPr lang="zh-CN" altLang="zh-CN" sz="1600" dirty="0"/>
          </a:p>
          <a:p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zh-CN" altLang="zh-CN" sz="1600" dirty="0"/>
              <a:t>输入三方协议</a:t>
            </a:r>
            <a:r>
              <a:rPr lang="en-US" altLang="zh-CN" sz="1600" dirty="0"/>
              <a:t>/</a:t>
            </a:r>
            <a:r>
              <a:rPr lang="zh-CN" altLang="zh-CN" sz="1600" dirty="0"/>
              <a:t>实习日记</a:t>
            </a:r>
            <a:r>
              <a:rPr lang="en-US" altLang="zh-CN" sz="1600" dirty="0"/>
              <a:t> 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zh-CN" altLang="zh-CN" sz="1600" dirty="0"/>
              <a:t>学生界面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32868" y="334846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697" y="973999"/>
            <a:ext cx="630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校方模块：</a:t>
            </a:r>
            <a:r>
              <a:rPr lang="zh-CN" altLang="zh-CN" dirty="0"/>
              <a:t>本模块主要用于校方对企业及学生等内容的</a:t>
            </a:r>
            <a:r>
              <a:rPr lang="zh-CN" altLang="zh-CN" dirty="0" smtClean="0"/>
              <a:t>管理</a:t>
            </a:r>
            <a:endParaRPr lang="zh-CN" altLang="zh-CN" dirty="0"/>
          </a:p>
        </p:txBody>
      </p:sp>
      <p:pic>
        <p:nvPicPr>
          <p:cNvPr id="5122" name="图片 4" descr="g02设置jackson图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353" y="610380"/>
            <a:ext cx="6053559" cy="629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15415" y="1280635"/>
            <a:ext cx="3002745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dirty="0"/>
              <a:t>学校界面 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学生活动发布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输入活动内容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select</a:t>
            </a:r>
            <a:r>
              <a:rPr lang="zh-CN" altLang="zh-CN" sz="1600" dirty="0"/>
              <a:t>字符串错误</a:t>
            </a:r>
            <a:endParaRPr lang="zh-CN" altLang="zh-CN" sz="1600" dirty="0"/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抛出异常</a:t>
            </a:r>
            <a:endParaRPr lang="zh-CN" altLang="zh-CN" sz="1600" dirty="0"/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字符串分析 </a:t>
            </a:r>
            <a:r>
              <a:rPr lang="en-US" altLang="zh-CN" sz="1600" dirty="0"/>
              <a:t>or  </a:t>
            </a:r>
            <a:r>
              <a:rPr lang="zh-CN" altLang="zh-CN" sz="1600" dirty="0"/>
              <a:t>字符串正确</a:t>
            </a:r>
            <a:endParaRPr lang="zh-CN" altLang="zh-CN" sz="1600" dirty="0"/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上传</a:t>
            </a:r>
            <a:endParaRPr lang="zh-CN" altLang="zh-CN" sz="1600" dirty="0"/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学生活动发布</a:t>
            </a:r>
            <a:r>
              <a:rPr lang="en-US" altLang="zh-CN" sz="1600" dirty="0"/>
              <a:t> 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zh-CN" altLang="zh-CN" sz="1600" dirty="0"/>
              <a:t>企业活动发布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输入活动内容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select</a:t>
            </a:r>
            <a:r>
              <a:rPr lang="zh-CN" altLang="zh-CN" sz="1600" dirty="0"/>
              <a:t>字符串错误</a:t>
            </a:r>
            <a:endParaRPr lang="zh-CN" altLang="zh-CN" sz="1600" dirty="0"/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抛出异常</a:t>
            </a:r>
            <a:endParaRPr lang="zh-CN" altLang="zh-CN" sz="1600" dirty="0"/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字符串分析 </a:t>
            </a:r>
            <a:r>
              <a:rPr lang="en-US" altLang="zh-CN" sz="1600" dirty="0"/>
              <a:t>or  </a:t>
            </a:r>
            <a:r>
              <a:rPr lang="zh-CN" altLang="zh-CN" sz="1600" dirty="0"/>
              <a:t>字符串正确</a:t>
            </a:r>
            <a:endParaRPr lang="zh-CN" altLang="zh-CN" sz="1600" dirty="0"/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上传</a:t>
            </a:r>
            <a:endParaRPr lang="zh-CN" altLang="zh-CN" sz="1600" dirty="0"/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企业活动发布</a:t>
            </a:r>
            <a:r>
              <a:rPr lang="en-US" altLang="zh-CN" sz="1600" dirty="0"/>
              <a:t> 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3608249" y="1280635"/>
            <a:ext cx="2909771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dirty="0"/>
              <a:t>查询企业</a:t>
            </a:r>
            <a:r>
              <a:rPr lang="en-US" altLang="zh-CN" sz="1600" dirty="0"/>
              <a:t>/</a:t>
            </a:r>
            <a:r>
              <a:rPr lang="zh-CN" altLang="zh-CN" sz="1600" dirty="0"/>
              <a:t>学生信息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输入查询关键字</a:t>
            </a:r>
            <a:endParaRPr lang="zh-CN" altLang="zh-CN" sz="1600" dirty="0"/>
          </a:p>
          <a:p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select</a:t>
            </a:r>
            <a:r>
              <a:rPr lang="zh-CN" altLang="zh-CN" sz="1600" dirty="0"/>
              <a:t>字符串错误</a:t>
            </a:r>
            <a:endParaRPr lang="zh-CN" altLang="zh-CN" sz="1600" dirty="0"/>
          </a:p>
          <a:p>
            <a:r>
              <a:rPr lang="en-US" altLang="zh-CN" sz="1600" dirty="0"/>
              <a:t>    </a:t>
            </a:r>
            <a:r>
              <a:rPr lang="zh-CN" altLang="zh-CN" sz="1600" dirty="0"/>
              <a:t>抛出异常</a:t>
            </a:r>
            <a:endParaRPr lang="zh-CN" altLang="zh-CN" sz="1600" dirty="0"/>
          </a:p>
          <a:p>
            <a:r>
              <a:rPr lang="en-US" altLang="zh-CN" sz="1600" dirty="0"/>
              <a:t>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or </a:t>
            </a:r>
            <a:r>
              <a:rPr lang="zh-CN" altLang="zh-CN" sz="1600" dirty="0"/>
              <a:t>字符串正确</a:t>
            </a:r>
            <a:endParaRPr lang="zh-CN" altLang="zh-CN" sz="1600" dirty="0"/>
          </a:p>
          <a:p>
            <a:r>
              <a:rPr lang="zh-CN" altLang="zh-CN" sz="1600" dirty="0"/>
              <a:t>上传</a:t>
            </a:r>
            <a:endParaRPr lang="zh-CN" altLang="zh-CN" sz="1600" dirty="0"/>
          </a:p>
          <a:p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zh-CN" altLang="zh-CN" sz="1600" dirty="0"/>
              <a:t>界面显示查询结果</a:t>
            </a:r>
            <a:endParaRPr lang="zh-CN" altLang="zh-CN" sz="1600" dirty="0"/>
          </a:p>
          <a:p>
            <a:r>
              <a:rPr lang="zh-CN" altLang="zh-CN" sz="1600" dirty="0"/>
              <a:t>查询企业</a:t>
            </a:r>
            <a:r>
              <a:rPr lang="en-US" altLang="zh-CN" sz="1600" dirty="0"/>
              <a:t>/</a:t>
            </a:r>
            <a:r>
              <a:rPr lang="zh-CN" altLang="zh-CN" sz="1600" dirty="0"/>
              <a:t>学生信息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zh-CN" altLang="zh-CN" sz="1600" dirty="0"/>
              <a:t>企业材料审核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下载企业材料</a:t>
            </a:r>
            <a:endParaRPr lang="zh-CN" altLang="zh-CN" sz="1600" dirty="0"/>
          </a:p>
          <a:p>
            <a:r>
              <a:rPr lang="zh-CN" altLang="zh-CN" sz="1600" dirty="0"/>
              <a:t>人工审查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人工审查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zh-CN" altLang="zh-CN" sz="1600" dirty="0"/>
              <a:t>企业材料审核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zh-CN" altLang="zh-CN" sz="1600" dirty="0"/>
              <a:t>学校界面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32868" y="334846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697" y="973999"/>
            <a:ext cx="659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模块管理员：</a:t>
            </a:r>
            <a:r>
              <a:rPr lang="zh-CN" altLang="zh-CN" dirty="0"/>
              <a:t>本模块主要用于校方对企业及学生等内容的</a:t>
            </a:r>
            <a:r>
              <a:rPr lang="zh-CN" altLang="zh-CN" dirty="0" smtClean="0"/>
              <a:t>管理</a:t>
            </a:r>
            <a:endParaRPr lang="zh-CN" altLang="zh-CN" dirty="0"/>
          </a:p>
        </p:txBody>
      </p:sp>
      <p:pic>
        <p:nvPicPr>
          <p:cNvPr id="6146" name="图片 5" descr="g02设置jackson图 (1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773" y="1197319"/>
            <a:ext cx="11524885" cy="561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2560</Words>
  <Application>WPS 演示</Application>
  <PresentationFormat>宽屏</PresentationFormat>
  <Paragraphs>343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Administrator</cp:lastModifiedBy>
  <cp:revision>214</cp:revision>
  <dcterms:created xsi:type="dcterms:W3CDTF">2014-12-17T13:36:00Z</dcterms:created>
  <dcterms:modified xsi:type="dcterms:W3CDTF">2017-12-05T11:16:33Z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