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19" r:id="rId25"/>
    <p:sldId id="320" r:id="rId26"/>
    <p:sldId id="321" r:id="rId27"/>
    <p:sldId id="297"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132" y="56"/>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88003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477328"/>
          </a:xfrm>
          <a:prstGeom prst="rect">
            <a:avLst/>
          </a:prstGeom>
          <a:noFill/>
        </p:spPr>
        <p:txBody>
          <a:bodyPr wrap="square" rtlCol="0">
            <a:spAutoFit/>
          </a:bodyPr>
          <a:lstStyle/>
          <a:p>
            <a:pPr algn="ctr"/>
            <a:r>
              <a:rPr lang="en-US" altLang="zh-CN" dirty="0" smtClean="0">
                <a:solidFill>
                  <a:srgbClr val="346182"/>
                </a:solidFill>
                <a:latin typeface="微软雅黑" panose="020B0503020204020204" pitchFamily="34" charset="-122"/>
                <a:ea typeface="微软雅黑" panose="020B0503020204020204" pitchFamily="34" charset="-122"/>
              </a:rPr>
              <a:t>G02</a:t>
            </a:r>
            <a:r>
              <a:rPr lang="zh-CN" altLang="en-US" dirty="0" smtClean="0">
                <a:solidFill>
                  <a:srgbClr val="346182"/>
                </a:solidFill>
                <a:latin typeface="微软雅黑" panose="020B0503020204020204" pitchFamily="34" charset="-122"/>
                <a:ea typeface="微软雅黑" panose="020B0503020204020204" pitchFamily="34" charset="-122"/>
              </a:rPr>
              <a:t>小组</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成员</a:t>
            </a:r>
            <a:r>
              <a:rPr lang="zh-CN" altLang="en-US" dirty="0" smtClean="0">
                <a:solidFill>
                  <a:srgbClr val="346182"/>
                </a:solidFill>
                <a:latin typeface="微软雅黑" panose="020B0503020204020204" pitchFamily="34" charset="-122"/>
                <a:ea typeface="微软雅黑" panose="020B0503020204020204" pitchFamily="34" charset="-122"/>
              </a:rPr>
              <a:t>：陈先锋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1608" y="-380197"/>
            <a:ext cx="2969741" cy="296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46888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566160"/>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92024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9728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pic>
        <p:nvPicPr>
          <p:cNvPr id="3" name="图片 2" descr="微信图片1"/>
          <p:cNvPicPr>
            <a:picLocks noChangeAspect="1"/>
          </p:cNvPicPr>
          <p:nvPr/>
        </p:nvPicPr>
        <p:blipFill>
          <a:blip r:embed="rId2"/>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3"/>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4"/>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pic>
        <p:nvPicPr>
          <p:cNvPr id="2" name="图片 1" descr="微信图片_20171115101646"/>
          <p:cNvPicPr>
            <a:picLocks noChangeAspect="1"/>
          </p:cNvPicPr>
          <p:nvPr/>
        </p:nvPicPr>
        <p:blipFill>
          <a:blip r:embed="rId2"/>
          <a:stretch>
            <a:fillRect/>
          </a:stretch>
        </p:blipFill>
        <p:spPr>
          <a:xfrm>
            <a:off x="4008120" y="772160"/>
            <a:ext cx="3291840" cy="585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lstStyle/>
          <a:p>
            <a:pPr algn="l"/>
            <a:r>
              <a:rPr lang="zh-CN" altLang="en-US"/>
              <a:t> </a:t>
            </a:r>
          </a:p>
        </p:txBody>
      </p:sp>
      <p:pic>
        <p:nvPicPr>
          <p:cNvPr id="3" name="图片 2" descr="微信图片_20171115101701"/>
          <p:cNvPicPr>
            <a:picLocks noChangeAspect="1"/>
          </p:cNvPicPr>
          <p:nvPr/>
        </p:nvPicPr>
        <p:blipFill>
          <a:blip r:embed="rId2"/>
          <a:stretch>
            <a:fillRect/>
          </a:stretch>
        </p:blipFill>
        <p:spPr>
          <a:xfrm>
            <a:off x="4212590" y="902970"/>
            <a:ext cx="3249930" cy="578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2049</Words>
  <Application>Microsoft Office PowerPoint</Application>
  <PresentationFormat>宽屏</PresentationFormat>
  <Paragraphs>352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thlnkpad</cp:lastModifiedBy>
  <cp:revision>201</cp:revision>
  <dcterms:created xsi:type="dcterms:W3CDTF">2014-12-17T13:36:00Z</dcterms:created>
  <dcterms:modified xsi:type="dcterms:W3CDTF">2017-11-15T03:35:16Z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