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61" r:id="rId2"/>
  </p:sldIdLst>
  <p:sldSz cx="12192000" cy="6858000"/>
  <p:notesSz cx="6858000" cy="9144000"/>
  <p:embeddedFontLst>
    <p:embeddedFont>
      <p:font typeface="BIZ UDゴシック" panose="020B0400000000000000" pitchFamily="49" charset="-128"/>
      <p:regular r:id="rId4"/>
      <p:bold r:id="rId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h8m5YPhawKCUziIVzI5wukVRMg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BE83B6-AA82-4EC3-A803-DC4D5D2660D1}" v="22" dt="2025-03-12T06:37:58.098"/>
  </p1510:revLst>
</p1510:revInfo>
</file>

<file path=ppt/tableStyles.xml><?xml version="1.0" encoding="utf-8"?>
<a:tblStyleLst xmlns:a="http://schemas.openxmlformats.org/drawingml/2006/main" def="{C17FD26E-CF84-4DE2-BB5A-E6BF6E793B89}">
  <a:tblStyle styleId="{C17FD26E-CF84-4DE2-BB5A-E6BF6E793B89}" styleName="Table_0">
    <a:wholeTbl>
      <a:tcTxStyle b="off" i="off">
        <a:font>
          <a:latin typeface="游ゴシック"/>
          <a:ea typeface="游ゴシック"/>
          <a:cs typeface="游ゴシック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FF847E8-3120-4331-BAF5-938EC78F38CA}" styleName="Table_1"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AF1"/>
          </a:solidFill>
        </a:fill>
      </a:tcStyle>
    </a:wholeTbl>
    <a:band1H>
      <a:tcTxStyle/>
      <a:tcStyle>
        <a:tcBdr/>
        <a:fill>
          <a:solidFill>
            <a:srgbClr val="CED2E2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D2E2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/>
        <a:fill>
          <a:solidFill>
            <a:srgbClr val="4A66AC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/>
        <a:fill>
          <a:solidFill>
            <a:srgbClr val="4A66AC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A66A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A66A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4" Type="http://customschemas.google.com/relationships/presentationmetadata" Target="metadata"/><Relationship Id="rId32" Type="http://schemas.openxmlformats.org/officeDocument/2006/relationships/customXml" Target="../customXml/item3.xml"/><Relationship Id="rId5" Type="http://schemas.openxmlformats.org/officeDocument/2006/relationships/font" Target="fonts/font2.fntdata"/><Relationship Id="rId28" Type="http://schemas.openxmlformats.org/officeDocument/2006/relationships/tableStyles" Target="tableStyles.xml"/><Relationship Id="rId31" Type="http://schemas.openxmlformats.org/officeDocument/2006/relationships/customXml" Target="../customXml/item2.xml"/><Relationship Id="rId4" Type="http://schemas.openxmlformats.org/officeDocument/2006/relationships/font" Target="fonts/font1.fntdata"/><Relationship Id="rId27" Type="http://schemas.openxmlformats.org/officeDocument/2006/relationships/theme" Target="theme/theme1.xml"/><Relationship Id="rId30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ja-JP" altLang="en-US"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ja-JP" altLang="en-US"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ja-JP" altLang="en-US"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>
              <a:defRPr>
                <a:latin typeface="BIZ UDゴシック" panose="020B0400000000000000" pitchFamily="49" charset="-128"/>
                <a:ea typeface="BIZ UDゴシック" panose="020B0400000000000000" pitchFamily="49" charset="-128"/>
              </a:defRPr>
            </a:lvl1pPr>
          </a:lstStyle>
          <a:p>
            <a:pPr algn="r">
              <a:buSzPts val="1200"/>
            </a:pPr>
            <a:fld id="{00000000-1234-1234-1234-123412341234}" type="slidenum">
              <a:rPr lang="en-US" altLang="ja-JP" sz="1200" smtClean="0">
                <a:solidFill>
                  <a:schemeClr val="dk1"/>
                </a:solidFill>
              </a:rPr>
              <a:pPr algn="r">
                <a:buSzPts val="1200"/>
              </a:pPr>
              <a:t>‹#›</a:t>
            </a:fld>
            <a:endParaRPr lang="ja-JP" altLang="en-US" sz="1200" dirty="0">
              <a:solidFill>
                <a:schemeClr val="dk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BIZ UDゴシック" panose="020B0400000000000000" pitchFamily="49" charset="-128"/>
        <a:ea typeface="BIZ UDゴシック" panose="020B0400000000000000" pitchFamily="49" charset="-128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248" name="Google Shape;2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ユーザー設定レイアウト">
  <p:cSld name="1_ユーザー設定レイアウト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Google Shape;47;p8"/>
          <p:cNvGraphicFramePr/>
          <p:nvPr/>
        </p:nvGraphicFramePr>
        <p:xfrm>
          <a:off x="623392" y="836712"/>
          <a:ext cx="10909200" cy="5769650"/>
        </p:xfrm>
        <a:graphic>
          <a:graphicData uri="http://schemas.openxmlformats.org/drawingml/2006/table">
            <a:tbl>
              <a:tblPr firstRow="1" bandRow="1">
                <a:noFill/>
                <a:tableStyleId>{C17FD26E-CF84-4DE2-BB5A-E6BF6E793B89}</a:tableStyleId>
              </a:tblPr>
              <a:tblGrid>
                <a:gridCol w="545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4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ja-JP" sz="2800" u="none" strike="noStrike" cap="none"/>
                        <a:t>Keep</a:t>
                      </a:r>
                      <a:endParaRPr sz="2800" u="none" strike="noStrike" cap="none"/>
                    </a:p>
                  </a:txBody>
                  <a:tcPr marL="91450" marR="91450" marT="45725" marB="45725"/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ja-JP" sz="2800" u="none" strike="noStrike" cap="none"/>
                        <a:t>Try</a:t>
                      </a:r>
                      <a:endParaRPr sz="2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4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ja-JP" sz="2800" u="none" strike="noStrike" cap="none"/>
                        <a:t>Problem</a:t>
                      </a:r>
                      <a:endParaRPr sz="2800" u="none" strike="noStrike" cap="none"/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Google Shape;48;p8"/>
          <p:cNvSpPr/>
          <p:nvPr/>
        </p:nvSpPr>
        <p:spPr>
          <a:xfrm>
            <a:off x="5915980" y="1988840"/>
            <a:ext cx="378042" cy="82809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BIZ UDゴシック" panose="020B0400000000000000" pitchFamily="49" charset="-128"/>
              <a:ea typeface="BIZ UDゴシック" panose="020B0400000000000000" pitchFamily="49" charset="-128"/>
              <a:cs typeface="Arial"/>
              <a:sym typeface="Arial"/>
            </a:endParaRPr>
          </a:p>
        </p:txBody>
      </p:sp>
      <p:sp>
        <p:nvSpPr>
          <p:cNvPr id="49" name="Google Shape;49;p8"/>
          <p:cNvSpPr/>
          <p:nvPr/>
        </p:nvSpPr>
        <p:spPr>
          <a:xfrm>
            <a:off x="5888977" y="4833156"/>
            <a:ext cx="378042" cy="82809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BIZ UDゴシック" panose="020B0400000000000000" pitchFamily="49" charset="-128"/>
              <a:ea typeface="BIZ UDゴシック" panose="020B0400000000000000" pitchFamily="49" charset="-128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&#10;縦書きテキスト" type="vertTitleAndTx">
  <p:cSld name="VERTICAL_TITLE_AND_VERTICAL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BIZ UDゴシック" panose="020B0400000000000000" pitchFamily="49" charset="-128"/>
                <a:ea typeface="BIZ UDゴシック" panose="020B0400000000000000" pitchFamily="49" charset="-128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BIZ UDゴシック" panose="020B0400000000000000" pitchFamily="49" charset="-128"/>
                <a:ea typeface="BIZ UDゴシック" panose="020B0400000000000000" pitchFamily="49" charset="-128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121" name="Google Shape;12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ja-JP" altLang="en-US" dirty="0"/>
          </a:p>
        </p:txBody>
      </p:sp>
      <p:sp>
        <p:nvSpPr>
          <p:cNvPr id="122" name="Google Shape;12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ja-JP" altLang="en-US" dirty="0"/>
          </a:p>
        </p:txBody>
      </p: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BIZ UDゴシック" panose="020B0400000000000000" pitchFamily="49" charset="-128"/>
                <a:ea typeface="BIZ UDゴシック" panose="020B0400000000000000" pitchFamily="49" charset="-128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BIZ UDゴシック" panose="020B0400000000000000" pitchFamily="49" charset="-128"/>
                <a:ea typeface="BIZ UDゴシック" panose="020B0400000000000000" pitchFamily="49" charset="-128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 dirty="0"/>
          </a:p>
        </p:txBody>
      </p:sp>
      <p:sp>
        <p:nvSpPr>
          <p:cNvPr id="53" name="Google Shape;5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ja-JP" altLang="en-US" dirty="0"/>
          </a:p>
        </p:txBody>
      </p:sp>
      <p:sp>
        <p:nvSpPr>
          <p:cNvPr id="54" name="Google Shape;5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ja-JP" altLang="en-US" dirty="0"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BIZ UDゴシック" panose="020B0400000000000000" pitchFamily="49" charset="-128"/>
                <a:ea typeface="BIZ UDゴシック" panose="020B0400000000000000" pitchFamily="49" charset="-128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BIZ UDゴシック" panose="020B0400000000000000" pitchFamily="49" charset="-128"/>
                <a:ea typeface="BIZ UDゴシック" panose="020B0400000000000000" pitchFamily="49" charset="-128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59" name="Google Shape;5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ja-JP" altLang="en-US" dirty="0"/>
          </a:p>
        </p:txBody>
      </p:sp>
      <p:sp>
        <p:nvSpPr>
          <p:cNvPr id="60" name="Google Shape;6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ja-JP" altLang="en-US" dirty="0"/>
          </a:p>
        </p:txBody>
      </p:sp>
      <p:sp>
        <p:nvSpPr>
          <p:cNvPr id="61" name="Google Shape;6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BIZ UDゴシック" panose="020B0400000000000000" pitchFamily="49" charset="-128"/>
                <a:ea typeface="BIZ UDゴシック" panose="020B0400000000000000" pitchFamily="49" charset="-128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ja-JP" altLang="en-US" dirty="0"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ja-JP" altLang="en-US" dirty="0"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BIZ UDゴシック" panose="020B0400000000000000" pitchFamily="49" charset="-128"/>
                <a:ea typeface="BIZ UDゴシック" panose="020B0400000000000000" pitchFamily="49" charset="-128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BIZ UDゴシック" panose="020B0400000000000000" pitchFamily="49" charset="-128"/>
                <a:ea typeface="BIZ UDゴシック" panose="020B0400000000000000" pitchFamily="49" charset="-128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71" name="Google Shape;71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BIZ UDゴシック" panose="020B0400000000000000" pitchFamily="49" charset="-128"/>
                <a:ea typeface="BIZ UDゴシック" panose="020B0400000000000000" pitchFamily="49" charset="-128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72" name="Google Shape;7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ja-JP" altLang="en-US" dirty="0"/>
          </a:p>
        </p:txBody>
      </p:sp>
      <p:sp>
        <p:nvSpPr>
          <p:cNvPr id="73" name="Google Shape;7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ja-JP" altLang="en-US" dirty="0"/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BIZ UDゴシック" panose="020B0400000000000000" pitchFamily="49" charset="-128"/>
                <a:ea typeface="BIZ UDゴシック" panose="020B0400000000000000" pitchFamily="49" charset="-128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7" name="Google Shape;7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BIZ UDゴシック" panose="020B0400000000000000" pitchFamily="49" charset="-128"/>
                <a:ea typeface="BIZ UDゴシック" panose="020B0400000000000000" pitchFamily="49" charset="-128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 dirty="0"/>
          </a:p>
        </p:txBody>
      </p:sp>
      <p:sp>
        <p:nvSpPr>
          <p:cNvPr id="78" name="Google Shape;7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BIZ UDゴシック" panose="020B0400000000000000" pitchFamily="49" charset="-128"/>
                <a:ea typeface="BIZ UDゴシック" panose="020B0400000000000000" pitchFamily="49" charset="-128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79" name="Google Shape;7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BIZ UDゴシック" panose="020B0400000000000000" pitchFamily="49" charset="-128"/>
                <a:ea typeface="BIZ UDゴシック" panose="020B0400000000000000" pitchFamily="49" charset="-128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BIZ UDゴシック" panose="020B0400000000000000" pitchFamily="49" charset="-128"/>
                <a:ea typeface="BIZ UDゴシック" panose="020B0400000000000000" pitchFamily="49" charset="-128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ja-JP" altLang="en-US" dirty="0"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ja-JP" altLang="en-US" dirty="0"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コンテンツ" type="objTx">
  <p:cSld name="OBJECT_WITH_CAPTION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BIZ UDゴシック" panose="020B0400000000000000" pitchFamily="49" charset="-128"/>
                <a:ea typeface="BIZ UDゴシック" panose="020B0400000000000000" pitchFamily="49" charset="-128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BIZ UDゴシック" panose="020B0400000000000000" pitchFamily="49" charset="-128"/>
                <a:ea typeface="BIZ UDゴシック" panose="020B0400000000000000" pitchFamily="49" charset="-128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 dirty="0"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BIZ UDゴシック" panose="020B0400000000000000" pitchFamily="49" charset="-128"/>
                <a:ea typeface="BIZ UDゴシック" panose="020B0400000000000000" pitchFamily="49" charset="-128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 dirty="0"/>
          </a:p>
        </p:txBody>
      </p:sp>
      <p:sp>
        <p:nvSpPr>
          <p:cNvPr id="102" name="Google Shape;10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ja-JP" altLang="en-US" dirty="0"/>
          </a:p>
        </p:txBody>
      </p:sp>
      <p:sp>
        <p:nvSpPr>
          <p:cNvPr id="103" name="Google Shape;10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ja-JP" altLang="en-US" dirty="0"/>
          </a:p>
        </p:txBody>
      </p:sp>
      <p:sp>
        <p:nvSpPr>
          <p:cNvPr id="104" name="Google Shape;10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BIZ UDゴシック" panose="020B0400000000000000" pitchFamily="49" charset="-128"/>
                <a:ea typeface="BIZ UDゴシック" panose="020B0400000000000000" pitchFamily="49" charset="-128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7" name="Google Shape;107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BIZ UDゴシック" panose="020B0400000000000000" pitchFamily="49" charset="-128"/>
                <a:ea typeface="BIZ UDゴシック" panose="020B0400000000000000" pitchFamily="49" charset="-128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 dirty="0"/>
          </a:p>
        </p:txBody>
      </p:sp>
      <p:sp>
        <p:nvSpPr>
          <p:cNvPr id="109" name="Google Shape;10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ja-JP" altLang="en-US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ja-JP" altLang="en-US"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縦書きテキスト" type="vertTx">
  <p:cSld name="VERTICAL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BIZ UDゴシック" panose="020B0400000000000000" pitchFamily="49" charset="-128"/>
                <a:ea typeface="BIZ UDゴシック" panose="020B0400000000000000" pitchFamily="49" charset="-128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BIZ UDゴシック" panose="020B0400000000000000" pitchFamily="49" charset="-128"/>
                <a:ea typeface="BIZ UDゴシック" panose="020B0400000000000000" pitchFamily="49" charset="-128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115" name="Google Shape;11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ja-JP" altLang="en-US" dirty="0"/>
          </a:p>
        </p:txBody>
      </p:sp>
      <p:sp>
        <p:nvSpPr>
          <p:cNvPr id="116" name="Google Shape;11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ja-JP" altLang="en-US"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ja-JP" altLang="en-US" dirty="0"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ja-JP" altLang="en-US" dirty="0"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9" r:id="rId7"/>
    <p:sldLayoutId id="2147483660" r:id="rId8"/>
    <p:sldLayoutId id="2147483661" r:id="rId9"/>
    <p:sldLayoutId id="214748366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BIZ UDゴシック" panose="020B0400000000000000" pitchFamily="49" charset="-128"/>
          <a:ea typeface="BIZ UDゴシック" panose="020B0400000000000000" pitchFamily="49" charset="-128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BIZ UDゴシック" panose="020B0400000000000000" pitchFamily="49" charset="-128"/>
          <a:ea typeface="BIZ UDゴシック" panose="020B0400000000000000" pitchFamily="49" charset="-128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"/>
          <p:cNvSpPr txBox="1">
            <a:spLocks noGrp="1"/>
          </p:cNvSpPr>
          <p:nvPr>
            <p:ph type="title" idx="4294967295"/>
          </p:nvPr>
        </p:nvSpPr>
        <p:spPr>
          <a:xfrm>
            <a:off x="656100" y="188200"/>
            <a:ext cx="105156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ja-JP" altLang="en-US" sz="3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レ</a:t>
            </a:r>
            <a:r>
              <a:rPr lang="ja-JP" sz="3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トロスペクティブ KPT分析</a:t>
            </a:r>
            <a:endParaRPr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IZ UDゴシックs">
      <a:majorFont>
        <a:latin typeface="Segoe UI"/>
        <a:ea typeface="BIZ UDPゴシック"/>
        <a:cs typeface=""/>
      </a:majorFont>
      <a:minorFont>
        <a:latin typeface="BIZ UDゴシック"/>
        <a:ea typeface="BIZ UD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A07DB161464EC4FACBAA2B593EEE190" ma:contentTypeVersion="12" ma:contentTypeDescription="新しいドキュメントを作成します。" ma:contentTypeScope="" ma:versionID="051518a30a420a2ece9481d19f3c71eb">
  <xsd:schema xmlns:xsd="http://www.w3.org/2001/XMLSchema" xmlns:xs="http://www.w3.org/2001/XMLSchema" xmlns:p="http://schemas.microsoft.com/office/2006/metadata/properties" xmlns:ns2="2afa740c-8647-489c-90ee-71e3257e9a14" targetNamespace="http://schemas.microsoft.com/office/2006/metadata/properties" ma:root="true" ma:fieldsID="20ab0b913f1fb9e547ce8a2ac6c2aa37" ns2:_="">
    <xsd:import namespace="2afa740c-8647-489c-90ee-71e3257e9a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fa740c-8647-489c-90ee-71e3257e9a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画像タグ" ma:readOnly="false" ma:fieldId="{5cf76f15-5ced-4ddc-b409-7134ff3c332f}" ma:taxonomyMulti="true" ma:sspId="12999001-c251-4000-ae10-b9b57511eec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afa740c-8647-489c-90ee-71e3257e9a1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FDAC1CC-6C42-467C-B0BE-44B7E55C3F35}"/>
</file>

<file path=customXml/itemProps2.xml><?xml version="1.0" encoding="utf-8"?>
<ds:datastoreItem xmlns:ds="http://schemas.openxmlformats.org/officeDocument/2006/customXml" ds:itemID="{5EF84CB2-A8B1-4211-9BD0-85C779173DE2}"/>
</file>

<file path=customXml/itemProps3.xml><?xml version="1.0" encoding="utf-8"?>
<ds:datastoreItem xmlns:ds="http://schemas.openxmlformats.org/officeDocument/2006/customXml" ds:itemID="{F34C2407-D920-4C7B-8DD3-341D0A7068A3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ワイド画面</PresentationFormat>
  <Paragraphs>1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BIZ UDゴシック</vt:lpstr>
      <vt:lpstr>Arial</vt:lpstr>
      <vt:lpstr>Office テーマ</vt:lpstr>
      <vt:lpstr>レトロスペクティブ KPT分析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ワークシート</dc:title>
  <dc:creator/>
  <cp:lastModifiedBy/>
  <cp:revision>1</cp:revision>
  <dcterms:created xsi:type="dcterms:W3CDTF">2025-03-12T06:37:09Z</dcterms:created>
  <dcterms:modified xsi:type="dcterms:W3CDTF">2025-05-17T05:15:36Z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0x0101009A07DB161464EC4FACBAA2B593EEE190</vt:lpwstr>
  </property>
</Properties>
</file>