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embeddedFontLst>
    <p:embeddedFont>
      <p:font typeface="BIZ UDゴシック" panose="020B0400000000000000" pitchFamily="49" charset="-128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8m5YPhawKCUziIVzI5wukVRMg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BE83B6-AA82-4EC3-A803-DC4D5D2660D1}" v="22" dt="2025-03-12T06:37:58.098"/>
  </p1510:revLst>
</p1510:revInfo>
</file>

<file path=ppt/tableStyles.xml><?xml version="1.0" encoding="utf-8"?>
<a:tblStyleLst xmlns:a="http://schemas.openxmlformats.org/drawingml/2006/main" def="{C17FD26E-CF84-4DE2-BB5A-E6BF6E793B89}">
  <a:tblStyle styleId="{C17FD26E-CF84-4DE2-BB5A-E6BF6E793B89}" styleName="Table_0">
    <a:wholeTbl>
      <a:tcTxStyle b="off" i="off">
        <a:font>
          <a:latin typeface="游ゴシック"/>
          <a:ea typeface="游ゴシック"/>
          <a:cs typeface="游ゴシック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FF847E8-3120-4331-BAF5-938EC78F38CA}" styleName="Table_1"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AF1"/>
          </a:solidFill>
        </a:fill>
      </a:tcStyle>
    </a:wholeTbl>
    <a:band1H>
      <a:tcTxStyle/>
      <a:tcStyle>
        <a:tcBdr/>
        <a:fill>
          <a:solidFill>
            <a:srgbClr val="CED2E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D2E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/>
        <a:fill>
          <a:solidFill>
            <a:srgbClr val="4A66AC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/>
        <a:fill>
          <a:solidFill>
            <a:srgbClr val="4A66AC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A66A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A66A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4" Type="http://customschemas.google.com/relationships/presentationmetadata" Target="metadata"/><Relationship Id="rId32" Type="http://schemas.openxmlformats.org/officeDocument/2006/relationships/customXml" Target="../customXml/item3.xml"/><Relationship Id="rId5" Type="http://schemas.openxmlformats.org/officeDocument/2006/relationships/font" Target="fonts/font2.fntdata"/><Relationship Id="rId28" Type="http://schemas.openxmlformats.org/officeDocument/2006/relationships/tableStyles" Target="tableStyles.xml"/><Relationship Id="rId31" Type="http://schemas.openxmlformats.org/officeDocument/2006/relationships/customXml" Target="../customXml/item2.xml"/><Relationship Id="rId4" Type="http://schemas.openxmlformats.org/officeDocument/2006/relationships/font" Target="fonts/font1.fntdata"/><Relationship Id="rId27" Type="http://schemas.openxmlformats.org/officeDocument/2006/relationships/theme" Target="theme/theme1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ja-JP" alt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ja-JP" altLang="en-US"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ja-JP" altLang="en-US"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>
              <a:defRPr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</a:lstStyle>
          <a:p>
            <a:pPr algn="r">
              <a:buSzPts val="1200"/>
            </a:pPr>
            <a:fld id="{00000000-1234-1234-1234-123412341234}" type="slidenum">
              <a:rPr lang="en-US" altLang="ja-JP" sz="1200" smtClean="0">
                <a:solidFill>
                  <a:schemeClr val="dk1"/>
                </a:solidFill>
              </a:rPr>
              <a:pPr algn="r">
                <a:buSzPts val="1200"/>
              </a:pPr>
              <a:t>‹#›</a:t>
            </a:fld>
            <a:endParaRPr lang="ja-JP" altLang="en-US" sz="1200" dirty="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BIZ UDゴシック" panose="020B0400000000000000" pitchFamily="49" charset="-128"/>
        <a:ea typeface="BIZ UDゴシック" panose="020B0400000000000000" pitchFamily="49" charset="-128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213" name="Google Shape;2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cxnSp>
        <p:nvCxnSpPr>
          <p:cNvPr id="19" name="Google Shape;19;p6"/>
          <p:cNvCxnSpPr/>
          <p:nvPr/>
        </p:nvCxnSpPr>
        <p:spPr>
          <a:xfrm>
            <a:off x="573578" y="1770611"/>
            <a:ext cx="10906298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" name="Google Shape;20;p6"/>
          <p:cNvCxnSpPr/>
          <p:nvPr/>
        </p:nvCxnSpPr>
        <p:spPr>
          <a:xfrm>
            <a:off x="642851" y="4041068"/>
            <a:ext cx="109062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6"/>
          <p:cNvSpPr/>
          <p:nvPr/>
        </p:nvSpPr>
        <p:spPr>
          <a:xfrm>
            <a:off x="140606" y="620688"/>
            <a:ext cx="865943" cy="464614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ja-JP" sz="1000" b="1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rPr>
              <a:t>場面 /</a:t>
            </a:r>
            <a:endParaRPr sz="1400" b="0" i="0" u="none" strike="noStrike" cap="none" dirty="0">
              <a:solidFill>
                <a:srgbClr val="000000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ja-JP" sz="1000" b="1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rPr>
              <a:t>メインとなる行動</a:t>
            </a:r>
            <a:endParaRPr sz="1400" b="0" i="0" u="none" strike="noStrike" cap="none" dirty="0">
              <a:solidFill>
                <a:srgbClr val="000000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cs typeface="Arial"/>
              <a:sym typeface="Arial"/>
            </a:endParaRPr>
          </a:p>
        </p:txBody>
      </p:sp>
      <p:sp>
        <p:nvSpPr>
          <p:cNvPr id="22" name="Google Shape;22;p6"/>
          <p:cNvSpPr/>
          <p:nvPr/>
        </p:nvSpPr>
        <p:spPr>
          <a:xfrm>
            <a:off x="140606" y="1153676"/>
            <a:ext cx="865943" cy="464614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-JP" sz="9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rPr>
              <a:t>ユーザー1の</a:t>
            </a:r>
            <a:endParaRPr sz="900" b="0" i="0" u="none" strike="noStrike" cap="none" dirty="0">
              <a:solidFill>
                <a:schemeClr val="dk1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-JP" sz="9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rPr>
              <a:t>行動（task）</a:t>
            </a:r>
            <a:endParaRPr sz="900" b="0" i="0" u="none" strike="noStrike" cap="none" dirty="0">
              <a:solidFill>
                <a:schemeClr val="dk1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cs typeface="Arial"/>
              <a:sym typeface="Arial"/>
            </a:endParaRPr>
          </a:p>
        </p:txBody>
      </p:sp>
      <p:cxnSp>
        <p:nvCxnSpPr>
          <p:cNvPr id="23" name="Google Shape;23;p6"/>
          <p:cNvCxnSpPr/>
          <p:nvPr/>
        </p:nvCxnSpPr>
        <p:spPr>
          <a:xfrm>
            <a:off x="1055440" y="188640"/>
            <a:ext cx="0" cy="608467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6"/>
          <p:cNvSpPr txBox="1"/>
          <p:nvPr/>
        </p:nvSpPr>
        <p:spPr>
          <a:xfrm rot="5400000">
            <a:off x="16029" y="2748726"/>
            <a:ext cx="100537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sz="18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rPr>
              <a:t>優先度</a:t>
            </a:r>
            <a:r>
              <a:rPr lang="en-US" altLang="ja-JP" sz="18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rPr>
              <a:t>1</a:t>
            </a:r>
            <a:endParaRPr sz="1800" b="0" i="0" u="none" strike="noStrike" cap="none" dirty="0">
              <a:solidFill>
                <a:schemeClr val="dk1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cs typeface="Arial"/>
              <a:sym typeface="Arial"/>
            </a:endParaRPr>
          </a:p>
        </p:txBody>
      </p:sp>
      <p:sp>
        <p:nvSpPr>
          <p:cNvPr id="25" name="Google Shape;25;p6"/>
          <p:cNvSpPr txBox="1"/>
          <p:nvPr/>
        </p:nvSpPr>
        <p:spPr>
          <a:xfrm rot="5400000">
            <a:off x="26095" y="5034633"/>
            <a:ext cx="100537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sz="18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rPr>
              <a:t>優先度</a:t>
            </a:r>
            <a:r>
              <a:rPr lang="en-US" altLang="ja-JP" sz="18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rPr>
              <a:t>2</a:t>
            </a:r>
          </a:p>
        </p:txBody>
      </p:sp>
      <p:sp>
        <p:nvSpPr>
          <p:cNvPr id="26" name="Google Shape;26;p6"/>
          <p:cNvSpPr txBox="1"/>
          <p:nvPr/>
        </p:nvSpPr>
        <p:spPr>
          <a:xfrm>
            <a:off x="3257379" y="81385"/>
            <a:ext cx="55386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sz="1800" b="1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rPr>
              <a:t>ユーザーストーリマップ　地元ペイアプリ</a:t>
            </a:r>
            <a:endParaRPr sz="1800" b="1" i="0" u="none" strike="noStrike" cap="none" dirty="0">
              <a:solidFill>
                <a:schemeClr val="dk1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21" name="Google Shape;12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122" name="Google Shape;12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102" name="Google Shape;10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7" name="Google Shape;10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BIZ UDゴシック" panose="020B0400000000000000" pitchFamily="49" charset="-128"/>
                <a:ea typeface="BIZ UDゴシック" panose="020B0400000000000000" pitchFamily="49" charset="-128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15" name="Google Shape;11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ja-JP" altLang="en-US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ja-JP" altLang="en-US" dirty="0"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ja-JP" altLang="en-US" dirty="0"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9" r:id="rId7"/>
    <p:sldLayoutId id="2147483660" r:id="rId8"/>
    <p:sldLayoutId id="2147483661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BIZ UDゴシック" panose="020B0400000000000000" pitchFamily="49" charset="-128"/>
          <a:ea typeface="BIZ UDゴシック" panose="020B0400000000000000" pitchFamily="49" charset="-128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BIZ UDゴシック" panose="020B0400000000000000" pitchFamily="49" charset="-128"/>
          <a:ea typeface="BIZ UDゴシック" panose="020B0400000000000000" pitchFamily="49" charset="-128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"/>
          <p:cNvSpPr/>
          <p:nvPr/>
        </p:nvSpPr>
        <p:spPr>
          <a:xfrm>
            <a:off x="1150794" y="607712"/>
            <a:ext cx="1224136" cy="464614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-JP" sz="11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sym typeface="Arial"/>
              </a:rPr>
              <a:t>アカウント管理</a:t>
            </a:r>
            <a:endParaRPr sz="1100" b="0" i="0" u="none" strike="noStrike" cap="none" dirty="0">
              <a:solidFill>
                <a:schemeClr val="dk1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sym typeface="Arial"/>
            </a:endParaRPr>
          </a:p>
        </p:txBody>
      </p:sp>
      <p:sp>
        <p:nvSpPr>
          <p:cNvPr id="216" name="Google Shape;216;p1"/>
          <p:cNvSpPr/>
          <p:nvPr/>
        </p:nvSpPr>
        <p:spPr>
          <a:xfrm>
            <a:off x="6464678" y="607712"/>
            <a:ext cx="1224136" cy="464614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-JP" sz="11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sym typeface="Arial"/>
              </a:rPr>
              <a:t>地域通貨機能</a:t>
            </a:r>
            <a:endParaRPr sz="1100" b="0" i="0" u="none" strike="noStrike" cap="none" dirty="0">
              <a:solidFill>
                <a:schemeClr val="dk1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sym typeface="Arial"/>
            </a:endParaRPr>
          </a:p>
        </p:txBody>
      </p:sp>
      <p:sp>
        <p:nvSpPr>
          <p:cNvPr id="217" name="Google Shape;217;p1"/>
          <p:cNvSpPr/>
          <p:nvPr/>
        </p:nvSpPr>
        <p:spPr>
          <a:xfrm>
            <a:off x="7780964" y="607712"/>
            <a:ext cx="1224136" cy="464614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-JP" sz="11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sym typeface="Arial"/>
              </a:rPr>
              <a:t>地図連携機能</a:t>
            </a:r>
            <a:endParaRPr sz="1100" b="0" i="0" u="none" strike="noStrike" cap="none" dirty="0">
              <a:solidFill>
                <a:schemeClr val="dk1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sym typeface="Arial"/>
            </a:endParaRPr>
          </a:p>
        </p:txBody>
      </p:sp>
      <p:sp>
        <p:nvSpPr>
          <p:cNvPr id="218" name="Google Shape;218;p1"/>
          <p:cNvSpPr/>
          <p:nvPr/>
        </p:nvSpPr>
        <p:spPr>
          <a:xfrm>
            <a:off x="9105974" y="607712"/>
            <a:ext cx="1224136" cy="464614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-JP" sz="11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sym typeface="Arial"/>
              </a:rPr>
              <a:t>SNS機能</a:t>
            </a:r>
            <a:endParaRPr sz="1100" b="0" i="0" u="none" strike="noStrike" cap="none" dirty="0">
              <a:solidFill>
                <a:schemeClr val="dk1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sym typeface="Arial"/>
            </a:endParaRPr>
          </a:p>
        </p:txBody>
      </p:sp>
      <p:sp>
        <p:nvSpPr>
          <p:cNvPr id="219" name="Google Shape;219;p1"/>
          <p:cNvSpPr/>
          <p:nvPr/>
        </p:nvSpPr>
        <p:spPr>
          <a:xfrm>
            <a:off x="1150793" y="1152282"/>
            <a:ext cx="1224136" cy="464614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-JP" sz="11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sym typeface="Arial"/>
              </a:rPr>
              <a:t>サインアップ</a:t>
            </a:r>
            <a:endParaRPr sz="1100" b="0" i="0" u="none" strike="noStrike" cap="none" dirty="0">
              <a:solidFill>
                <a:schemeClr val="dk1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sym typeface="Arial"/>
            </a:endParaRPr>
          </a:p>
        </p:txBody>
      </p:sp>
      <p:sp>
        <p:nvSpPr>
          <p:cNvPr id="220" name="Google Shape;220;p1"/>
          <p:cNvSpPr/>
          <p:nvPr/>
        </p:nvSpPr>
        <p:spPr>
          <a:xfrm>
            <a:off x="2480252" y="1152282"/>
            <a:ext cx="1224136" cy="464614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-JP" sz="11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sym typeface="Arial"/>
              </a:rPr>
              <a:t>サインイン</a:t>
            </a:r>
            <a:endParaRPr sz="1400" b="0" i="0" u="none" strike="noStrike" cap="none" dirty="0">
              <a:solidFill>
                <a:schemeClr val="dk1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sym typeface="Arial"/>
            </a:endParaRPr>
          </a:p>
        </p:txBody>
      </p:sp>
      <p:sp>
        <p:nvSpPr>
          <p:cNvPr id="221" name="Google Shape;221;p1"/>
          <p:cNvSpPr/>
          <p:nvPr/>
        </p:nvSpPr>
        <p:spPr>
          <a:xfrm>
            <a:off x="3809712" y="1162636"/>
            <a:ext cx="1224136" cy="464614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-JP" sz="11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sym typeface="Arial"/>
              </a:rPr>
              <a:t>サインアウト</a:t>
            </a:r>
            <a:endParaRPr sz="1100" b="0" i="0" u="none" strike="noStrike" cap="none" dirty="0">
              <a:solidFill>
                <a:schemeClr val="dk1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sym typeface="Arial"/>
            </a:endParaRPr>
          </a:p>
        </p:txBody>
      </p:sp>
      <p:sp>
        <p:nvSpPr>
          <p:cNvPr id="222" name="Google Shape;222;p1"/>
          <p:cNvSpPr/>
          <p:nvPr/>
        </p:nvSpPr>
        <p:spPr>
          <a:xfrm>
            <a:off x="5139171" y="1145703"/>
            <a:ext cx="1224136" cy="464614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-JP" sz="11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sym typeface="Arial"/>
              </a:rPr>
              <a:t>お知らせを見る</a:t>
            </a:r>
            <a:endParaRPr sz="1100" b="0" i="0" u="none" strike="noStrike" cap="none" dirty="0">
              <a:solidFill>
                <a:schemeClr val="dk1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sym typeface="Arial"/>
            </a:endParaRPr>
          </a:p>
        </p:txBody>
      </p:sp>
      <p:sp>
        <p:nvSpPr>
          <p:cNvPr id="223" name="Google Shape;223;p1"/>
          <p:cNvSpPr/>
          <p:nvPr/>
        </p:nvSpPr>
        <p:spPr>
          <a:xfrm>
            <a:off x="6468631" y="1149474"/>
            <a:ext cx="1224136" cy="464614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-JP" sz="11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sym typeface="Arial"/>
              </a:rPr>
              <a:t>決済する</a:t>
            </a:r>
            <a:endParaRPr sz="1100" b="0" i="0" u="none" strike="noStrike" cap="none" dirty="0">
              <a:solidFill>
                <a:schemeClr val="dk1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sym typeface="Arial"/>
            </a:endParaRPr>
          </a:p>
        </p:txBody>
      </p:sp>
      <p:sp>
        <p:nvSpPr>
          <p:cNvPr id="224" name="Google Shape;224;p1"/>
          <p:cNvSpPr/>
          <p:nvPr/>
        </p:nvSpPr>
        <p:spPr>
          <a:xfrm>
            <a:off x="9093489" y="1145703"/>
            <a:ext cx="1224136" cy="464614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-JP" sz="11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sym typeface="Arial"/>
              </a:rPr>
              <a:t>記事を投稿する</a:t>
            </a:r>
            <a:endParaRPr sz="1100" b="0" i="0" u="none" strike="noStrike" cap="none" dirty="0">
              <a:solidFill>
                <a:schemeClr val="dk1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sym typeface="Arial"/>
            </a:endParaRPr>
          </a:p>
        </p:txBody>
      </p:sp>
      <p:sp>
        <p:nvSpPr>
          <p:cNvPr id="225" name="Google Shape;225;p1"/>
          <p:cNvSpPr/>
          <p:nvPr/>
        </p:nvSpPr>
        <p:spPr>
          <a:xfrm>
            <a:off x="10431416" y="1143815"/>
            <a:ext cx="1224136" cy="464614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-JP" sz="11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sym typeface="Arial"/>
              </a:rPr>
              <a:t>投稿を見る</a:t>
            </a:r>
            <a:endParaRPr sz="1100" b="0" i="0" u="none" strike="noStrike" cap="none" dirty="0">
              <a:solidFill>
                <a:schemeClr val="dk1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sym typeface="Arial"/>
            </a:endParaRPr>
          </a:p>
        </p:txBody>
      </p:sp>
      <p:sp>
        <p:nvSpPr>
          <p:cNvPr id="226" name="Google Shape;226;p1"/>
          <p:cNvSpPr/>
          <p:nvPr/>
        </p:nvSpPr>
        <p:spPr>
          <a:xfrm>
            <a:off x="1277067" y="1922041"/>
            <a:ext cx="977725" cy="577208"/>
          </a:xfrm>
          <a:prstGeom prst="rect">
            <a:avLst/>
          </a:prstGeom>
          <a:solidFill>
            <a:srgbClr val="FFFF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-JP" sz="9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sym typeface="Arial"/>
              </a:rPr>
              <a:t>サインアップ</a:t>
            </a:r>
            <a:endParaRPr sz="1400" b="0" i="0" u="none" strike="noStrike" cap="none" dirty="0">
              <a:solidFill>
                <a:srgbClr val="000000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sym typeface="Arial"/>
            </a:endParaRPr>
          </a:p>
        </p:txBody>
      </p:sp>
      <p:sp>
        <p:nvSpPr>
          <p:cNvPr id="227" name="Google Shape;227;p1"/>
          <p:cNvSpPr/>
          <p:nvPr/>
        </p:nvSpPr>
        <p:spPr>
          <a:xfrm>
            <a:off x="2607847" y="1917633"/>
            <a:ext cx="975236" cy="577208"/>
          </a:xfrm>
          <a:prstGeom prst="rect">
            <a:avLst/>
          </a:prstGeom>
          <a:solidFill>
            <a:srgbClr val="FFFF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-JP" sz="9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sym typeface="Arial"/>
              </a:rPr>
              <a:t>サインイン</a:t>
            </a:r>
            <a:endParaRPr sz="1400" b="0" i="0" u="none" strike="noStrike" cap="none" dirty="0">
              <a:solidFill>
                <a:srgbClr val="000000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sym typeface="Arial"/>
            </a:endParaRPr>
          </a:p>
        </p:txBody>
      </p:sp>
      <p:sp>
        <p:nvSpPr>
          <p:cNvPr id="228" name="Google Shape;228;p1"/>
          <p:cNvSpPr/>
          <p:nvPr/>
        </p:nvSpPr>
        <p:spPr>
          <a:xfrm>
            <a:off x="3936853" y="1930507"/>
            <a:ext cx="975236" cy="564682"/>
          </a:xfrm>
          <a:prstGeom prst="rect">
            <a:avLst/>
          </a:prstGeom>
          <a:solidFill>
            <a:srgbClr val="FFFF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-JP" sz="9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sym typeface="Arial"/>
              </a:rPr>
              <a:t>サインアウト</a:t>
            </a:r>
            <a:endParaRPr sz="1400" b="0" i="0" u="none" strike="noStrike" cap="none" dirty="0">
              <a:solidFill>
                <a:srgbClr val="000000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sym typeface="Arial"/>
            </a:endParaRPr>
          </a:p>
        </p:txBody>
      </p:sp>
      <p:sp>
        <p:nvSpPr>
          <p:cNvPr id="229" name="Google Shape;229;p1"/>
          <p:cNvSpPr/>
          <p:nvPr/>
        </p:nvSpPr>
        <p:spPr>
          <a:xfrm>
            <a:off x="5264386" y="1917634"/>
            <a:ext cx="977725" cy="552156"/>
          </a:xfrm>
          <a:prstGeom prst="rect">
            <a:avLst/>
          </a:prstGeom>
          <a:solidFill>
            <a:srgbClr val="FFFF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-JP" sz="9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sym typeface="Arial"/>
              </a:rPr>
              <a:t>お知らせ一覧</a:t>
            </a:r>
            <a:endParaRPr sz="1400" b="0" i="0" u="none" strike="noStrike" cap="none" dirty="0">
              <a:solidFill>
                <a:srgbClr val="000000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sym typeface="Arial"/>
            </a:endParaRPr>
          </a:p>
        </p:txBody>
      </p:sp>
      <p:sp>
        <p:nvSpPr>
          <p:cNvPr id="230" name="Google Shape;230;p1"/>
          <p:cNvSpPr/>
          <p:nvPr/>
        </p:nvSpPr>
        <p:spPr>
          <a:xfrm>
            <a:off x="11111903" y="3987063"/>
            <a:ext cx="975236" cy="577208"/>
          </a:xfrm>
          <a:prstGeom prst="rect">
            <a:avLst/>
          </a:prstGeom>
          <a:solidFill>
            <a:srgbClr val="FFFF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-JP" sz="9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sym typeface="Arial"/>
              </a:rPr>
              <a:t>XXXXXXX</a:t>
            </a:r>
            <a:endParaRPr sz="1400" b="0" i="0" u="none" strike="noStrike" cap="none" dirty="0">
              <a:solidFill>
                <a:srgbClr val="000000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sym typeface="Arial"/>
            </a:endParaRPr>
          </a:p>
        </p:txBody>
      </p:sp>
      <p:sp>
        <p:nvSpPr>
          <p:cNvPr id="231" name="Google Shape;231;p1"/>
          <p:cNvSpPr/>
          <p:nvPr/>
        </p:nvSpPr>
        <p:spPr>
          <a:xfrm>
            <a:off x="5264385" y="2668847"/>
            <a:ext cx="977725" cy="556953"/>
          </a:xfrm>
          <a:prstGeom prst="rect">
            <a:avLst/>
          </a:prstGeom>
          <a:solidFill>
            <a:srgbClr val="FFFF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-JP" sz="9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sym typeface="Arial"/>
              </a:rPr>
              <a:t>お知らせ詳細</a:t>
            </a:r>
            <a:endParaRPr sz="900" b="0" i="0" u="none" strike="noStrike" cap="none" dirty="0">
              <a:solidFill>
                <a:schemeClr val="dk1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sym typeface="Arial"/>
            </a:endParaRPr>
          </a:p>
        </p:txBody>
      </p:sp>
      <p:sp>
        <p:nvSpPr>
          <p:cNvPr id="232" name="Google Shape;232;p1"/>
          <p:cNvSpPr/>
          <p:nvPr/>
        </p:nvSpPr>
        <p:spPr>
          <a:xfrm>
            <a:off x="5143572" y="607712"/>
            <a:ext cx="1224136" cy="464614"/>
          </a:xfrm>
          <a:prstGeom prst="rect">
            <a:avLst/>
          </a:prstGeom>
          <a:solidFill>
            <a:srgbClr val="EDEDED"/>
          </a:solidFill>
          <a:ln w="952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-JP" sz="11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sym typeface="Arial"/>
              </a:rPr>
              <a:t>お知らせ機能</a:t>
            </a:r>
            <a:endParaRPr sz="1100" b="0" i="0" u="none" strike="noStrike" cap="none" dirty="0">
              <a:solidFill>
                <a:schemeClr val="dk1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sym typeface="Arial"/>
            </a:endParaRPr>
          </a:p>
        </p:txBody>
      </p:sp>
      <p:sp>
        <p:nvSpPr>
          <p:cNvPr id="233" name="Google Shape;233;p1"/>
          <p:cNvSpPr/>
          <p:nvPr/>
        </p:nvSpPr>
        <p:spPr>
          <a:xfrm>
            <a:off x="7781156" y="1154169"/>
            <a:ext cx="1224136" cy="464614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ja-JP" sz="11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sym typeface="Arial"/>
              </a:rPr>
              <a:t>地図を見る</a:t>
            </a:r>
            <a:endParaRPr sz="1100" b="0" i="0" u="none" strike="noStrike" cap="none" dirty="0">
              <a:solidFill>
                <a:schemeClr val="dk1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sym typeface="Arial"/>
            </a:endParaRPr>
          </a:p>
        </p:txBody>
      </p:sp>
      <p:sp>
        <p:nvSpPr>
          <p:cNvPr id="234" name="Google Shape;234;p1"/>
          <p:cNvSpPr/>
          <p:nvPr/>
        </p:nvSpPr>
        <p:spPr>
          <a:xfrm>
            <a:off x="6585186" y="1917634"/>
            <a:ext cx="977725" cy="552156"/>
          </a:xfrm>
          <a:prstGeom prst="rect">
            <a:avLst/>
          </a:prstGeom>
          <a:solidFill>
            <a:srgbClr val="FFFF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-JP" sz="9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sym typeface="Arial"/>
              </a:rPr>
              <a:t>QRコード表示</a:t>
            </a:r>
            <a:endParaRPr sz="1400" b="0" i="0" u="none" strike="noStrike" cap="none" dirty="0">
              <a:solidFill>
                <a:srgbClr val="000000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sym typeface="Arial"/>
            </a:endParaRPr>
          </a:p>
        </p:txBody>
      </p:sp>
      <p:sp>
        <p:nvSpPr>
          <p:cNvPr id="235" name="Google Shape;235;p1"/>
          <p:cNvSpPr/>
          <p:nvPr/>
        </p:nvSpPr>
        <p:spPr>
          <a:xfrm>
            <a:off x="6593652" y="2671167"/>
            <a:ext cx="977725" cy="552156"/>
          </a:xfrm>
          <a:prstGeom prst="rect">
            <a:avLst/>
          </a:prstGeom>
          <a:solidFill>
            <a:srgbClr val="FFFF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-JP" sz="9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sym typeface="Arial"/>
              </a:rPr>
              <a:t>QRコード読取</a:t>
            </a:r>
            <a:endParaRPr sz="1400" b="0" i="0" u="none" strike="noStrike" cap="none" dirty="0">
              <a:solidFill>
                <a:srgbClr val="000000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sym typeface="Arial"/>
            </a:endParaRPr>
          </a:p>
        </p:txBody>
      </p:sp>
      <p:sp>
        <p:nvSpPr>
          <p:cNvPr id="236" name="Google Shape;236;p1"/>
          <p:cNvSpPr/>
          <p:nvPr/>
        </p:nvSpPr>
        <p:spPr>
          <a:xfrm>
            <a:off x="6593652" y="3424700"/>
            <a:ext cx="977725" cy="552156"/>
          </a:xfrm>
          <a:prstGeom prst="rect">
            <a:avLst/>
          </a:prstGeom>
          <a:solidFill>
            <a:srgbClr val="FFFF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-JP" sz="9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sym typeface="Arial"/>
              </a:rPr>
              <a:t>金額入力</a:t>
            </a:r>
            <a:endParaRPr sz="1400" b="0" i="0" u="none" strike="noStrike" cap="none" dirty="0">
              <a:solidFill>
                <a:srgbClr val="000000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sym typeface="Arial"/>
            </a:endParaRPr>
          </a:p>
        </p:txBody>
      </p:sp>
      <p:sp>
        <p:nvSpPr>
          <p:cNvPr id="237" name="Google Shape;237;p1"/>
          <p:cNvSpPr/>
          <p:nvPr/>
        </p:nvSpPr>
        <p:spPr>
          <a:xfrm>
            <a:off x="7905986" y="1917634"/>
            <a:ext cx="977725" cy="552156"/>
          </a:xfrm>
          <a:prstGeom prst="rect">
            <a:avLst/>
          </a:prstGeom>
          <a:solidFill>
            <a:srgbClr val="FFFF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-JP" sz="9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sym typeface="Arial"/>
              </a:rPr>
              <a:t>現在地地図表示</a:t>
            </a:r>
            <a:endParaRPr sz="1400" b="0" i="0" u="none" strike="noStrike" cap="none" dirty="0">
              <a:solidFill>
                <a:srgbClr val="000000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sym typeface="Arial"/>
            </a:endParaRPr>
          </a:p>
        </p:txBody>
      </p:sp>
      <p:sp>
        <p:nvSpPr>
          <p:cNvPr id="238" name="Google Shape;238;p1"/>
          <p:cNvSpPr/>
          <p:nvPr/>
        </p:nvSpPr>
        <p:spPr>
          <a:xfrm>
            <a:off x="7905986" y="2671167"/>
            <a:ext cx="977725" cy="552156"/>
          </a:xfrm>
          <a:prstGeom prst="rect">
            <a:avLst/>
          </a:prstGeom>
          <a:solidFill>
            <a:srgbClr val="FFFF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-JP" sz="9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sym typeface="Arial"/>
              </a:rPr>
              <a:t>施設詳細表示</a:t>
            </a:r>
            <a:endParaRPr sz="1400" b="0" i="0" u="none" strike="noStrike" cap="none" dirty="0">
              <a:solidFill>
                <a:srgbClr val="000000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sym typeface="Arial"/>
            </a:endParaRPr>
          </a:p>
        </p:txBody>
      </p:sp>
      <p:sp>
        <p:nvSpPr>
          <p:cNvPr id="239" name="Google Shape;239;p1"/>
          <p:cNvSpPr/>
          <p:nvPr/>
        </p:nvSpPr>
        <p:spPr>
          <a:xfrm>
            <a:off x="9218319" y="1917633"/>
            <a:ext cx="977725" cy="552156"/>
          </a:xfrm>
          <a:prstGeom prst="rect">
            <a:avLst/>
          </a:prstGeom>
          <a:solidFill>
            <a:srgbClr val="FFFF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-JP" sz="9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sym typeface="Arial"/>
              </a:rPr>
              <a:t>記事入力</a:t>
            </a:r>
            <a:endParaRPr sz="1400" b="0" i="0" u="none" strike="noStrike" cap="none" dirty="0">
              <a:solidFill>
                <a:srgbClr val="000000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sym typeface="Arial"/>
            </a:endParaRPr>
          </a:p>
        </p:txBody>
      </p:sp>
      <p:sp>
        <p:nvSpPr>
          <p:cNvPr id="240" name="Google Shape;240;p1"/>
          <p:cNvSpPr/>
          <p:nvPr/>
        </p:nvSpPr>
        <p:spPr>
          <a:xfrm>
            <a:off x="10539118" y="1926099"/>
            <a:ext cx="977725" cy="552156"/>
          </a:xfrm>
          <a:prstGeom prst="rect">
            <a:avLst/>
          </a:prstGeom>
          <a:solidFill>
            <a:srgbClr val="FFFF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-JP" sz="9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sym typeface="Arial"/>
              </a:rPr>
              <a:t>記事一覧・検索</a:t>
            </a:r>
            <a:endParaRPr sz="1400" b="0" i="0" u="none" strike="noStrike" cap="none" dirty="0">
              <a:solidFill>
                <a:srgbClr val="000000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sym typeface="Arial"/>
            </a:endParaRPr>
          </a:p>
        </p:txBody>
      </p:sp>
      <p:sp>
        <p:nvSpPr>
          <p:cNvPr id="241" name="Google Shape;241;p1"/>
          <p:cNvSpPr/>
          <p:nvPr/>
        </p:nvSpPr>
        <p:spPr>
          <a:xfrm>
            <a:off x="10556051" y="2671166"/>
            <a:ext cx="977725" cy="552156"/>
          </a:xfrm>
          <a:prstGeom prst="rect">
            <a:avLst/>
          </a:prstGeom>
          <a:solidFill>
            <a:srgbClr val="FFFFCC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-JP" sz="900" b="0" i="0" u="none" strike="noStrike" cap="none" dirty="0">
                <a:solidFill>
                  <a:schemeClr val="dk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sym typeface="Arial"/>
              </a:rPr>
              <a:t>記事詳細</a:t>
            </a:r>
            <a:endParaRPr sz="1400" b="0" i="0" u="none" strike="noStrike" cap="none" dirty="0">
              <a:solidFill>
                <a:srgbClr val="000000"/>
              </a:solidFill>
              <a:latin typeface="BIZ UDゴシック" panose="020B0400000000000000" pitchFamily="49" charset="-128"/>
              <a:ea typeface="BIZ UDゴシック" panose="020B0400000000000000" pitchFamily="49" charset="-128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Z UDゴシックs">
      <a:majorFont>
        <a:latin typeface="Segoe UI"/>
        <a:ea typeface="BIZ UDPゴシック"/>
        <a:cs typeface=""/>
      </a:majorFont>
      <a:minorFont>
        <a:latin typeface="BIZ UDゴシック"/>
        <a:ea typeface="BIZ UD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A07DB161464EC4FACBAA2B593EEE190" ma:contentTypeVersion="12" ma:contentTypeDescription="新しいドキュメントを作成します。" ma:contentTypeScope="" ma:versionID="051518a30a420a2ece9481d19f3c71eb">
  <xsd:schema xmlns:xsd="http://www.w3.org/2001/XMLSchema" xmlns:xs="http://www.w3.org/2001/XMLSchema" xmlns:p="http://schemas.microsoft.com/office/2006/metadata/properties" xmlns:ns2="2afa740c-8647-489c-90ee-71e3257e9a14" targetNamespace="http://schemas.microsoft.com/office/2006/metadata/properties" ma:root="true" ma:fieldsID="20ab0b913f1fb9e547ce8a2ac6c2aa37" ns2:_="">
    <xsd:import namespace="2afa740c-8647-489c-90ee-71e3257e9a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fa740c-8647-489c-90ee-71e3257e9a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12999001-c251-4000-ae10-b9b57511eec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afa740c-8647-489c-90ee-71e3257e9a1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DEB2BB5-41E2-4C46-8ADB-137D35AB1B19}"/>
</file>

<file path=customXml/itemProps2.xml><?xml version="1.0" encoding="utf-8"?>
<ds:datastoreItem xmlns:ds="http://schemas.openxmlformats.org/officeDocument/2006/customXml" ds:itemID="{D19B97A7-2C64-47B4-9EDB-1899499589A5}"/>
</file>

<file path=customXml/itemProps3.xml><?xml version="1.0" encoding="utf-8"?>
<ds:datastoreItem xmlns:ds="http://schemas.openxmlformats.org/officeDocument/2006/customXml" ds:itemID="{BCA5C51D-B42C-45A0-B80D-52BFC9A59A4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ワイド画面</PresentationFormat>
  <Paragraphs>27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BIZ UDゴシック</vt:lpstr>
      <vt:lpstr>Office テーマ</vt:lpstr>
      <vt:lpstr>PowerPoint プレゼンテーション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ワークシート</dc:title>
  <dc:creator/>
  <cp:lastModifiedBy/>
  <cp:revision>1</cp:revision>
  <dcterms:created xsi:type="dcterms:W3CDTF">2025-03-12T06:37:09Z</dcterms:created>
  <dcterms:modified xsi:type="dcterms:W3CDTF">2025-05-17T05:08:38Z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0x0101009A07DB161464EC4FACBAA2B593EEE190</vt:lpwstr>
  </property>
</Properties>
</file>