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5" r:id="rId4"/>
    <p:sldId id="264" r:id="rId5"/>
    <p:sldId id="266" r:id="rId6"/>
    <p:sldId id="263" r:id="rId7"/>
    <p:sldId id="259" r:id="rId8"/>
    <p:sldId id="260" r:id="rId9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4E4E4E"/>
    <a:srgbClr val="D3D3D3"/>
    <a:srgbClr val="000000"/>
    <a:srgbClr val="4BA2E6"/>
    <a:srgbClr val="2E2E2E"/>
    <a:srgbClr val="626262"/>
    <a:srgbClr val="842029"/>
    <a:srgbClr val="0F5132"/>
    <a:srgbClr val="664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6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38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3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6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3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1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76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4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5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0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4A623-7476-4661-B64A-E377458AC36C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695CF-723A-4513-AB97-80466A5C9D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1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281940" y="708152"/>
            <a:ext cx="627126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smtClean="0">
                <a:solidFill>
                  <a:schemeClr val="tx1"/>
                </a:solidFill>
              </a:rPr>
              <a:t>太陽とひょっとこ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cxnSp>
        <p:nvCxnSpPr>
          <p:cNvPr id="78" name="直線コネクタ 77"/>
          <p:cNvCxnSpPr/>
          <p:nvPr/>
        </p:nvCxnSpPr>
        <p:spPr>
          <a:xfrm>
            <a:off x="266700" y="1477771"/>
            <a:ext cx="6286500" cy="0"/>
          </a:xfrm>
          <a:prstGeom prst="line">
            <a:avLst/>
          </a:prstGeom>
          <a:ln w="5080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281940" y="2018791"/>
            <a:ext cx="627126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smtClean="0">
                <a:solidFill>
                  <a:schemeClr val="tx1"/>
                </a:solidFill>
              </a:rPr>
              <a:t>ひょっとこと末っ子</a:t>
            </a:r>
            <a:endParaRPr kumimoji="1" lang="ja-JP" altLang="en-US" b="1">
              <a:solidFill>
                <a:schemeClr val="tx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266700" y="2475991"/>
            <a:ext cx="6286500" cy="0"/>
          </a:xfrm>
          <a:prstGeom prst="line">
            <a:avLst/>
          </a:prstGeom>
          <a:ln w="12700" cap="rnd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81940" y="3089398"/>
            <a:ext cx="6271260" cy="1019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indent="152400">
              <a:lnSpc>
                <a:spcPct val="150000"/>
              </a:lnSpc>
            </a:pPr>
            <a:r>
              <a:rPr lang="ja-JP" altLang="en-US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世の中には</a:t>
            </a:r>
            <a:r>
              <a:rPr lang="ja-JP" altLang="en-US" sz="1200" b="1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計り知れない</a:t>
            </a:r>
            <a:r>
              <a:rPr lang="ja-JP" altLang="en-US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ほどの偉大な人物がいます。例えば、</a:t>
            </a:r>
            <a:r>
              <a:rPr lang="ja-JP" altLang="en-US" sz="1200" b="1" u="sng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大谷翔平</a:t>
            </a:r>
            <a:r>
              <a:rPr lang="ja-JP" altLang="en-US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は単身でアメリカのメジャーリーグに乗り込み、打者と投手の</a:t>
            </a:r>
            <a:r>
              <a:rPr lang="ja-JP" altLang="en-US" sz="1200" b="1" smtClean="0">
                <a:solidFill>
                  <a:srgbClr val="4BA2E6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二刀流</a:t>
            </a:r>
            <a:r>
              <a:rPr lang="ja-JP" altLang="en-US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で活躍しています。</a:t>
            </a:r>
            <a:r>
              <a:rPr lang="en-US" altLang="ja-JP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2021</a:t>
            </a:r>
            <a:r>
              <a:rPr lang="ja-JP" altLang="en-US" sz="1200" smtClean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年、エンジェルスでの活躍は永遠に人々の記憶に残ることでしょう。</a:t>
            </a:r>
            <a:endParaRPr lang="ja-JP" altLang="en-US" sz="120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266700" y="2776981"/>
            <a:ext cx="6271260" cy="31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smtClean="0">
                <a:solidFill>
                  <a:schemeClr val="tx1"/>
                </a:solidFill>
              </a:rPr>
              <a:t>末っ子とおちょこ</a:t>
            </a:r>
            <a:endParaRPr lang="ja-JP" altLang="en-US" sz="1200" b="1">
              <a:solidFill>
                <a:schemeClr val="tx1"/>
              </a:solidFill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3724320" y="3664711"/>
            <a:ext cx="497160" cy="0"/>
          </a:xfrm>
          <a:prstGeom prst="line">
            <a:avLst/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/>
          <p:cNvSpPr/>
          <p:nvPr/>
        </p:nvSpPr>
        <p:spPr>
          <a:xfrm>
            <a:off x="281940" y="4109280"/>
            <a:ext cx="6271260" cy="891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2400" rtlCol="0" anchor="ctr"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 smtClean="0">
                <a:solidFill>
                  <a:schemeClr val="tx1"/>
                </a:solidFill>
              </a:rPr>
              <a:t>大谷翔平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1200" smtClean="0">
                <a:solidFill>
                  <a:schemeClr val="tx1"/>
                </a:solidFill>
              </a:rPr>
              <a:t>藤井</a:t>
            </a:r>
            <a:r>
              <a:rPr lang="ja-JP" altLang="en-US" sz="1200">
                <a:solidFill>
                  <a:schemeClr val="tx1"/>
                </a:solidFill>
              </a:rPr>
              <a:t>聡</a:t>
            </a:r>
            <a:r>
              <a:rPr lang="ja-JP" altLang="en-US" sz="1200" smtClean="0">
                <a:solidFill>
                  <a:schemeClr val="tx1"/>
                </a:solidFill>
              </a:rPr>
              <a:t>太</a:t>
            </a:r>
            <a:endParaRPr lang="en-US" altLang="ja-JP" sz="1200" smtClean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 smtClean="0">
                <a:solidFill>
                  <a:schemeClr val="tx1"/>
                </a:solidFill>
              </a:rPr>
              <a:t>伊藤美誠</a:t>
            </a:r>
            <a:endParaRPr lang="ja-JP" altLang="en-US" sz="1200">
              <a:solidFill>
                <a:schemeClr val="tx1"/>
              </a:solidFill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0" y="-5622"/>
            <a:ext cx="6858000" cy="485174"/>
          </a:xfrm>
          <a:prstGeom prst="rect">
            <a:avLst/>
          </a:prstGeom>
          <a:solidFill>
            <a:srgbClr val="4B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smtClean="0">
                <a:solidFill>
                  <a:srgbClr val="FFFFFF"/>
                </a:solidFill>
              </a:rPr>
              <a:t>トップバー</a:t>
            </a:r>
            <a:endParaRPr kumimoji="1" lang="ja-JP" altLang="en-US" sz="1400" b="1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728764" y="90287"/>
            <a:ext cx="1257255" cy="277685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solidFill>
                  <a:srgbClr val="D3D3D3"/>
                </a:solidFill>
              </a:rPr>
              <a:t>キーワード</a:t>
            </a:r>
            <a:endParaRPr kumimoji="1" lang="ja-JP" altLang="en-US" sz="1000">
              <a:solidFill>
                <a:srgbClr val="D3D3D3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6053647" y="94746"/>
            <a:ext cx="579563" cy="273226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smtClean="0">
                <a:solidFill>
                  <a:schemeClr val="bg1"/>
                </a:solidFill>
              </a:rPr>
              <a:t>送信</a:t>
            </a:r>
            <a:endParaRPr kumimoji="1" lang="ja-JP" altLang="en-US" sz="1000" b="1">
              <a:solidFill>
                <a:schemeClr val="bg1"/>
              </a:solidFill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11197" y="115676"/>
            <a:ext cx="216000" cy="21600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H="1">
            <a:off x="155940" y="223676"/>
            <a:ext cx="12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155940" y="176328"/>
            <a:ext cx="12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55940" y="277676"/>
            <a:ext cx="126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439187" y="115676"/>
            <a:ext cx="216000" cy="216000"/>
            <a:chOff x="1087800" y="4136007"/>
            <a:chExt cx="216000" cy="216000"/>
          </a:xfrm>
        </p:grpSpPr>
        <p:sp>
          <p:nvSpPr>
            <p:cNvPr id="35" name="角丸四角形 34"/>
            <p:cNvSpPr/>
            <p:nvPr/>
          </p:nvSpPr>
          <p:spPr>
            <a:xfrm>
              <a:off x="1087800" y="4136007"/>
              <a:ext cx="216000" cy="216000"/>
            </a:xfrm>
            <a:prstGeom prst="round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コネクタ 35"/>
            <p:cNvCxnSpPr/>
            <p:nvPr/>
          </p:nvCxnSpPr>
          <p:spPr>
            <a:xfrm flipH="1">
              <a:off x="1132543" y="4244007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 flipH="1">
              <a:off x="1132543" y="4196659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H="1">
              <a:off x="1132543" y="4298007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角丸四角形 38"/>
          <p:cNvSpPr/>
          <p:nvPr/>
        </p:nvSpPr>
        <p:spPr>
          <a:xfrm>
            <a:off x="4136231" y="84403"/>
            <a:ext cx="547276" cy="28356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smtClean="0">
                <a:solidFill>
                  <a:srgbClr val="4BA2E6"/>
                </a:solidFill>
              </a:rPr>
              <a:t>送信</a:t>
            </a:r>
            <a:endParaRPr kumimoji="1" lang="ja-JP" altLang="en-US" sz="1000" b="1">
              <a:solidFill>
                <a:srgbClr val="4BA2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角丸四角形 75"/>
          <p:cNvSpPr/>
          <p:nvPr/>
        </p:nvSpPr>
        <p:spPr>
          <a:xfrm>
            <a:off x="2644022" y="5763072"/>
            <a:ext cx="982980" cy="344099"/>
          </a:xfrm>
          <a:prstGeom prst="roundRect">
            <a:avLst/>
          </a:prstGeom>
          <a:solidFill>
            <a:srgbClr val="4B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送信する</a:t>
            </a:r>
            <a:endParaRPr kumimoji="1" lang="ja-JP" altLang="en-US" sz="1200" b="1"/>
          </a:p>
        </p:txBody>
      </p:sp>
      <p:sp>
        <p:nvSpPr>
          <p:cNvPr id="2" name="正方形/長方形 1"/>
          <p:cNvSpPr/>
          <p:nvPr/>
        </p:nvSpPr>
        <p:spPr>
          <a:xfrm>
            <a:off x="278663" y="248358"/>
            <a:ext cx="606329" cy="606329"/>
          </a:xfrm>
          <a:prstGeom prst="rect">
            <a:avLst/>
          </a:prstGeom>
          <a:solidFill>
            <a:srgbClr val="345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v18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87800" y="236927"/>
            <a:ext cx="606329" cy="606329"/>
          </a:xfrm>
          <a:prstGeom prst="rect">
            <a:avLst/>
          </a:prstGeom>
          <a:solidFill>
            <a:srgbClr val="3374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b18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96937" y="236927"/>
            <a:ext cx="606329" cy="606329"/>
          </a:xfrm>
          <a:prstGeom prst="rect">
            <a:avLst/>
          </a:prstGeom>
          <a:solidFill>
            <a:srgbClr val="4BA2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04820" y="1684116"/>
            <a:ext cx="982980" cy="344099"/>
          </a:xfrm>
          <a:prstGeom prst="roundRect">
            <a:avLst/>
          </a:prstGeom>
          <a:solidFill>
            <a:srgbClr val="4B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送信する</a:t>
            </a:r>
            <a:endParaRPr kumimoji="1" lang="ja-JP" altLang="en-US" sz="1200" b="1"/>
          </a:p>
        </p:txBody>
      </p:sp>
      <p:sp>
        <p:nvSpPr>
          <p:cNvPr id="6" name="角丸四角形 5"/>
          <p:cNvSpPr/>
          <p:nvPr/>
        </p:nvSpPr>
        <p:spPr>
          <a:xfrm>
            <a:off x="4688092" y="2232996"/>
            <a:ext cx="982980" cy="344099"/>
          </a:xfrm>
          <a:prstGeom prst="roundRect">
            <a:avLst/>
          </a:prstGeom>
          <a:noFill/>
          <a:ln w="1270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4E4E4E"/>
                </a:solidFill>
              </a:rPr>
              <a:t>送信する</a:t>
            </a:r>
            <a:endParaRPr kumimoji="1" lang="ja-JP" altLang="en-US" sz="1200" b="1">
              <a:solidFill>
                <a:srgbClr val="4E4E4E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389027" y="5009551"/>
            <a:ext cx="464602" cy="344099"/>
          </a:xfrm>
          <a:prstGeom prst="roundRect">
            <a:avLst/>
          </a:prstGeom>
          <a:noFill/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rgbClr val="4BA2E6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438480" y="1226820"/>
            <a:ext cx="982980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2415097" y="1684116"/>
            <a:ext cx="982980" cy="344099"/>
          </a:xfrm>
          <a:prstGeom prst="round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808080"/>
                </a:solidFill>
              </a:rPr>
              <a:t>送信する</a:t>
            </a:r>
            <a:endParaRPr kumimoji="1" lang="ja-JP" altLang="en-US" sz="1200" b="1">
              <a:solidFill>
                <a:srgbClr val="80808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527617" y="1684116"/>
            <a:ext cx="982980" cy="344099"/>
          </a:xfrm>
          <a:prstGeom prst="roundRect">
            <a:avLst/>
          </a:prstGeom>
          <a:noFill/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trike="sngStrike" smtClean="0">
                <a:solidFill>
                  <a:srgbClr val="D3D3D3"/>
                </a:solidFill>
              </a:rPr>
              <a:t>送信する</a:t>
            </a:r>
            <a:endParaRPr kumimoji="1" lang="ja-JP" altLang="en-US" sz="1200" b="1" strike="sngStrike">
              <a:solidFill>
                <a:srgbClr val="D3D3D3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435940" y="402413"/>
            <a:ext cx="540000" cy="5400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Gy-5.5</a:t>
            </a: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051300" y="402413"/>
            <a:ext cx="540000" cy="540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Gy-8.5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20580" y="402413"/>
            <a:ext cx="540000" cy="540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prstClr val="white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Gy-2.5</a:t>
            </a:r>
            <a:endParaRPr lang="ja-JP" altLang="en-US" sz="1600">
              <a:solidFill>
                <a:prstClr val="white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2415097" y="2239057"/>
            <a:ext cx="982980" cy="344099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3527617" y="2239057"/>
            <a:ext cx="982980" cy="344099"/>
          </a:xfrm>
          <a:prstGeom prst="round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808080"/>
                </a:solidFill>
              </a:rPr>
              <a:t>送信する</a:t>
            </a:r>
            <a:endParaRPr kumimoji="1" lang="ja-JP" altLang="en-US" sz="1200" b="1">
              <a:solidFill>
                <a:srgbClr val="80808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718480" y="248753"/>
            <a:ext cx="606329" cy="606329"/>
          </a:xfrm>
          <a:prstGeom prst="rect">
            <a:avLst/>
          </a:prstGeom>
          <a:solidFill>
            <a:srgbClr val="BA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p18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14813" y="3299312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1572068" y="3299312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パチンコ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829323" y="3299312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麻雀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14813" y="3774870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572068" y="3774870"/>
            <a:ext cx="1257255" cy="344099"/>
          </a:xfrm>
          <a:prstGeom prst="rect">
            <a:avLst/>
          </a:prstGeom>
          <a:solidFill>
            <a:srgbClr val="4BA2E6"/>
          </a:solidFill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rgbClr val="FFFFFF"/>
                </a:solidFill>
              </a:rPr>
              <a:t>パチンコ</a:t>
            </a:r>
            <a:endParaRPr kumimoji="1" lang="ja-JP" altLang="en-US" sz="1200">
              <a:solidFill>
                <a:srgbClr val="FFFFFF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829323" y="3774870"/>
            <a:ext cx="1257255" cy="344099"/>
          </a:xfrm>
          <a:prstGeom prst="rect">
            <a:avLst/>
          </a:prstGeom>
          <a:solidFill>
            <a:srgbClr val="4BA2E6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麻雀</a:t>
            </a:r>
            <a:endParaRPr kumimoji="1" lang="ja-JP" altLang="en-US" sz="1200">
              <a:solidFill>
                <a:srgbClr val="FFFFFF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14813" y="4250428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572068" y="4250428"/>
            <a:ext cx="1257255" cy="344099"/>
          </a:xfrm>
          <a:prstGeom prst="rect">
            <a:avLst/>
          </a:prstGeom>
          <a:solidFill>
            <a:srgbClr val="BAC7D2"/>
          </a:solidFill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rgbClr val="FFFFFF"/>
                </a:solidFill>
              </a:rPr>
              <a:t>パチンコ</a:t>
            </a:r>
            <a:endParaRPr kumimoji="1" lang="ja-JP" altLang="en-US" sz="1200">
              <a:solidFill>
                <a:srgbClr val="FFFFFF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829323" y="4250428"/>
            <a:ext cx="1257255" cy="344099"/>
          </a:xfrm>
          <a:prstGeom prst="rect">
            <a:avLst/>
          </a:prstGeom>
          <a:solidFill>
            <a:srgbClr val="BAC7D2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麻雀</a:t>
            </a:r>
            <a:endParaRPr kumimoji="1" lang="ja-JP" altLang="en-US" sz="1200">
              <a:solidFill>
                <a:srgbClr val="FFFFFF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389086" y="3218131"/>
            <a:ext cx="1257255" cy="344099"/>
          </a:xfrm>
          <a:prstGeom prst="rect">
            <a:avLst/>
          </a:prstGeom>
          <a:solidFill>
            <a:srgbClr val="4BA2E6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rgbClr val="FFFFFF"/>
                </a:solidFill>
              </a:rPr>
              <a:t>競馬</a:t>
            </a:r>
            <a:endParaRPr kumimoji="1" lang="ja-JP" altLang="en-US" sz="1200">
              <a:solidFill>
                <a:srgbClr val="FFFFFF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389086" y="3562230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パチンコ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389087" y="3906329"/>
            <a:ext cx="1257255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trike="sngStrike">
                <a:solidFill>
                  <a:srgbClr val="D3D3D3"/>
                </a:solidFill>
              </a:rPr>
              <a:t>麻雀</a:t>
            </a:r>
            <a:endParaRPr kumimoji="1" lang="ja-JP" altLang="en-US" sz="1200" strike="sngStrike">
              <a:solidFill>
                <a:srgbClr val="D3D3D3"/>
              </a:solidFill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4399132" y="4486527"/>
            <a:ext cx="216000" cy="216000"/>
          </a:xfrm>
          <a:prstGeom prst="ellipse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6263176" y="3420863"/>
            <a:ext cx="0" cy="158750"/>
          </a:xfrm>
          <a:prstGeom prst="line">
            <a:avLst/>
          </a:prstGeom>
          <a:ln w="25400">
            <a:solidFill>
              <a:srgbClr val="4BA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6181839" y="3566611"/>
            <a:ext cx="81337" cy="0"/>
          </a:xfrm>
          <a:prstGeom prst="line">
            <a:avLst/>
          </a:prstGeom>
          <a:ln w="25400">
            <a:solidFill>
              <a:srgbClr val="4BA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/>
          <p:cNvSpPr/>
          <p:nvPr/>
        </p:nvSpPr>
        <p:spPr>
          <a:xfrm>
            <a:off x="4453132" y="4540527"/>
            <a:ext cx="108000" cy="108000"/>
          </a:xfrm>
          <a:prstGeom prst="ellipse">
            <a:avLst/>
          </a:prstGeom>
          <a:solidFill>
            <a:srgbClr val="4BA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4669132" y="4422477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賛成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669132" y="4766576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反対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円/楕円 39"/>
          <p:cNvSpPr/>
          <p:nvPr/>
        </p:nvSpPr>
        <p:spPr>
          <a:xfrm>
            <a:off x="4403872" y="4828723"/>
            <a:ext cx="216000" cy="216000"/>
          </a:xfrm>
          <a:prstGeom prst="ellipse">
            <a:avLst/>
          </a:prstGeom>
          <a:noFill/>
          <a:ln w="254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6501238" y="3360032"/>
            <a:ext cx="287582" cy="287582"/>
          </a:xfrm>
          <a:prstGeom prst="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/>
          <p:cNvSpPr/>
          <p:nvPr/>
        </p:nvSpPr>
        <p:spPr>
          <a:xfrm>
            <a:off x="6206889" y="4179589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 rot="2700000">
            <a:off x="6280901" y="4204582"/>
            <a:ext cx="67977" cy="132675"/>
            <a:chOff x="4297125" y="5226050"/>
            <a:chExt cx="81337" cy="158750"/>
          </a:xfrm>
        </p:grpSpPr>
        <p:cxnSp>
          <p:nvCxnSpPr>
            <p:cNvPr id="46" name="直線コネクタ 45"/>
            <p:cNvCxnSpPr/>
            <p:nvPr/>
          </p:nvCxnSpPr>
          <p:spPr>
            <a:xfrm>
              <a:off x="4378462" y="5226050"/>
              <a:ext cx="0" cy="15875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H="1">
              <a:off x="4297125" y="5371798"/>
              <a:ext cx="81337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角丸四角形 48"/>
          <p:cNvSpPr/>
          <p:nvPr/>
        </p:nvSpPr>
        <p:spPr>
          <a:xfrm>
            <a:off x="4398840" y="5199062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 rot="2700000">
            <a:off x="4472852" y="5224055"/>
            <a:ext cx="67977" cy="132675"/>
            <a:chOff x="4297125" y="5226050"/>
            <a:chExt cx="81337" cy="158750"/>
          </a:xfrm>
        </p:grpSpPr>
        <p:cxnSp>
          <p:nvCxnSpPr>
            <p:cNvPr id="51" name="直線コネクタ 50"/>
            <p:cNvCxnSpPr/>
            <p:nvPr/>
          </p:nvCxnSpPr>
          <p:spPr>
            <a:xfrm>
              <a:off x="4378462" y="5226050"/>
              <a:ext cx="0" cy="15875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4297125" y="5371798"/>
              <a:ext cx="81337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正方形/長方形 52"/>
          <p:cNvSpPr/>
          <p:nvPr/>
        </p:nvSpPr>
        <p:spPr>
          <a:xfrm>
            <a:off x="4669132" y="5133532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飲酒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669132" y="5477631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喫煙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398840" y="5547072"/>
            <a:ext cx="216000" cy="216000"/>
          </a:xfrm>
          <a:prstGeom prst="roundRect">
            <a:avLst/>
          </a:prstGeom>
          <a:noFill/>
          <a:ln w="254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角丸四角形 55"/>
          <p:cNvSpPr/>
          <p:nvPr/>
        </p:nvSpPr>
        <p:spPr>
          <a:xfrm>
            <a:off x="1259958" y="2232997"/>
            <a:ext cx="982980" cy="344099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104820" y="2232997"/>
            <a:ext cx="982980" cy="344099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4196614" y="397638"/>
            <a:ext cx="540000" cy="540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Gy-3.5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604402" y="392812"/>
            <a:ext cx="540000" cy="5400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Gy-4.5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5840571" y="2232996"/>
            <a:ext cx="982980" cy="344099"/>
          </a:xfrm>
          <a:prstGeom prst="round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6537029" y="4179589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590356" y="4287589"/>
            <a:ext cx="122004" cy="0"/>
          </a:xfrm>
          <a:prstGeom prst="line">
            <a:avLst/>
          </a:prstGeom>
          <a:ln w="25400">
            <a:solidFill>
              <a:srgbClr val="4BA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6206889" y="4486527"/>
            <a:ext cx="216000" cy="216000"/>
          </a:xfrm>
          <a:prstGeom prst="roundRect">
            <a:avLst/>
          </a:prstGeom>
          <a:noFill/>
          <a:ln w="254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6251632" y="4594527"/>
            <a:ext cx="126000" cy="0"/>
          </a:xfrm>
          <a:prstGeom prst="line">
            <a:avLst/>
          </a:prstGeom>
          <a:ln w="254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6251632" y="4547179"/>
            <a:ext cx="126000" cy="0"/>
          </a:xfrm>
          <a:prstGeom prst="line">
            <a:avLst/>
          </a:prstGeom>
          <a:ln w="254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>
            <a:off x="6251632" y="4648527"/>
            <a:ext cx="126000" cy="0"/>
          </a:xfrm>
          <a:prstGeom prst="line">
            <a:avLst/>
          </a:prstGeom>
          <a:ln w="254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314813" y="5009551"/>
            <a:ext cx="1257255" cy="344099"/>
          </a:xfrm>
          <a:prstGeom prst="rect">
            <a:avLst/>
          </a:prstGeom>
          <a:solidFill>
            <a:schemeClr val="bg1"/>
          </a:solidFill>
          <a:ln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2" name="フリーフォーム 91"/>
          <p:cNvSpPr/>
          <p:nvPr/>
        </p:nvSpPr>
        <p:spPr>
          <a:xfrm rot="-2700000">
            <a:off x="1676847" y="5125587"/>
            <a:ext cx="72000" cy="72000"/>
          </a:xfrm>
          <a:custGeom>
            <a:avLst/>
            <a:gdLst>
              <a:gd name="connsiteX0" fmla="*/ 0 w 95250"/>
              <a:gd name="connsiteY0" fmla="*/ 0 h 100012"/>
              <a:gd name="connsiteX1" fmla="*/ 0 w 95250"/>
              <a:gd name="connsiteY1" fmla="*/ 100012 h 100012"/>
              <a:gd name="connsiteX2" fmla="*/ 95250 w 95250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00012">
                <a:moveTo>
                  <a:pt x="0" y="0"/>
                </a:moveTo>
                <a:lnTo>
                  <a:pt x="0" y="100012"/>
                </a:lnTo>
                <a:lnTo>
                  <a:pt x="95250" y="100012"/>
                </a:lnTo>
              </a:path>
            </a:pathLst>
          </a:custGeom>
          <a:noFill/>
          <a:ln w="1905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1382866" y="5949789"/>
            <a:ext cx="464602" cy="344099"/>
          </a:xfrm>
          <a:prstGeom prst="roundRect">
            <a:avLst/>
          </a:prstGeom>
          <a:solidFill>
            <a:srgbClr val="4BA2E6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308652" y="5949789"/>
            <a:ext cx="1257255" cy="344099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5" name="フリーフォーム 94"/>
          <p:cNvSpPr/>
          <p:nvPr/>
        </p:nvSpPr>
        <p:spPr>
          <a:xfrm rot="-2700000">
            <a:off x="1670686" y="6065825"/>
            <a:ext cx="72000" cy="72000"/>
          </a:xfrm>
          <a:custGeom>
            <a:avLst/>
            <a:gdLst>
              <a:gd name="connsiteX0" fmla="*/ 0 w 95250"/>
              <a:gd name="connsiteY0" fmla="*/ 0 h 100012"/>
              <a:gd name="connsiteX1" fmla="*/ 0 w 95250"/>
              <a:gd name="connsiteY1" fmla="*/ 100012 h 100012"/>
              <a:gd name="connsiteX2" fmla="*/ 95250 w 95250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00012">
                <a:moveTo>
                  <a:pt x="0" y="0"/>
                </a:moveTo>
                <a:lnTo>
                  <a:pt x="0" y="100012"/>
                </a:lnTo>
                <a:lnTo>
                  <a:pt x="95250" y="10001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角丸四角形 95"/>
          <p:cNvSpPr/>
          <p:nvPr/>
        </p:nvSpPr>
        <p:spPr>
          <a:xfrm>
            <a:off x="1382866" y="5474231"/>
            <a:ext cx="464602" cy="344099"/>
          </a:xfrm>
          <a:prstGeom prst="roundRect">
            <a:avLst/>
          </a:prstGeom>
          <a:noFill/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97" name="正方形/長方形 96"/>
          <p:cNvSpPr/>
          <p:nvPr/>
        </p:nvSpPr>
        <p:spPr>
          <a:xfrm>
            <a:off x="308652" y="5474231"/>
            <a:ext cx="1257255" cy="344099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8" name="フリーフォーム 97"/>
          <p:cNvSpPr/>
          <p:nvPr/>
        </p:nvSpPr>
        <p:spPr>
          <a:xfrm rot="-2700000">
            <a:off x="1670686" y="5590267"/>
            <a:ext cx="72000" cy="72000"/>
          </a:xfrm>
          <a:custGeom>
            <a:avLst/>
            <a:gdLst>
              <a:gd name="connsiteX0" fmla="*/ 0 w 95250"/>
              <a:gd name="connsiteY0" fmla="*/ 0 h 100012"/>
              <a:gd name="connsiteX1" fmla="*/ 0 w 95250"/>
              <a:gd name="connsiteY1" fmla="*/ 100012 h 100012"/>
              <a:gd name="connsiteX2" fmla="*/ 95250 w 95250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00012">
                <a:moveTo>
                  <a:pt x="0" y="0"/>
                </a:moveTo>
                <a:lnTo>
                  <a:pt x="0" y="100012"/>
                </a:lnTo>
                <a:lnTo>
                  <a:pt x="95250" y="100012"/>
                </a:lnTo>
              </a:path>
            </a:pathLst>
          </a:custGeom>
          <a:noFill/>
          <a:ln w="1905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角丸四角形 98"/>
          <p:cNvSpPr/>
          <p:nvPr/>
        </p:nvSpPr>
        <p:spPr>
          <a:xfrm>
            <a:off x="1382866" y="6425347"/>
            <a:ext cx="464602" cy="344099"/>
          </a:xfrm>
          <a:prstGeom prst="roundRect">
            <a:avLst/>
          </a:prstGeom>
          <a:solidFill>
            <a:srgbClr val="4BA2E6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308652" y="6425347"/>
            <a:ext cx="1257255" cy="344099"/>
          </a:xfrm>
          <a:prstGeom prst="rect">
            <a:avLst/>
          </a:prstGeom>
          <a:solidFill>
            <a:schemeClr val="bg1"/>
          </a:solidFill>
          <a:ln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rgbClr val="4BA2E6"/>
                </a:solidFill>
              </a:rPr>
              <a:t>競馬</a:t>
            </a:r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101" name="フリーフォーム 100"/>
          <p:cNvSpPr/>
          <p:nvPr/>
        </p:nvSpPr>
        <p:spPr>
          <a:xfrm rot="-2700000">
            <a:off x="1670686" y="6541383"/>
            <a:ext cx="72000" cy="72000"/>
          </a:xfrm>
          <a:custGeom>
            <a:avLst/>
            <a:gdLst>
              <a:gd name="connsiteX0" fmla="*/ 0 w 95250"/>
              <a:gd name="connsiteY0" fmla="*/ 0 h 100012"/>
              <a:gd name="connsiteX1" fmla="*/ 0 w 95250"/>
              <a:gd name="connsiteY1" fmla="*/ 100012 h 100012"/>
              <a:gd name="connsiteX2" fmla="*/ 95250 w 95250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00012">
                <a:moveTo>
                  <a:pt x="0" y="0"/>
                </a:moveTo>
                <a:lnTo>
                  <a:pt x="0" y="100012"/>
                </a:lnTo>
                <a:lnTo>
                  <a:pt x="95250" y="100012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角丸四角形 101"/>
          <p:cNvSpPr/>
          <p:nvPr/>
        </p:nvSpPr>
        <p:spPr>
          <a:xfrm>
            <a:off x="1259958" y="1684212"/>
            <a:ext cx="982980" cy="344099"/>
          </a:xfrm>
          <a:prstGeom prst="roundRect">
            <a:avLst/>
          </a:prstGeom>
          <a:noFill/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4BA2E6"/>
                </a:solidFill>
              </a:rPr>
              <a:t>送信する</a:t>
            </a:r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103" name="正方形/長方形 102"/>
          <p:cNvSpPr/>
          <p:nvPr/>
        </p:nvSpPr>
        <p:spPr>
          <a:xfrm>
            <a:off x="308652" y="6900905"/>
            <a:ext cx="1538816" cy="344099"/>
          </a:xfrm>
          <a:prstGeom prst="rect">
            <a:avLst/>
          </a:prstGeom>
          <a:solidFill>
            <a:schemeClr val="bg1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競馬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4" name="フリーフォーム 103"/>
          <p:cNvSpPr/>
          <p:nvPr/>
        </p:nvSpPr>
        <p:spPr>
          <a:xfrm rot="-2700000">
            <a:off x="1666191" y="7036954"/>
            <a:ext cx="72000" cy="72000"/>
          </a:xfrm>
          <a:custGeom>
            <a:avLst/>
            <a:gdLst>
              <a:gd name="connsiteX0" fmla="*/ 0 w 95250"/>
              <a:gd name="connsiteY0" fmla="*/ 0 h 100012"/>
              <a:gd name="connsiteX1" fmla="*/ 0 w 95250"/>
              <a:gd name="connsiteY1" fmla="*/ 100012 h 100012"/>
              <a:gd name="connsiteX2" fmla="*/ 95250 w 95250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00012">
                <a:moveTo>
                  <a:pt x="0" y="0"/>
                </a:moveTo>
                <a:lnTo>
                  <a:pt x="0" y="100012"/>
                </a:lnTo>
                <a:lnTo>
                  <a:pt x="95250" y="100012"/>
                </a:lnTo>
              </a:path>
            </a:pathLst>
          </a:custGeom>
          <a:noFill/>
          <a:ln w="1905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角丸四角形 104"/>
          <p:cNvSpPr/>
          <p:nvPr/>
        </p:nvSpPr>
        <p:spPr>
          <a:xfrm>
            <a:off x="2579453" y="7616172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 rot="2700000">
            <a:off x="2653465" y="7641165"/>
            <a:ext cx="67977" cy="132675"/>
            <a:chOff x="4297125" y="5226050"/>
            <a:chExt cx="81337" cy="158750"/>
          </a:xfrm>
        </p:grpSpPr>
        <p:cxnSp>
          <p:nvCxnSpPr>
            <p:cNvPr id="107" name="直線コネクタ 106"/>
            <p:cNvCxnSpPr/>
            <p:nvPr/>
          </p:nvCxnSpPr>
          <p:spPr>
            <a:xfrm>
              <a:off x="4378462" y="5226050"/>
              <a:ext cx="0" cy="15875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/>
            <p:cNvCxnSpPr/>
            <p:nvPr/>
          </p:nvCxnSpPr>
          <p:spPr>
            <a:xfrm flipH="1">
              <a:off x="4297125" y="5371798"/>
              <a:ext cx="81337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正方形/長方形 108"/>
          <p:cNvSpPr/>
          <p:nvPr/>
        </p:nvSpPr>
        <p:spPr>
          <a:xfrm>
            <a:off x="2849745" y="7550642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飲酒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0" name="正方形/長方形 109"/>
          <p:cNvSpPr/>
          <p:nvPr/>
        </p:nvSpPr>
        <p:spPr>
          <a:xfrm>
            <a:off x="2849745" y="7894741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喫煙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1" name="角丸四角形 110"/>
          <p:cNvSpPr/>
          <p:nvPr/>
        </p:nvSpPr>
        <p:spPr>
          <a:xfrm>
            <a:off x="2579453" y="7964182"/>
            <a:ext cx="216000" cy="216000"/>
          </a:xfrm>
          <a:prstGeom prst="roundRect">
            <a:avLst/>
          </a:prstGeom>
          <a:noFill/>
          <a:ln w="254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2321483" y="7123866"/>
            <a:ext cx="1737223" cy="1936578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2321483" y="7125996"/>
            <a:ext cx="1737223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麻雀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2321483" y="8372245"/>
            <a:ext cx="1737223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確定する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6" name="正方形/長方形 115"/>
          <p:cNvSpPr/>
          <p:nvPr/>
        </p:nvSpPr>
        <p:spPr>
          <a:xfrm>
            <a:off x="2321483" y="8716344"/>
            <a:ext cx="1737223" cy="344099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</a:rPr>
              <a:t>取り消す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17" name="角丸四角形 116"/>
          <p:cNvSpPr/>
          <p:nvPr/>
        </p:nvSpPr>
        <p:spPr>
          <a:xfrm>
            <a:off x="4585213" y="7616171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/>
          <p:cNvGrpSpPr/>
          <p:nvPr/>
        </p:nvGrpSpPr>
        <p:grpSpPr>
          <a:xfrm rot="2700000">
            <a:off x="4659225" y="7641164"/>
            <a:ext cx="67977" cy="132675"/>
            <a:chOff x="4297125" y="5226050"/>
            <a:chExt cx="81337" cy="158750"/>
          </a:xfrm>
        </p:grpSpPr>
        <p:cxnSp>
          <p:nvCxnSpPr>
            <p:cNvPr id="119" name="直線コネクタ 118"/>
            <p:cNvCxnSpPr/>
            <p:nvPr/>
          </p:nvCxnSpPr>
          <p:spPr>
            <a:xfrm>
              <a:off x="4378462" y="5226050"/>
              <a:ext cx="0" cy="15875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/>
            <p:nvPr/>
          </p:nvCxnSpPr>
          <p:spPr>
            <a:xfrm flipH="1">
              <a:off x="4297125" y="5371798"/>
              <a:ext cx="81337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正方形/長方形 120"/>
          <p:cNvSpPr/>
          <p:nvPr/>
        </p:nvSpPr>
        <p:spPr>
          <a:xfrm>
            <a:off x="4855505" y="7550641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飲酒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2" name="正方形/長方形 121"/>
          <p:cNvSpPr/>
          <p:nvPr/>
        </p:nvSpPr>
        <p:spPr>
          <a:xfrm>
            <a:off x="4855505" y="7894740"/>
            <a:ext cx="1257255" cy="344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喫煙</a:t>
            </a:r>
            <a:r>
              <a:rPr kumimoji="1" lang="ja-JP" altLang="en-US" sz="1200" smtClean="0">
                <a:solidFill>
                  <a:schemeClr val="tx1"/>
                </a:solidFill>
              </a:rPr>
              <a:t>します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3" name="角丸四角形 122"/>
          <p:cNvSpPr/>
          <p:nvPr/>
        </p:nvSpPr>
        <p:spPr>
          <a:xfrm>
            <a:off x="4585213" y="7964181"/>
            <a:ext cx="216000" cy="216000"/>
          </a:xfrm>
          <a:prstGeom prst="roundRect">
            <a:avLst/>
          </a:prstGeom>
          <a:noFill/>
          <a:ln w="254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4327243" y="7123865"/>
            <a:ext cx="1737223" cy="1753435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4327243" y="7125995"/>
            <a:ext cx="1737223" cy="344099"/>
          </a:xfrm>
          <a:prstGeom prst="rect">
            <a:avLst/>
          </a:prstGeom>
          <a:solidFill>
            <a:srgbClr val="4BA2E6"/>
          </a:solidFill>
          <a:ln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bg1"/>
                </a:solidFill>
              </a:rPr>
              <a:t>生活習慣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28" name="角丸四角形 127"/>
          <p:cNvSpPr/>
          <p:nvPr/>
        </p:nvSpPr>
        <p:spPr>
          <a:xfrm>
            <a:off x="4498363" y="8370849"/>
            <a:ext cx="1434737" cy="344099"/>
          </a:xfrm>
          <a:prstGeom prst="roundRect">
            <a:avLst/>
          </a:prstGeom>
          <a:noFill/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smtClean="0">
                <a:solidFill>
                  <a:srgbClr val="4BA2E6"/>
                </a:solidFill>
              </a:rPr>
              <a:t>確定する</a:t>
            </a:r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131" name="角丸四角形 130"/>
          <p:cNvSpPr/>
          <p:nvPr/>
        </p:nvSpPr>
        <p:spPr>
          <a:xfrm>
            <a:off x="6281252" y="3790510"/>
            <a:ext cx="216000" cy="216000"/>
          </a:xfrm>
          <a:prstGeom prst="roundRect">
            <a:avLst/>
          </a:prstGeom>
          <a:noFill/>
          <a:ln w="254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/>
          <p:cNvCxnSpPr/>
          <p:nvPr/>
        </p:nvCxnSpPr>
        <p:spPr>
          <a:xfrm flipH="1">
            <a:off x="6334579" y="3898510"/>
            <a:ext cx="122004" cy="0"/>
          </a:xfrm>
          <a:prstGeom prst="line">
            <a:avLst/>
          </a:prstGeom>
          <a:ln w="25400">
            <a:solidFill>
              <a:srgbClr val="4BA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/>
          <p:cNvCxnSpPr/>
          <p:nvPr/>
        </p:nvCxnSpPr>
        <p:spPr>
          <a:xfrm rot="5400000" flipH="1">
            <a:off x="6334996" y="3899589"/>
            <a:ext cx="122004" cy="0"/>
          </a:xfrm>
          <a:prstGeom prst="line">
            <a:avLst/>
          </a:prstGeom>
          <a:ln w="25400">
            <a:solidFill>
              <a:srgbClr val="4BA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角丸四角形 135"/>
          <p:cNvSpPr/>
          <p:nvPr/>
        </p:nvSpPr>
        <p:spPr>
          <a:xfrm>
            <a:off x="5926387" y="3790510"/>
            <a:ext cx="216000" cy="216000"/>
          </a:xfrm>
          <a:prstGeom prst="roundRect">
            <a:avLst/>
          </a:prstGeom>
          <a:noFill/>
          <a:ln w="254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グループ化 138"/>
          <p:cNvGrpSpPr/>
          <p:nvPr/>
        </p:nvGrpSpPr>
        <p:grpSpPr>
          <a:xfrm rot="2700000">
            <a:off x="5979714" y="3838587"/>
            <a:ext cx="122004" cy="122004"/>
            <a:chOff x="5979714" y="3838587"/>
            <a:chExt cx="122004" cy="122004"/>
          </a:xfrm>
        </p:grpSpPr>
        <p:cxnSp>
          <p:nvCxnSpPr>
            <p:cNvPr id="137" name="直線コネクタ 136"/>
            <p:cNvCxnSpPr/>
            <p:nvPr/>
          </p:nvCxnSpPr>
          <p:spPr>
            <a:xfrm flipH="1">
              <a:off x="5979714" y="3898510"/>
              <a:ext cx="122004" cy="0"/>
            </a:xfrm>
            <a:prstGeom prst="line">
              <a:avLst/>
            </a:prstGeom>
            <a:ln w="254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/>
            <p:nvPr/>
          </p:nvCxnSpPr>
          <p:spPr>
            <a:xfrm rot="5400000" flipH="1">
              <a:off x="5980131" y="3899589"/>
              <a:ext cx="122004" cy="0"/>
            </a:xfrm>
            <a:prstGeom prst="line">
              <a:avLst/>
            </a:prstGeom>
            <a:ln w="2540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角丸四角形 139"/>
          <p:cNvSpPr/>
          <p:nvPr/>
        </p:nvSpPr>
        <p:spPr>
          <a:xfrm>
            <a:off x="5775341" y="7186373"/>
            <a:ext cx="216000" cy="216000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/>
          <p:cNvGrpSpPr/>
          <p:nvPr/>
        </p:nvGrpSpPr>
        <p:grpSpPr>
          <a:xfrm rot="2700000">
            <a:off x="5828668" y="7234450"/>
            <a:ext cx="122004" cy="122004"/>
            <a:chOff x="5979714" y="3838587"/>
            <a:chExt cx="122004" cy="122004"/>
          </a:xfrm>
        </p:grpSpPr>
        <p:cxnSp>
          <p:nvCxnSpPr>
            <p:cNvPr id="142" name="直線コネクタ 141"/>
            <p:cNvCxnSpPr/>
            <p:nvPr/>
          </p:nvCxnSpPr>
          <p:spPr>
            <a:xfrm flipH="1">
              <a:off x="5979714" y="3898510"/>
              <a:ext cx="1220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/>
            <p:cNvCxnSpPr/>
            <p:nvPr/>
          </p:nvCxnSpPr>
          <p:spPr>
            <a:xfrm rot="5400000" flipH="1">
              <a:off x="5980131" y="3899589"/>
              <a:ext cx="12200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正方形/長方形 111"/>
          <p:cNvSpPr/>
          <p:nvPr/>
        </p:nvSpPr>
        <p:spPr>
          <a:xfrm>
            <a:off x="171828" y="7574675"/>
            <a:ext cx="1832241" cy="344099"/>
          </a:xfrm>
          <a:prstGeom prst="rect">
            <a:avLst/>
          </a:prstGeom>
          <a:solidFill>
            <a:schemeClr val="bg1"/>
          </a:solidFill>
          <a:ln w="25400">
            <a:solidFill>
              <a:srgbClr val="4BA2E6"/>
            </a:solidFill>
          </a:ln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chemeClr val="tx1"/>
                </a:solidFill>
              </a:rPr>
              <a:t>boo@foo.com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26" name="正方形/長方形 125"/>
          <p:cNvSpPr/>
          <p:nvPr/>
        </p:nvSpPr>
        <p:spPr>
          <a:xfrm>
            <a:off x="171828" y="8020597"/>
            <a:ext cx="1832241" cy="344099"/>
          </a:xfrm>
          <a:prstGeom prst="rect">
            <a:avLst/>
          </a:prstGeom>
          <a:solidFill>
            <a:schemeClr val="bg1"/>
          </a:solidFill>
          <a:ln w="25400">
            <a:solidFill>
              <a:srgbClr val="4BA2E6"/>
            </a:solidFill>
          </a:ln>
          <a:effectLst>
            <a:innerShdw blurRad="63500" dist="508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lang="ja-JP" altLang="en-US" sz="1200" smtClean="0">
                <a:solidFill>
                  <a:srgbClr val="808080"/>
                </a:solidFill>
              </a:rPr>
              <a:t>メールアドレス</a:t>
            </a:r>
            <a:endParaRPr kumimoji="1" lang="ja-JP" altLang="en-US" sz="1200">
              <a:solidFill>
                <a:srgbClr val="808080"/>
              </a:solidFill>
            </a:endParaRPr>
          </a:p>
        </p:txBody>
      </p:sp>
      <p:sp>
        <p:nvSpPr>
          <p:cNvPr id="127" name="正方形/長方形 126"/>
          <p:cNvSpPr/>
          <p:nvPr/>
        </p:nvSpPr>
        <p:spPr>
          <a:xfrm>
            <a:off x="171828" y="8468940"/>
            <a:ext cx="1832241" cy="344099"/>
          </a:xfrm>
          <a:prstGeom prst="rect">
            <a:avLst/>
          </a:prstGeom>
          <a:solidFill>
            <a:schemeClr val="bg1"/>
          </a:solidFill>
          <a:ln w="25400">
            <a:solidFill>
              <a:srgbClr val="D3D3D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rgbClr val="D3D3D3"/>
                </a:solidFill>
              </a:rPr>
              <a:t>disabled</a:t>
            </a:r>
            <a:endParaRPr kumimoji="1" lang="ja-JP" altLang="en-US" sz="1200">
              <a:solidFill>
                <a:srgbClr val="D3D3D3"/>
              </a:solidFill>
            </a:endParaRPr>
          </a:p>
        </p:txBody>
      </p:sp>
      <p:sp>
        <p:nvSpPr>
          <p:cNvPr id="129" name="正方形/長方形 128"/>
          <p:cNvSpPr/>
          <p:nvPr/>
        </p:nvSpPr>
        <p:spPr>
          <a:xfrm>
            <a:off x="171828" y="8917283"/>
            <a:ext cx="1832241" cy="344099"/>
          </a:xfrm>
          <a:prstGeom prst="rect">
            <a:avLst/>
          </a:prstGeom>
          <a:solidFill>
            <a:schemeClr val="bg1"/>
          </a:solidFill>
          <a:ln w="25400">
            <a:solidFill>
              <a:srgbClr val="D3D3D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rgbClr val="000000"/>
                </a:solidFill>
              </a:rPr>
              <a:t>readonly</a:t>
            </a:r>
            <a:endParaRPr kumimoji="1" lang="ja-JP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51197" y="273998"/>
            <a:ext cx="606329" cy="606329"/>
          </a:xfrm>
          <a:prstGeom prst="rect">
            <a:avLst/>
          </a:prstGeom>
          <a:solidFill>
            <a:srgbClr val="4BA2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309809" y="273998"/>
            <a:ext cx="606329" cy="606329"/>
          </a:xfrm>
          <a:prstGeom prst="rect">
            <a:avLst/>
          </a:prstGeom>
          <a:solidFill>
            <a:srgbClr val="BA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p18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51197" y="2685200"/>
            <a:ext cx="606329" cy="606329"/>
          </a:xfrm>
          <a:prstGeom prst="rect">
            <a:avLst/>
          </a:prstGeom>
          <a:solidFill>
            <a:srgbClr val="E5F2FB"/>
          </a:solidFill>
          <a:ln w="127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168421" y="273998"/>
            <a:ext cx="606329" cy="606329"/>
          </a:xfrm>
          <a:prstGeom prst="rect">
            <a:avLst/>
          </a:prstGeom>
          <a:solidFill>
            <a:srgbClr val="FF8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lt</a:t>
            </a:r>
            <a:r>
              <a:rPr kumimoji="1"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252973" y="2685200"/>
            <a:ext cx="606329" cy="606329"/>
          </a:xfrm>
          <a:prstGeom prst="rect">
            <a:avLst/>
          </a:prstGeom>
          <a:solidFill>
            <a:srgbClr val="FFE1E2"/>
          </a:solidFill>
          <a:ln>
            <a:solidFill>
              <a:srgbClr val="FF8D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F8D8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lt</a:t>
            </a:r>
            <a:r>
              <a:rPr kumimoji="1" lang="en-US" altLang="ja-JP" smtClean="0">
                <a:solidFill>
                  <a:srgbClr val="FF8D8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FF8D8F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856525" y="273998"/>
            <a:ext cx="606329" cy="606329"/>
          </a:xfrm>
          <a:prstGeom prst="rect">
            <a:avLst/>
          </a:prstGeom>
          <a:solidFill>
            <a:srgbClr val="CBD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lt10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054749" y="2685200"/>
            <a:ext cx="606329" cy="606329"/>
          </a:xfrm>
          <a:prstGeom prst="rect">
            <a:avLst/>
          </a:prstGeom>
          <a:solidFill>
            <a:srgbClr val="F8FAE6"/>
          </a:solidFill>
          <a:ln>
            <a:solidFill>
              <a:srgbClr val="CBD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CBDE46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lt10</a:t>
            </a:r>
            <a:endParaRPr kumimoji="1" lang="ja-JP" altLang="en-US">
              <a:solidFill>
                <a:srgbClr val="CBDE46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44629" y="273998"/>
            <a:ext cx="606329" cy="606329"/>
          </a:xfrm>
          <a:prstGeom prst="rect">
            <a:avLst/>
          </a:prstGeom>
          <a:solidFill>
            <a:srgbClr val="FCE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lt8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56525" y="2685200"/>
            <a:ext cx="606329" cy="606329"/>
          </a:xfrm>
          <a:prstGeom prst="rect">
            <a:avLst/>
          </a:prstGeom>
          <a:solidFill>
            <a:srgbClr val="FFFBE1"/>
          </a:solidFill>
          <a:ln>
            <a:solidFill>
              <a:srgbClr val="FCE1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solidFill>
                  <a:srgbClr val="FCE14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lt8</a:t>
            </a:r>
            <a:endParaRPr kumimoji="1" lang="ja-JP" altLang="en-US">
              <a:solidFill>
                <a:srgbClr val="FCE140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52973" y="3495778"/>
            <a:ext cx="606329" cy="606329"/>
          </a:xfrm>
          <a:prstGeom prst="rect">
            <a:avLst/>
          </a:prstGeom>
          <a:solidFill>
            <a:srgbClr val="FFE1E2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C81E30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054749" y="3495778"/>
            <a:ext cx="606329" cy="606329"/>
          </a:xfrm>
          <a:prstGeom prst="rect">
            <a:avLst/>
          </a:prstGeom>
          <a:solidFill>
            <a:srgbClr val="F8FAE6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99B51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56525" y="3495778"/>
            <a:ext cx="606329" cy="606329"/>
          </a:xfrm>
          <a:prstGeom prst="rect">
            <a:avLst/>
          </a:prstGeom>
          <a:solidFill>
            <a:srgbClr val="FFFBE1"/>
          </a:solidFill>
          <a:ln w="25400">
            <a:solidFill>
              <a:srgbClr val="E6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EED23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EED23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EED23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68421" y="1084576"/>
            <a:ext cx="606329" cy="606329"/>
          </a:xfrm>
          <a:prstGeom prst="rect">
            <a:avLst/>
          </a:prstGeom>
          <a:solidFill>
            <a:srgbClr val="E65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HGP教科書体" panose="02020600000000000000" pitchFamily="18" charset="-128"/>
                <a:ea typeface="HGP教科書体" panose="02020600000000000000" pitchFamily="18" charset="-128"/>
              </a:rPr>
              <a:t>b</a:t>
            </a:r>
            <a:r>
              <a:rPr kumimoji="1"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2856525" y="1084576"/>
            <a:ext cx="606329" cy="606329"/>
          </a:xfrm>
          <a:prstGeom prst="rect">
            <a:avLst/>
          </a:prstGeom>
          <a:solidFill>
            <a:srgbClr val="AFC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HGP教科書体" panose="02020600000000000000" pitchFamily="18" charset="-128"/>
                <a:ea typeface="HGP教科書体" panose="02020600000000000000" pitchFamily="18" charset="-128"/>
              </a:rPr>
              <a:t>b</a:t>
            </a:r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544629" y="1084576"/>
            <a:ext cx="606329" cy="606329"/>
          </a:xfrm>
          <a:prstGeom prst="rect">
            <a:avLst/>
          </a:prstGeom>
          <a:solidFill>
            <a:srgbClr val="EED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b8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168421" y="1810020"/>
            <a:ext cx="606329" cy="606329"/>
          </a:xfrm>
          <a:prstGeom prst="rect">
            <a:avLst/>
          </a:prstGeom>
          <a:solidFill>
            <a:srgbClr val="C81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v2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856525" y="1810020"/>
            <a:ext cx="606329" cy="606329"/>
          </a:xfrm>
          <a:prstGeom prst="rect">
            <a:avLst/>
          </a:prstGeom>
          <a:solidFill>
            <a:srgbClr val="99B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v10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544629" y="1810020"/>
            <a:ext cx="606329" cy="606329"/>
          </a:xfrm>
          <a:prstGeom prst="rect">
            <a:avLst/>
          </a:prstGeom>
          <a:solidFill>
            <a:srgbClr val="E6C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024392" y="6160662"/>
            <a:ext cx="540000" cy="5400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Gy-5.5</a:t>
            </a: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39752" y="6160662"/>
            <a:ext cx="540000" cy="540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Gy-8.5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409032" y="6160662"/>
            <a:ext cx="540000" cy="540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prstClr val="white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Gy-2.5</a:t>
            </a:r>
            <a:endParaRPr lang="ja-JP" altLang="en-US" sz="1600">
              <a:solidFill>
                <a:prstClr val="white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785066" y="6155887"/>
            <a:ext cx="540000" cy="540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Gy-3.5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192854" y="6151061"/>
            <a:ext cx="540000" cy="5400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Gy-4.5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40609" y="4316002"/>
            <a:ext cx="606329" cy="606329"/>
          </a:xfrm>
          <a:prstGeom prst="rect">
            <a:avLst/>
          </a:prstGeom>
          <a:solidFill>
            <a:srgbClr val="F0F0F0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C81E30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42385" y="4316002"/>
            <a:ext cx="606329" cy="606329"/>
          </a:xfrm>
          <a:prstGeom prst="rect">
            <a:avLst/>
          </a:prstGeom>
          <a:solidFill>
            <a:srgbClr val="F0F0F0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99B51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44161" y="4316002"/>
            <a:ext cx="606329" cy="606329"/>
          </a:xfrm>
          <a:prstGeom prst="rect">
            <a:avLst/>
          </a:prstGeom>
          <a:solidFill>
            <a:srgbClr val="F0F0F0"/>
          </a:solidFill>
          <a:ln w="25400">
            <a:solidFill>
              <a:srgbClr val="EE9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EE971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EE971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EE971F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38833" y="4316002"/>
            <a:ext cx="606329" cy="606329"/>
          </a:xfrm>
          <a:prstGeom prst="rect">
            <a:avLst/>
          </a:prstGeom>
          <a:solidFill>
            <a:srgbClr val="F0F0F0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232733" y="1810019"/>
            <a:ext cx="606329" cy="606329"/>
          </a:xfrm>
          <a:prstGeom prst="rect">
            <a:avLst/>
          </a:prstGeom>
          <a:solidFill>
            <a:srgbClr val="EE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v6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240609" y="5136226"/>
            <a:ext cx="606329" cy="606329"/>
          </a:xfrm>
          <a:prstGeom prst="rect">
            <a:avLst/>
          </a:prstGeom>
          <a:solidFill>
            <a:srgbClr val="F8D7DA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84202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042385" y="5136226"/>
            <a:ext cx="606329" cy="606329"/>
          </a:xfrm>
          <a:prstGeom prst="rect">
            <a:avLst/>
          </a:prstGeom>
          <a:solidFill>
            <a:srgbClr val="D1E7DD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0F5132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844161" y="5136226"/>
            <a:ext cx="606329" cy="606329"/>
          </a:xfrm>
          <a:prstGeom prst="rect">
            <a:avLst/>
          </a:prstGeom>
          <a:solidFill>
            <a:srgbClr val="FFF3CD"/>
          </a:solidFill>
          <a:ln w="25400">
            <a:solidFill>
              <a:srgbClr val="E6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664D0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38832" y="5136225"/>
            <a:ext cx="606329" cy="606329"/>
          </a:xfrm>
          <a:prstGeom prst="rect">
            <a:avLst/>
          </a:prstGeom>
          <a:solidFill>
            <a:srgbClr val="E5F2FB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3732854" y="5136225"/>
            <a:ext cx="606329" cy="606329"/>
          </a:xfrm>
          <a:prstGeom prst="rect">
            <a:avLst/>
          </a:prstGeom>
          <a:solidFill>
            <a:srgbClr val="84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R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420958" y="5136225"/>
            <a:ext cx="606329" cy="606329"/>
          </a:xfrm>
          <a:prstGeom prst="rect">
            <a:avLst/>
          </a:prstGeom>
          <a:solidFill>
            <a:srgbClr val="0F5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5109062" y="5136225"/>
            <a:ext cx="606329" cy="606329"/>
          </a:xfrm>
          <a:prstGeom prst="rect">
            <a:avLst/>
          </a:prstGeom>
          <a:solidFill>
            <a:srgbClr val="664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HGP教科書体" panose="02020600000000000000" pitchFamily="18" charset="-128"/>
                <a:ea typeface="HGP教科書体" panose="02020600000000000000" pitchFamily="18" charset="-128"/>
              </a:rPr>
              <a:t>Y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489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8663" y="248358"/>
            <a:ext cx="606329" cy="606329"/>
          </a:xfrm>
          <a:prstGeom prst="rect">
            <a:avLst/>
          </a:prstGeom>
          <a:solidFill>
            <a:srgbClr val="345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v18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87800" y="236927"/>
            <a:ext cx="606329" cy="606329"/>
          </a:xfrm>
          <a:prstGeom prst="rect">
            <a:avLst/>
          </a:prstGeom>
          <a:solidFill>
            <a:srgbClr val="3374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b18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96937" y="236927"/>
            <a:ext cx="606329" cy="606329"/>
          </a:xfrm>
          <a:prstGeom prst="rect">
            <a:avLst/>
          </a:prstGeom>
          <a:solidFill>
            <a:srgbClr val="4BA2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35940" y="402413"/>
            <a:ext cx="540000" cy="5400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Gy-5.5</a:t>
            </a: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51300" y="402413"/>
            <a:ext cx="540000" cy="540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Gy-8.5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20580" y="402413"/>
            <a:ext cx="540000" cy="540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prstClr val="white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Gy-2.5</a:t>
            </a:r>
            <a:endParaRPr lang="ja-JP" altLang="en-US" sz="1600">
              <a:solidFill>
                <a:prstClr val="white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18480" y="248753"/>
            <a:ext cx="606329" cy="606329"/>
          </a:xfrm>
          <a:prstGeom prst="rect">
            <a:avLst/>
          </a:prstGeom>
          <a:solidFill>
            <a:srgbClr val="BA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p18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196614" y="397638"/>
            <a:ext cx="540000" cy="540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Gy-3.5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4402" y="392812"/>
            <a:ext cx="540000" cy="5400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Gy-4.5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51300" y="1034655"/>
            <a:ext cx="540000" cy="540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W</a:t>
            </a:r>
            <a:endParaRPr kumimoji="1" lang="ja-JP" altLang="en-US" sz="160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20580" y="1034655"/>
            <a:ext cx="540000" cy="540000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Bk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20580" y="1666897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latin typeface="+mj-ea"/>
                <a:ea typeface="+mj-ea"/>
              </a:rPr>
              <a:t>真黒</a:t>
            </a:r>
            <a:endParaRPr kumimoji="1" lang="ja-JP" altLang="en-US" sz="1200"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51300" y="1666897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  <a:latin typeface="+mj-ea"/>
                <a:ea typeface="+mj-ea"/>
              </a:rPr>
              <a:t>真白</a:t>
            </a:r>
            <a:endParaRPr kumimoji="1" lang="ja-JP" altLang="en-US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31206" y="2766156"/>
            <a:ext cx="982980" cy="344099"/>
          </a:xfrm>
          <a:prstGeom prst="roundRect">
            <a:avLst/>
          </a:prstGeom>
          <a:solidFill>
            <a:srgbClr val="4BA2E6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441483" y="2766156"/>
            <a:ext cx="982980" cy="344099"/>
          </a:xfrm>
          <a:prstGeom prst="round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3554003" y="2766156"/>
            <a:ext cx="982980" cy="344099"/>
          </a:xfrm>
          <a:prstGeom prst="roundRect">
            <a:avLst/>
          </a:prstGeom>
          <a:noFill/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D3D3D3"/>
                </a:solidFill>
              </a:rPr>
              <a:t>送信する</a:t>
            </a:r>
            <a:endParaRPr kumimoji="1" lang="ja-JP" altLang="en-US" sz="1200" b="1">
              <a:solidFill>
                <a:srgbClr val="D3D3D3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441483" y="3321097"/>
            <a:ext cx="982980" cy="344099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286344" y="3315037"/>
            <a:ext cx="982980" cy="344099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1206" y="3315037"/>
            <a:ext cx="982980" cy="344099"/>
          </a:xfrm>
          <a:prstGeom prst="roundRect">
            <a:avLst/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286344" y="2766252"/>
            <a:ext cx="982980" cy="344099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4BA2E6"/>
                </a:solidFill>
              </a:rPr>
              <a:t>送信する</a:t>
            </a:r>
            <a:endParaRPr kumimoji="1" lang="ja-JP" altLang="en-US" sz="1200" b="1">
              <a:solidFill>
                <a:srgbClr val="4BA2E6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171828" y="7574675"/>
            <a:ext cx="1832241" cy="344099"/>
          </a:xfrm>
          <a:prstGeom prst="rect">
            <a:avLst/>
          </a:prstGeom>
          <a:solidFill>
            <a:schemeClr val="tx1"/>
          </a:solidFill>
          <a:ln w="25400">
            <a:solidFill>
              <a:srgbClr val="4BA2E6"/>
            </a:solidFill>
          </a:ln>
          <a:effectLst>
            <a:innerShdw blurRad="63500" dist="50800" dir="540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chemeClr val="bg1"/>
                </a:solidFill>
              </a:rPr>
              <a:t>boo@foo.com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171828" y="8468940"/>
            <a:ext cx="1832241" cy="344099"/>
          </a:xfrm>
          <a:prstGeom prst="rect">
            <a:avLst/>
          </a:prstGeom>
          <a:solidFill>
            <a:schemeClr val="tx1"/>
          </a:solidFill>
          <a:ln w="25400">
            <a:solidFill>
              <a:srgbClr val="4E4E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rgbClr val="4E4E4E"/>
                </a:solidFill>
              </a:rPr>
              <a:t>disabled</a:t>
            </a:r>
            <a:endParaRPr kumimoji="1" lang="ja-JP" altLang="en-US" sz="1200">
              <a:solidFill>
                <a:srgbClr val="4E4E4E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171828" y="8917283"/>
            <a:ext cx="1832241" cy="344099"/>
          </a:xfrm>
          <a:prstGeom prst="rect">
            <a:avLst/>
          </a:prstGeom>
          <a:solidFill>
            <a:schemeClr val="tx1"/>
          </a:solidFill>
          <a:ln w="25400">
            <a:solidFill>
              <a:srgbClr val="4E4E4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en-US" altLang="ja-JP" sz="1200" smtClean="0">
                <a:solidFill>
                  <a:schemeClr val="bg1"/>
                </a:solidFill>
              </a:rPr>
              <a:t>readonly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171828" y="8020597"/>
            <a:ext cx="1832241" cy="344099"/>
          </a:xfrm>
          <a:prstGeom prst="rect">
            <a:avLst/>
          </a:prstGeom>
          <a:solidFill>
            <a:schemeClr val="tx1"/>
          </a:solidFill>
          <a:ln w="25400">
            <a:solidFill>
              <a:srgbClr val="4BA2E6"/>
            </a:solidFill>
          </a:ln>
          <a:effectLst>
            <a:innerShdw blurRad="63500" dist="50800" dir="5400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rIns="180000" rtlCol="0" anchor="ctr"/>
          <a:lstStyle/>
          <a:p>
            <a:r>
              <a:rPr kumimoji="1" lang="ja-JP" altLang="en-US" sz="1200" smtClean="0">
                <a:solidFill>
                  <a:srgbClr val="808080"/>
                </a:solidFill>
              </a:rPr>
              <a:t>メールアドレス</a:t>
            </a:r>
            <a:endParaRPr kumimoji="1" lang="ja-JP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1240609" y="4316002"/>
            <a:ext cx="606329" cy="606329"/>
          </a:xfrm>
          <a:prstGeom prst="rect">
            <a:avLst/>
          </a:prstGeom>
          <a:solidFill>
            <a:srgbClr val="4E4E4E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C81E30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C81E30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042385" y="4316002"/>
            <a:ext cx="606329" cy="606329"/>
          </a:xfrm>
          <a:prstGeom prst="rect">
            <a:avLst/>
          </a:prstGeom>
          <a:solidFill>
            <a:srgbClr val="4E4E4E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99B51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99B51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844161" y="4316002"/>
            <a:ext cx="606329" cy="606329"/>
          </a:xfrm>
          <a:prstGeom prst="rect">
            <a:avLst/>
          </a:prstGeom>
          <a:solidFill>
            <a:srgbClr val="4E4E4E"/>
          </a:solidFill>
          <a:ln w="25400">
            <a:solidFill>
              <a:srgbClr val="EE9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EE971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EE971F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EE971F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438833" y="4316002"/>
            <a:ext cx="606329" cy="606329"/>
          </a:xfrm>
          <a:prstGeom prst="rect">
            <a:avLst/>
          </a:prstGeom>
          <a:solidFill>
            <a:srgbClr val="4E4E4E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240609" y="5269972"/>
            <a:ext cx="606329" cy="606329"/>
          </a:xfrm>
          <a:prstGeom prst="rect">
            <a:avLst/>
          </a:prstGeom>
          <a:solidFill>
            <a:srgbClr val="2E2E2E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D3D3D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042385" y="5269972"/>
            <a:ext cx="606329" cy="606329"/>
          </a:xfrm>
          <a:prstGeom prst="rect">
            <a:avLst/>
          </a:prstGeom>
          <a:solidFill>
            <a:srgbClr val="2E2E2E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D3D3D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44161" y="5269972"/>
            <a:ext cx="606329" cy="606329"/>
          </a:xfrm>
          <a:prstGeom prst="rect">
            <a:avLst/>
          </a:prstGeom>
          <a:solidFill>
            <a:srgbClr val="2E2E2E"/>
          </a:solidFill>
          <a:ln w="25400">
            <a:solidFill>
              <a:srgbClr val="EE9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D3D3D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D3D3D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438833" y="5269972"/>
            <a:ext cx="606329" cy="606329"/>
          </a:xfrm>
          <a:prstGeom prst="rect">
            <a:avLst/>
          </a:prstGeom>
          <a:solidFill>
            <a:srgbClr val="2E2E2E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D3D3D3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D3D3D3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1222244" y="6121620"/>
            <a:ext cx="606329" cy="606329"/>
          </a:xfrm>
          <a:prstGeom prst="rect">
            <a:avLst/>
          </a:prstGeom>
          <a:solidFill>
            <a:srgbClr val="F8D7DA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84202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2024020" y="6121620"/>
            <a:ext cx="606329" cy="606329"/>
          </a:xfrm>
          <a:prstGeom prst="rect">
            <a:avLst/>
          </a:prstGeom>
          <a:solidFill>
            <a:srgbClr val="D1E7DD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0F5132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2825796" y="6121620"/>
            <a:ext cx="606329" cy="606329"/>
          </a:xfrm>
          <a:prstGeom prst="rect">
            <a:avLst/>
          </a:prstGeom>
          <a:solidFill>
            <a:srgbClr val="FFF3CD"/>
          </a:solidFill>
          <a:ln w="25400">
            <a:solidFill>
              <a:srgbClr val="E6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664D0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20467" y="6121619"/>
            <a:ext cx="606329" cy="606329"/>
          </a:xfrm>
          <a:prstGeom prst="rect">
            <a:avLst/>
          </a:prstGeom>
          <a:solidFill>
            <a:srgbClr val="E5F2FB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240609" y="6973267"/>
            <a:ext cx="606329" cy="606329"/>
          </a:xfrm>
          <a:prstGeom prst="rect">
            <a:avLst/>
          </a:prstGeom>
          <a:solidFill>
            <a:srgbClr val="626262"/>
          </a:solidFill>
          <a:ln w="25400">
            <a:solidFill>
              <a:srgbClr val="C81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kumimoji="1" lang="en-US" altLang="ja-JP" smtClean="0">
                <a:solidFill>
                  <a:srgbClr val="842029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2</a:t>
            </a:r>
            <a:endParaRPr kumimoji="1" lang="ja-JP" altLang="en-US">
              <a:solidFill>
                <a:srgbClr val="842029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042385" y="6973267"/>
            <a:ext cx="606329" cy="606329"/>
          </a:xfrm>
          <a:prstGeom prst="rect">
            <a:avLst/>
          </a:prstGeom>
          <a:solidFill>
            <a:srgbClr val="626262"/>
          </a:solidFill>
          <a:ln w="25400">
            <a:solidFill>
              <a:srgbClr val="99B5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0F5132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10</a:t>
            </a:r>
            <a:endParaRPr kumimoji="1" lang="ja-JP" altLang="en-US">
              <a:solidFill>
                <a:srgbClr val="0F5132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844161" y="6973267"/>
            <a:ext cx="606329" cy="606329"/>
          </a:xfrm>
          <a:prstGeom prst="rect">
            <a:avLst/>
          </a:prstGeom>
          <a:solidFill>
            <a:srgbClr val="626262"/>
          </a:solidFill>
          <a:ln w="25400">
            <a:solidFill>
              <a:srgbClr val="E6C3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v</a:t>
            </a:r>
            <a:r>
              <a:rPr lang="en-US" altLang="ja-JP" smtClean="0">
                <a:solidFill>
                  <a:srgbClr val="664D03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8</a:t>
            </a:r>
            <a:endParaRPr kumimoji="1" lang="ja-JP" altLang="en-US">
              <a:solidFill>
                <a:srgbClr val="664D03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38832" y="6973266"/>
            <a:ext cx="606329" cy="606329"/>
          </a:xfrm>
          <a:prstGeom prst="rect">
            <a:avLst/>
          </a:prstGeom>
          <a:solidFill>
            <a:srgbClr val="626262"/>
          </a:solidFill>
          <a:ln w="25400" cap="flat" cmpd="sng" algn="ctr">
            <a:solidFill>
              <a:srgbClr val="4BA2E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srgbClr val="4BA2E6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4BA2E6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3572424" y="6121618"/>
            <a:ext cx="624189" cy="624189"/>
          </a:xfrm>
          <a:prstGeom prst="rect">
            <a:avLst/>
          </a:prstGeom>
          <a:solidFill>
            <a:srgbClr val="D3D3D3"/>
          </a:solidFill>
          <a:ln w="254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solidFill>
                  <a:srgbClr val="2E2E2E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Gy</a:t>
            </a:r>
            <a:endParaRPr kumimoji="1" lang="ja-JP" altLang="en-US" sz="1600">
              <a:solidFill>
                <a:srgbClr val="2E2E2E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3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A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78663" y="248358"/>
            <a:ext cx="606329" cy="606329"/>
          </a:xfrm>
          <a:prstGeom prst="rect">
            <a:avLst/>
          </a:prstGeom>
          <a:solidFill>
            <a:srgbClr val="345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v18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87800" y="236927"/>
            <a:ext cx="606329" cy="606329"/>
          </a:xfrm>
          <a:prstGeom prst="rect">
            <a:avLst/>
          </a:prstGeom>
          <a:solidFill>
            <a:srgbClr val="3374B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b18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896937" y="236927"/>
            <a:ext cx="606329" cy="606329"/>
          </a:xfrm>
          <a:prstGeom prst="rect">
            <a:avLst/>
          </a:prstGeom>
          <a:solidFill>
            <a:srgbClr val="4BA2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lt18</a:t>
            </a: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435940" y="402413"/>
            <a:ext cx="540000" cy="540000"/>
          </a:xfrm>
          <a:prstGeom prst="rect">
            <a:avLst/>
          </a:prstGeom>
          <a:solidFill>
            <a:srgbClr val="8080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P教科書体" panose="02020600000000000000" pitchFamily="18" charset="-128"/>
                <a:ea typeface="HGP教科書体" panose="02020600000000000000" pitchFamily="18" charset="-128"/>
                <a:cs typeface="+mn-cs"/>
              </a:rPr>
              <a:t>Gy-5.5</a:t>
            </a:r>
            <a:endParaRPr kumimoji="0" lang="ja-JP" altLang="en-US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P教科書体" panose="02020600000000000000" pitchFamily="18" charset="-128"/>
              <a:ea typeface="HGP教科書体" panose="02020600000000000000" pitchFamily="18" charset="-128"/>
              <a:cs typeface="+mn-cs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051300" y="402413"/>
            <a:ext cx="540000" cy="5400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Gy-8.5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20580" y="402413"/>
            <a:ext cx="540000" cy="540000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prstClr val="white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Gy-2.5</a:t>
            </a:r>
            <a:endParaRPr lang="ja-JP" altLang="en-US" sz="1600">
              <a:solidFill>
                <a:prstClr val="white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718480" y="248753"/>
            <a:ext cx="606329" cy="606329"/>
          </a:xfrm>
          <a:prstGeom prst="rect">
            <a:avLst/>
          </a:prstGeom>
          <a:solidFill>
            <a:srgbClr val="BAC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p18</a:t>
            </a:r>
            <a:endParaRPr kumimoji="1" lang="ja-JP" altLang="en-US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196614" y="397638"/>
            <a:ext cx="540000" cy="540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Gy-3.5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04402" y="392812"/>
            <a:ext cx="540000" cy="5400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Gy-4.5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051300" y="1034655"/>
            <a:ext cx="540000" cy="540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W</a:t>
            </a:r>
            <a:endParaRPr kumimoji="1" lang="ja-JP" altLang="en-US" sz="160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820580" y="1034655"/>
            <a:ext cx="540000" cy="540000"/>
          </a:xfrm>
          <a:prstGeom prst="rect">
            <a:avLst/>
          </a:prstGeom>
          <a:solidFill>
            <a:srgbClr val="16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Bk</a:t>
            </a:r>
            <a:endParaRPr kumimoji="1" lang="ja-JP" altLang="en-US" sz="160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820580" y="1666897"/>
            <a:ext cx="540000" cy="54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>
                <a:latin typeface="+mj-ea"/>
                <a:ea typeface="+mj-ea"/>
              </a:rPr>
              <a:t>真黒</a:t>
            </a:r>
            <a:endParaRPr kumimoji="1" lang="ja-JP" altLang="en-US" sz="1200">
              <a:latin typeface="+mj-ea"/>
              <a:ea typeface="+mj-ea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51300" y="1666897"/>
            <a:ext cx="540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>
                <a:solidFill>
                  <a:schemeClr val="tx1"/>
                </a:solidFill>
                <a:latin typeface="+mj-ea"/>
                <a:ea typeface="+mj-ea"/>
              </a:rPr>
              <a:t>真白</a:t>
            </a:r>
            <a:endParaRPr kumimoji="1" lang="ja-JP" altLang="en-US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31206" y="2766156"/>
            <a:ext cx="982980" cy="344099"/>
          </a:xfrm>
          <a:prstGeom prst="roundRect">
            <a:avLst/>
          </a:prstGeom>
          <a:solidFill>
            <a:srgbClr val="4BA2E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送信する</a:t>
            </a:r>
            <a:endParaRPr kumimoji="1" lang="ja-JP" altLang="en-US" sz="1200" b="1"/>
          </a:p>
        </p:txBody>
      </p:sp>
      <p:sp>
        <p:nvSpPr>
          <p:cNvPr id="16" name="角丸四角形 15"/>
          <p:cNvSpPr/>
          <p:nvPr/>
        </p:nvSpPr>
        <p:spPr>
          <a:xfrm>
            <a:off x="4714478" y="3315036"/>
            <a:ext cx="982980" cy="344099"/>
          </a:xfrm>
          <a:prstGeom prst="roundRect">
            <a:avLst/>
          </a:prstGeom>
          <a:noFill/>
          <a:ln w="1270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4E4E4E"/>
                </a:solidFill>
              </a:rPr>
              <a:t>送信する</a:t>
            </a:r>
            <a:endParaRPr kumimoji="1" lang="ja-JP" altLang="en-US" sz="1200" b="1">
              <a:solidFill>
                <a:srgbClr val="4E4E4E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441483" y="2766156"/>
            <a:ext cx="982980" cy="344099"/>
          </a:xfrm>
          <a:prstGeom prst="round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送信する</a:t>
            </a:r>
            <a:endParaRPr kumimoji="1" lang="ja-JP" altLang="en-US" sz="1200" b="1"/>
          </a:p>
        </p:txBody>
      </p:sp>
      <p:sp>
        <p:nvSpPr>
          <p:cNvPr id="18" name="角丸四角形 17"/>
          <p:cNvSpPr/>
          <p:nvPr/>
        </p:nvSpPr>
        <p:spPr>
          <a:xfrm>
            <a:off x="3554003" y="2766156"/>
            <a:ext cx="982980" cy="344099"/>
          </a:xfrm>
          <a:prstGeom prst="roundRect">
            <a:avLst/>
          </a:prstGeom>
          <a:noFill/>
          <a:ln w="12700"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D3D3D3"/>
                </a:solidFill>
              </a:rPr>
              <a:t>送信する</a:t>
            </a:r>
            <a:endParaRPr kumimoji="1" lang="ja-JP" altLang="en-US" sz="1200" b="1">
              <a:solidFill>
                <a:srgbClr val="D3D3D3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441483" y="3321097"/>
            <a:ext cx="982980" cy="344099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3554003" y="3321097"/>
            <a:ext cx="982980" cy="344099"/>
          </a:xfrm>
          <a:prstGeom prst="roundRect">
            <a:avLst/>
          </a:prstGeom>
          <a:noFill/>
          <a:ln w="127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808080"/>
                </a:solidFill>
              </a:rPr>
              <a:t>送信する</a:t>
            </a:r>
            <a:endParaRPr kumimoji="1" lang="ja-JP" altLang="en-US" sz="1200" b="1">
              <a:solidFill>
                <a:srgbClr val="80808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1286344" y="3315037"/>
            <a:ext cx="982980" cy="344099"/>
          </a:xfrm>
          <a:prstGeom prst="round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1206" y="3315037"/>
            <a:ext cx="982980" cy="344099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FFFFFF"/>
                </a:solidFill>
              </a:rPr>
              <a:t>送信する</a:t>
            </a:r>
            <a:endParaRPr kumimoji="1" lang="ja-JP" altLang="en-US" sz="1200" b="1">
              <a:solidFill>
                <a:srgbClr val="FFFFFF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5866957" y="3315036"/>
            <a:ext cx="982980" cy="344099"/>
          </a:xfrm>
          <a:prstGeom prst="round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chemeClr val="tx1"/>
                </a:solidFill>
              </a:rPr>
              <a:t>送信する</a:t>
            </a:r>
            <a:endParaRPr kumimoji="1" lang="ja-JP" altLang="en-US" sz="1200" b="1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286344" y="2766252"/>
            <a:ext cx="982980" cy="34409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4BA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solidFill>
                  <a:srgbClr val="4BA2E6"/>
                </a:solidFill>
              </a:rPr>
              <a:t>送信する</a:t>
            </a:r>
            <a:endParaRPr kumimoji="1" lang="ja-JP" altLang="en-US" sz="1200" b="1">
              <a:solidFill>
                <a:srgbClr val="4BA2E6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365827" y="4136007"/>
            <a:ext cx="216000" cy="216000"/>
            <a:chOff x="6206889" y="4486527"/>
            <a:chExt cx="216000" cy="216000"/>
          </a:xfrm>
        </p:grpSpPr>
        <p:sp>
          <p:nvSpPr>
            <p:cNvPr id="26" name="角丸四角形 25"/>
            <p:cNvSpPr/>
            <p:nvPr/>
          </p:nvSpPr>
          <p:spPr>
            <a:xfrm>
              <a:off x="6206889" y="4486527"/>
              <a:ext cx="216000" cy="216000"/>
            </a:xfrm>
            <a:prstGeom prst="roundRect">
              <a:avLst/>
            </a:prstGeom>
            <a:noFill/>
            <a:ln w="25400">
              <a:solidFill>
                <a:srgbClr val="D3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/>
            <p:cNvCxnSpPr/>
            <p:nvPr/>
          </p:nvCxnSpPr>
          <p:spPr>
            <a:xfrm flipH="1">
              <a:off x="6251632" y="4594527"/>
              <a:ext cx="126000" cy="0"/>
            </a:xfrm>
            <a:prstGeom prst="line">
              <a:avLst/>
            </a:prstGeom>
            <a:ln w="25400">
              <a:solidFill>
                <a:srgbClr val="D3D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6251632" y="4547179"/>
              <a:ext cx="126000" cy="0"/>
            </a:xfrm>
            <a:prstGeom prst="line">
              <a:avLst/>
            </a:prstGeom>
            <a:ln w="25400">
              <a:solidFill>
                <a:srgbClr val="D3D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6251632" y="4648527"/>
              <a:ext cx="126000" cy="0"/>
            </a:xfrm>
            <a:prstGeom prst="line">
              <a:avLst/>
            </a:prstGeom>
            <a:ln w="25400">
              <a:solidFill>
                <a:srgbClr val="D3D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/>
          <p:cNvGrpSpPr/>
          <p:nvPr/>
        </p:nvGrpSpPr>
        <p:grpSpPr>
          <a:xfrm>
            <a:off x="671123" y="4136007"/>
            <a:ext cx="216000" cy="216000"/>
            <a:chOff x="6206889" y="4486527"/>
            <a:chExt cx="216000" cy="216000"/>
          </a:xfrm>
        </p:grpSpPr>
        <p:sp>
          <p:nvSpPr>
            <p:cNvPr id="32" name="角丸四角形 31"/>
            <p:cNvSpPr/>
            <p:nvPr/>
          </p:nvSpPr>
          <p:spPr>
            <a:xfrm>
              <a:off x="6206889" y="4486527"/>
              <a:ext cx="216000" cy="216000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/>
            <p:cNvCxnSpPr/>
            <p:nvPr/>
          </p:nvCxnSpPr>
          <p:spPr>
            <a:xfrm flipH="1">
              <a:off x="6251632" y="4594527"/>
              <a:ext cx="126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H="1">
              <a:off x="6251632" y="4547179"/>
              <a:ext cx="126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flipH="1">
              <a:off x="6251632" y="4648527"/>
              <a:ext cx="12600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グループ化 45"/>
          <p:cNvGrpSpPr/>
          <p:nvPr/>
        </p:nvGrpSpPr>
        <p:grpSpPr>
          <a:xfrm>
            <a:off x="1087800" y="4136007"/>
            <a:ext cx="216000" cy="216000"/>
            <a:chOff x="1087800" y="4136007"/>
            <a:chExt cx="216000" cy="216000"/>
          </a:xfrm>
        </p:grpSpPr>
        <p:sp>
          <p:nvSpPr>
            <p:cNvPr id="42" name="角丸四角形 41"/>
            <p:cNvSpPr/>
            <p:nvPr/>
          </p:nvSpPr>
          <p:spPr>
            <a:xfrm>
              <a:off x="1087800" y="4136007"/>
              <a:ext cx="216000" cy="216000"/>
            </a:xfrm>
            <a:prstGeom prst="round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コネクタ 42"/>
            <p:cNvCxnSpPr/>
            <p:nvPr/>
          </p:nvCxnSpPr>
          <p:spPr>
            <a:xfrm flipH="1">
              <a:off x="1132543" y="4244007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H="1">
              <a:off x="1132543" y="4196659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1132543" y="4298007"/>
              <a:ext cx="126000" cy="0"/>
            </a:xfrm>
            <a:prstGeom prst="line">
              <a:avLst/>
            </a:prstGeom>
            <a:ln w="25400">
              <a:solidFill>
                <a:srgbClr val="4BA2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87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133600" y="42672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HG</a:t>
            </a:r>
            <a:r>
              <a:rPr kumimoji="1" lang="ja-JP" altLang="en-US" sz="120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ゴシック</a:t>
            </a:r>
            <a:r>
              <a:rPr lang="en-US" altLang="ja-JP" sz="120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M</a:t>
            </a:r>
            <a:endParaRPr kumimoji="1" lang="en-US" altLang="ja-JP" sz="120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月火水木</a:t>
            </a:r>
            <a:r>
              <a:rPr lang="ja-JP" altLang="en-US" sz="120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金土日</a:t>
            </a:r>
            <a:endParaRPr kumimoji="1" lang="en-US" altLang="ja-JP" sz="120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sz="120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あい</a:t>
            </a:r>
            <a:r>
              <a:rPr lang="ja-JP" altLang="en-US" sz="120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うえおかきくけこ</a:t>
            </a:r>
            <a:endParaRPr kumimoji="1" lang="en-US" altLang="ja-JP" sz="1200" smtClean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en-US" altLang="ja-JP" sz="120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12345ABCDE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33600" y="2919709"/>
            <a:ext cx="1882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HG</a:t>
            </a:r>
            <a:r>
              <a:rPr kumimoji="1"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丸ゴシック</a:t>
            </a:r>
            <a:r>
              <a: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</a:t>
            </a:r>
            <a:r>
              <a:rPr kumimoji="1"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-PRO</a:t>
            </a:r>
          </a:p>
          <a:p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月火水木</a:t>
            </a:r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金土日</a:t>
            </a:r>
            <a:endParaRPr kumimoji="1"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20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あい</a:t>
            </a:r>
            <a:r>
              <a:rPr lang="ja-JP" altLang="en-US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うえおかきくけこ</a:t>
            </a:r>
            <a:endParaRPr kumimoji="1" lang="en-US" altLang="ja-JP" sz="120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12345ABCDE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33600" y="125771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HG</a:t>
            </a:r>
            <a:r>
              <a:rPr lang="en-US" altLang="ja-JP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</a:t>
            </a:r>
            <a:r>
              <a:rPr kumimoji="1"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ゴシック</a:t>
            </a:r>
            <a:r>
              <a:rPr lang="en-US" altLang="ja-JP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M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月火水木</a:t>
            </a:r>
            <a:r>
              <a:rPr lang="ja-JP" altLang="en-US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金</a:t>
            </a:r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土日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あい</a:t>
            </a:r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うえおかきくけこ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12345ABCDE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33600" y="2088713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HG</a:t>
            </a:r>
            <a:r>
              <a:rPr lang="en-US" altLang="ja-JP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P</a:t>
            </a:r>
            <a:r>
              <a:rPr kumimoji="1"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ゴシック</a:t>
            </a:r>
            <a:r>
              <a:rPr lang="en-US" altLang="ja-JP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M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月火水木</a:t>
            </a:r>
            <a:r>
              <a:rPr lang="ja-JP" altLang="en-US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金</a:t>
            </a:r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土日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20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あい</a:t>
            </a:r>
            <a:r>
              <a:rPr lang="ja-JP" altLang="en-US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うえおかきくけこ</a:t>
            </a:r>
            <a:endParaRPr kumimoji="1" lang="en-US" altLang="ja-JP" sz="1200" smtClean="0"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200" smtClean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12345ABCDE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21641" y="374903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HG</a:t>
            </a:r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明朝</a:t>
            </a:r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E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月火水木</a:t>
            </a:r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金土日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あい</a:t>
            </a:r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うえおかきくけこ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12345ABCDE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33600" y="3749039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明朝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うえおかきくけこ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21641" y="457920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HGS</a:t>
            </a:r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明朝</a:t>
            </a:r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E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月火水木</a:t>
            </a:r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金土日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あい</a:t>
            </a:r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うえおかきくけこ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12345ABCDE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133600" y="4579202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HGS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明朝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うえおかきくけこ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1641" y="541019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HGP</a:t>
            </a:r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明朝</a:t>
            </a:r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E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月火水木</a:t>
            </a:r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金土日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ja-JP" altLang="en-US" sz="1200">
                <a:latin typeface="HG明朝E" panose="02020909000000000000" pitchFamily="17" charset="-128"/>
                <a:ea typeface="HG明朝E" panose="02020909000000000000" pitchFamily="17" charset="-128"/>
              </a:rPr>
              <a:t>あい</a:t>
            </a:r>
            <a:r>
              <a:rPr lang="ja-JP" altLang="en-US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うえおかきくけこ</a:t>
            </a:r>
            <a:endParaRPr kumimoji="1" lang="en-US" altLang="ja-JP" sz="1200" smtClean="0">
              <a:latin typeface="HG明朝E" panose="02020909000000000000" pitchFamily="17" charset="-128"/>
              <a:ea typeface="HG明朝E" panose="02020909000000000000" pitchFamily="17" charset="-128"/>
            </a:endParaRPr>
          </a:p>
          <a:p>
            <a:r>
              <a:rPr lang="en-US" altLang="ja-JP" sz="1200" smtClean="0">
                <a:latin typeface="HG明朝E" panose="02020909000000000000" pitchFamily="17" charset="-128"/>
                <a:ea typeface="HG明朝E" panose="02020909000000000000" pitchFamily="17" charset="-128"/>
              </a:rPr>
              <a:t>12345ABCDE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133600" y="5410199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HGP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明朝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B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うえおかきくけこ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15740" y="426719"/>
            <a:ext cx="1508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</a:t>
            </a:r>
            <a:r>
              <a:rPr kumimoji="1"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ゴシック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うえおかきくけこ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15740" y="1258549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HGS</a:t>
            </a:r>
            <a:r>
              <a:rPr kumimoji="1"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ゴシック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うえおか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15740" y="2089546"/>
            <a:ext cx="1579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HGP</a:t>
            </a:r>
            <a:r>
              <a:rPr kumimoji="1"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ゴシック</a:t>
            </a:r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E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月火水木</a:t>
            </a:r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金土日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ja-JP" altLang="en-US" sz="120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あい</a:t>
            </a:r>
            <a:r>
              <a:rPr lang="ja-JP" altLang="en-US" sz="120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うえおか</a:t>
            </a:r>
            <a:r>
              <a:rPr lang="ja-JP" altLang="en-US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きくけこ</a:t>
            </a:r>
            <a:endParaRPr kumimoji="1" lang="en-US" altLang="ja-JP" sz="1200" smtClean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1200" smtClean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12345ABCDE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0030" y="2088713"/>
            <a:ext cx="1319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MS UI </a:t>
            </a:r>
            <a:r>
              <a:rPr kumimoji="1" lang="ja-JP" altLang="en-US" sz="120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ゴシック</a:t>
            </a:r>
            <a:endParaRPr kumimoji="1" lang="en-US" altLang="ja-JP" sz="120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20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月火水木</a:t>
            </a:r>
            <a:r>
              <a:rPr lang="ja-JP" altLang="en-US" sz="1200">
                <a:latin typeface="MS UI Gothic" panose="020B0600070205080204" pitchFamily="50" charset="-128"/>
                <a:ea typeface="MS UI Gothic" panose="020B0600070205080204" pitchFamily="50" charset="-128"/>
              </a:rPr>
              <a:t>金土日</a:t>
            </a:r>
            <a:endParaRPr kumimoji="1" lang="en-US" altLang="ja-JP" sz="120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ja-JP" altLang="en-US" sz="1200">
                <a:latin typeface="MS UI Gothic" panose="020B0600070205080204" pitchFamily="50" charset="-128"/>
                <a:ea typeface="MS UI Gothic" panose="020B0600070205080204" pitchFamily="50" charset="-128"/>
              </a:rPr>
              <a:t>あい</a:t>
            </a:r>
            <a:r>
              <a:rPr lang="ja-JP" altLang="en-US" sz="120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うえおかきくけこ</a:t>
            </a:r>
            <a:endParaRPr kumimoji="1" lang="en-US" altLang="ja-JP" sz="1200" smtClean="0">
              <a:latin typeface="MS UI Gothic" panose="020B0600070205080204" pitchFamily="50" charset="-128"/>
              <a:ea typeface="MS UI Gothic" panose="020B0600070205080204" pitchFamily="50" charset="-128"/>
            </a:endParaRPr>
          </a:p>
          <a:p>
            <a:r>
              <a:rPr lang="en-US" altLang="ja-JP" sz="1200" smtClean="0">
                <a:latin typeface="MS UI Gothic" panose="020B0600070205080204" pitchFamily="50" charset="-128"/>
                <a:ea typeface="MS UI Gothic" panose="020B0600070205080204" pitchFamily="50" charset="-128"/>
              </a:rPr>
              <a:t>12345ABCDE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40030" y="1257716"/>
            <a:ext cx="1513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MS</a:t>
            </a:r>
            <a:r>
              <a:rPr lang="ja-JP" altLang="en-US" sz="1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 </a:t>
            </a:r>
            <a:r>
              <a:rPr kumimoji="1" lang="ja-JP" altLang="en-US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ゴシック</a:t>
            </a:r>
            <a:endParaRPr kumimoji="1" lang="en-US" altLang="ja-JP" sz="120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月火水木</a:t>
            </a:r>
            <a:r>
              <a:rPr lang="ja-JP" altLang="en-US" sz="1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金土日</a:t>
            </a:r>
            <a:endParaRPr kumimoji="1" lang="en-US" altLang="ja-JP" sz="120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1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あい</a:t>
            </a:r>
            <a:r>
              <a:rPr lang="ja-JP" altLang="en-US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うえおかきくけこ</a:t>
            </a:r>
            <a:endParaRPr kumimoji="1" lang="en-US" altLang="ja-JP" sz="120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120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12345ABCDE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0030" y="42671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MS</a:t>
            </a:r>
            <a:r>
              <a:rPr kumimoji="1"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ゴシック</a:t>
            </a:r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月火水木</a:t>
            </a:r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金土日</a:t>
            </a:r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あい</a:t>
            </a:r>
            <a:r>
              <a:rPr lang="ja-JP" altLang="en-US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うえおかきくけこ</a:t>
            </a:r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12345ABCDE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030" y="3749039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MS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明朝</a:t>
            </a:r>
            <a:endParaRPr kumimoji="1" lang="en-US" altLang="ja-JP" sz="120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月火水木</a:t>
            </a:r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金土日</a:t>
            </a:r>
            <a:endParaRPr kumimoji="1" lang="en-US" altLang="ja-JP" sz="120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sz="1200">
                <a:latin typeface="ＭＳ 明朝" panose="02020609040205080304" pitchFamily="17" charset="-128"/>
                <a:ea typeface="ＭＳ 明朝" panose="02020609040205080304" pitchFamily="17" charset="-128"/>
              </a:rPr>
              <a:t>あい</a:t>
            </a:r>
            <a:r>
              <a:rPr lang="ja-JP" altLang="en-US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うえおかきくけこ</a:t>
            </a:r>
            <a:endParaRPr kumimoji="1" lang="en-US" altLang="ja-JP" sz="120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en-US" altLang="ja-JP" sz="120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12345ABCDE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0030" y="4579202"/>
            <a:ext cx="147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MS P </a:t>
            </a:r>
            <a:r>
              <a:rPr lang="ja-JP" altLang="en-US" sz="120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明朝</a:t>
            </a:r>
            <a:endParaRPr kumimoji="1" lang="en-US" altLang="ja-JP" sz="120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20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月火水木</a:t>
            </a:r>
            <a:r>
              <a:rPr lang="ja-JP" altLang="en-US" sz="1200">
                <a:latin typeface="ＭＳ Ｐ明朝" panose="02020600040205080304" pitchFamily="18" charset="-128"/>
                <a:ea typeface="ＭＳ Ｐ明朝" panose="02020600040205080304" pitchFamily="18" charset="-128"/>
              </a:rPr>
              <a:t>金土日</a:t>
            </a:r>
            <a:endParaRPr kumimoji="1" lang="en-US" altLang="ja-JP" sz="120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ja-JP" altLang="en-US" sz="1200">
                <a:latin typeface="ＭＳ Ｐ明朝" panose="02020600040205080304" pitchFamily="18" charset="-128"/>
                <a:ea typeface="ＭＳ Ｐ明朝" panose="02020600040205080304" pitchFamily="18" charset="-128"/>
              </a:rPr>
              <a:t>あい</a:t>
            </a:r>
            <a:r>
              <a:rPr lang="ja-JP" altLang="en-US" sz="120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うえおかきくけこ</a:t>
            </a:r>
            <a:endParaRPr kumimoji="1" lang="en-US" altLang="ja-JP" sz="1200" smtClean="0">
              <a:latin typeface="ＭＳ Ｐ明朝" panose="02020600040205080304" pitchFamily="18" charset="-128"/>
              <a:ea typeface="ＭＳ Ｐ明朝" panose="02020600040205080304" pitchFamily="18" charset="-128"/>
            </a:endParaRPr>
          </a:p>
          <a:p>
            <a:r>
              <a:rPr lang="en-US" altLang="ja-JP" sz="1200" smtClean="0">
                <a:latin typeface="ＭＳ Ｐ明朝" panose="02020600040205080304" pitchFamily="18" charset="-128"/>
                <a:ea typeface="ＭＳ Ｐ明朝" panose="02020600040205080304" pitchFamily="18" charset="-128"/>
              </a:rPr>
              <a:t>12345ABCDE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0030" y="2918875"/>
            <a:ext cx="1319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Meiryo UI</a:t>
            </a:r>
            <a:endParaRPr kumimoji="1" lang="en-US" altLang="ja-JP" sz="12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月火水木</a:t>
            </a:r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金土日</a:t>
            </a:r>
            <a:endParaRPr kumimoji="1" lang="en-US" altLang="ja-JP" sz="12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あい</a:t>
            </a:r>
            <a:r>
              <a:rPr lang="ja-JP" altLang="en-US" sz="1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うえおかきくけこ</a:t>
            </a:r>
            <a:endParaRPr kumimoji="1" lang="en-US" altLang="ja-JP" sz="12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12345ABCDE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40030" y="624036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HG</a:t>
            </a:r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創英角ポップ体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月火水木</a:t>
            </a:r>
            <a:r>
              <a:rPr lang="ja-JP" altLang="en-US" sz="120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金土日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120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あい</a:t>
            </a:r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うえおかきくけこ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en-US" altLang="ja-JP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12345ABCDE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33599" y="624036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HG</a:t>
            </a:r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創英角ゴシック</a:t>
            </a:r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UB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月火水木</a:t>
            </a:r>
            <a:r>
              <a:rPr lang="ja-JP" altLang="en-US" sz="12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金土日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2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あい</a:t>
            </a:r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うえおかきくけこ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12345ABCDE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027168" y="624036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HG</a:t>
            </a: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創英プレゼンス</a:t>
            </a:r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EB</a:t>
            </a:r>
            <a:b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</a:b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月火水木</a:t>
            </a:r>
            <a:r>
              <a:rPr lang="ja-JP" altLang="en-US" sz="120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金土日</a:t>
            </a:r>
            <a:endParaRPr kumimoji="1" lang="en-US" altLang="ja-JP" sz="120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120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あい</a:t>
            </a: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うえおかきくけこ</a:t>
            </a:r>
            <a:endParaRPr kumimoji="1" lang="en-US" altLang="ja-JP" sz="120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12345ABCDE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0030" y="706969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HGP</a:t>
            </a:r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創英角ポップ体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月火水木</a:t>
            </a:r>
            <a:r>
              <a:rPr lang="ja-JP" altLang="en-US" sz="120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金土日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ja-JP" altLang="en-US" sz="120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あい</a:t>
            </a:r>
            <a:r>
              <a:rPr lang="ja-JP" altLang="en-US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うえおかきくけこ</a:t>
            </a:r>
            <a:endParaRPr kumimoji="1" lang="en-US" altLang="ja-JP" sz="1200" smtClean="0"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r>
              <a:rPr lang="en-US" altLang="ja-JP" sz="1200" smtClean="0"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12345ABCDE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133599" y="706969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HGP</a:t>
            </a:r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創英角ゴシック</a:t>
            </a:r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UB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月火水木</a:t>
            </a:r>
            <a:r>
              <a:rPr lang="ja-JP" altLang="en-US" sz="12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金土日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ja-JP" altLang="en-US" sz="120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あい</a:t>
            </a:r>
            <a:r>
              <a:rPr lang="ja-JP" altLang="en-US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うえおかきくけこ</a:t>
            </a:r>
            <a:endParaRPr kumimoji="1" lang="en-US" altLang="ja-JP" sz="1200" smtClean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lang="en-US" altLang="ja-JP" sz="1200" smtClean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12345ABCDE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7168" y="706969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HGP</a:t>
            </a: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創英プレゼンス</a:t>
            </a:r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EB</a:t>
            </a:r>
            <a:b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</a:b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月火水木</a:t>
            </a:r>
            <a:r>
              <a:rPr lang="ja-JP" altLang="en-US" sz="120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金土日</a:t>
            </a:r>
            <a:endParaRPr kumimoji="1" lang="en-US" altLang="ja-JP" sz="120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120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あい</a:t>
            </a:r>
            <a:r>
              <a:rPr lang="ja-JP" altLang="en-US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うえおかきくけこ</a:t>
            </a:r>
            <a:endParaRPr kumimoji="1" lang="en-US" altLang="ja-JP" sz="1200" smtClean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sz="1200" smtClean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12345ABCDE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40030" y="790789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HG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教科書体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月火水木</a:t>
            </a:r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金土日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あい</a:t>
            </a:r>
            <a:r>
              <a:rPr lang="ja-JP" altLang="en-US" sz="1200" smtClean="0">
                <a:latin typeface="HG教科書体" panose="02020609000000000000" pitchFamily="17" charset="-128"/>
                <a:ea typeface="HG教科書体" panose="02020609000000000000" pitchFamily="17" charset="-128"/>
              </a:rPr>
              <a:t>うえおか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きくけこ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12345ABCDE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133598" y="7907890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HG</a:t>
            </a:r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行書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体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月火水木</a:t>
            </a:r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金土日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あい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うえおかきくけこ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12345ABCDE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15740" y="2918875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HG</a:t>
            </a:r>
            <a:r>
              <a:rPr lang="ja-JP" altLang="en-US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正楷書体</a:t>
            </a:r>
            <a:r>
              <a:rPr lang="en-US" altLang="ja-JP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-PRO</a:t>
            </a:r>
            <a:endParaRPr kumimoji="1" lang="en-US" altLang="ja-JP" sz="1200" smtClean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月火水木</a:t>
            </a:r>
            <a:r>
              <a:rPr lang="ja-JP" altLang="en-US" sz="120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金土日</a:t>
            </a:r>
            <a:endParaRPr kumimoji="1" lang="en-US" altLang="ja-JP" sz="1200" smtClean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120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あい</a:t>
            </a:r>
            <a:r>
              <a:rPr lang="ja-JP" altLang="en-US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うえおかきくけこ</a:t>
            </a:r>
            <a:endParaRPr kumimoji="1" lang="en-US" altLang="ja-JP" sz="1200" smtClean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en-US" altLang="ja-JP" sz="120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12345ABCDE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40030" y="8730018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HGP</a:t>
            </a:r>
            <a:r>
              <a:rPr lang="ja-JP" altLang="en-US" sz="12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教科書体</a:t>
            </a:r>
            <a:endParaRPr kumimoji="1" lang="en-US" altLang="ja-JP" sz="120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en-US" sz="12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月火水木</a:t>
            </a:r>
            <a:r>
              <a:rPr lang="ja-JP" altLang="en-US" sz="1200">
                <a:latin typeface="HGP教科書体" panose="02020600000000000000" pitchFamily="18" charset="-128"/>
                <a:ea typeface="HGP教科書体" panose="02020600000000000000" pitchFamily="18" charset="-128"/>
              </a:rPr>
              <a:t>金土日</a:t>
            </a:r>
            <a:endParaRPr kumimoji="1" lang="en-US" altLang="ja-JP" sz="120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ja-JP" altLang="en-US" sz="1200">
                <a:latin typeface="HGP教科書体" panose="02020600000000000000" pitchFamily="18" charset="-128"/>
                <a:ea typeface="HGP教科書体" panose="02020600000000000000" pitchFamily="18" charset="-128"/>
              </a:rPr>
              <a:t>あい</a:t>
            </a:r>
            <a:r>
              <a:rPr lang="ja-JP" altLang="en-US" sz="12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うえおかきくけこ</a:t>
            </a:r>
            <a:endParaRPr kumimoji="1" lang="en-US" altLang="ja-JP" sz="1200" smtClean="0"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r>
              <a:rPr lang="en-US" altLang="ja-JP" sz="1200" smtClean="0">
                <a:latin typeface="HGP教科書体" panose="02020600000000000000" pitchFamily="18" charset="-128"/>
                <a:ea typeface="HGP教科書体" panose="02020600000000000000" pitchFamily="18" charset="-128"/>
              </a:rPr>
              <a:t>12345ABCDE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133598" y="873001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HGP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行</a:t>
            </a:r>
            <a:r>
              <a:rPr lang="ja-JP" altLang="en-US" sz="1200">
                <a:latin typeface="HGP行書体" panose="03000600000000000000" pitchFamily="66" charset="-128"/>
                <a:ea typeface="HGP行書体" panose="03000600000000000000" pitchFamily="66" charset="-128"/>
              </a:rPr>
              <a:t>書</a:t>
            </a:r>
            <a:r>
              <a:rPr lang="ja-JP" altLang="en-US" sz="1200" smtClean="0">
                <a:latin typeface="HGP行書体" panose="03000600000000000000" pitchFamily="66" charset="-128"/>
                <a:ea typeface="HGP行書体" panose="03000600000000000000" pitchFamily="66" charset="-128"/>
              </a:rPr>
              <a:t>体</a:t>
            </a:r>
            <a:endParaRPr kumimoji="1" lang="en-US" altLang="ja-JP" sz="1200" smtClean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月火水木</a:t>
            </a:r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金土日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ja-JP" altLang="en-US" sz="1200">
                <a:latin typeface="HG行書体" panose="03000609000000000000" pitchFamily="65" charset="-128"/>
                <a:ea typeface="HG行書体" panose="03000609000000000000" pitchFamily="65" charset="-128"/>
              </a:rPr>
              <a:t>あい</a:t>
            </a:r>
            <a:r>
              <a:rPr lang="ja-JP" altLang="en-US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うえおかきくけこ</a:t>
            </a:r>
            <a:endParaRPr kumimoji="1" lang="en-US" altLang="ja-JP" sz="1200" smtClean="0"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r>
              <a:rPr lang="en-US" altLang="ja-JP" sz="120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12345ABCDE</a:t>
            </a:r>
          </a:p>
        </p:txBody>
      </p:sp>
    </p:spTree>
    <p:extLst>
      <p:ext uri="{BB962C8B-B14F-4D97-AF65-F5344CB8AC3E}">
        <p14:creationId xmlns:p14="http://schemas.microsoft.com/office/powerpoint/2010/main" val="363836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56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A07DB161464EC4FACBAA2B593EEE190" ma:contentTypeVersion="12" ma:contentTypeDescription="新しいドキュメントを作成します。" ma:contentTypeScope="" ma:versionID="051518a30a420a2ece9481d19f3c71eb">
  <xsd:schema xmlns:xsd="http://www.w3.org/2001/XMLSchema" xmlns:xs="http://www.w3.org/2001/XMLSchema" xmlns:p="http://schemas.microsoft.com/office/2006/metadata/properties" xmlns:ns2="2afa740c-8647-489c-90ee-71e3257e9a14" targetNamespace="http://schemas.microsoft.com/office/2006/metadata/properties" ma:root="true" ma:fieldsID="20ab0b913f1fb9e547ce8a2ac6c2aa37" ns2:_="">
    <xsd:import namespace="2afa740c-8647-489c-90ee-71e3257e9a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a740c-8647-489c-90ee-71e3257e9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12999001-c251-4000-ae10-b9b57511ee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fa740c-8647-489c-90ee-71e3257e9a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7E3C12-6595-4A97-A506-664B6EC2DB69}"/>
</file>

<file path=customXml/itemProps2.xml><?xml version="1.0" encoding="utf-8"?>
<ds:datastoreItem xmlns:ds="http://schemas.openxmlformats.org/officeDocument/2006/customXml" ds:itemID="{06F83C9B-1D43-453F-A2AF-CA61246B7BB3}"/>
</file>

<file path=customXml/itemProps3.xml><?xml version="1.0" encoding="utf-8"?>
<ds:datastoreItem xmlns:ds="http://schemas.openxmlformats.org/officeDocument/2006/customXml" ds:itemID="{9BC9B9BE-3EAB-4108-B4A8-F289616C1D9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8972</TotalTime>
  <Words>645</Words>
  <Application>Microsoft Office PowerPoint</Application>
  <PresentationFormat>A4 210 x 297 mm</PresentationFormat>
  <Paragraphs>282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33" baseType="lpstr">
      <vt:lpstr>HGPｺﾞｼｯｸE</vt:lpstr>
      <vt:lpstr>HGP教科書体</vt:lpstr>
      <vt:lpstr>HGP行書体</vt:lpstr>
      <vt:lpstr>HGSｺﾞｼｯｸE</vt:lpstr>
      <vt:lpstr>HGSｺﾞｼｯｸM</vt:lpstr>
      <vt:lpstr>HGｺﾞｼｯｸM</vt:lpstr>
      <vt:lpstr>HG丸ｺﾞｼｯｸM-PRO</vt:lpstr>
      <vt:lpstr>HG教科書体</vt:lpstr>
      <vt:lpstr>HG行書体</vt:lpstr>
      <vt:lpstr>HG正楷書体-PRO</vt:lpstr>
      <vt:lpstr>HG創英ﾌﾟﾚｾﾞﾝｽEB</vt:lpstr>
      <vt:lpstr>HG創英角ｺﾞｼｯｸUB</vt:lpstr>
      <vt:lpstr>HG創英角ﾎﾟｯﾌﾟ体</vt:lpstr>
      <vt:lpstr>HG明朝E</vt:lpstr>
      <vt:lpstr>Meiryo UI</vt:lpstr>
      <vt:lpstr>ＭＳ Ｐゴシック</vt:lpstr>
      <vt:lpstr>ＭＳ Ｐ明朝</vt:lpstr>
      <vt:lpstr>MS UI Gothic</vt:lpstr>
      <vt:lpstr>ＭＳ ゴシック</vt:lpstr>
      <vt:lpstr>ＭＳ 明朝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me</dc:creator>
  <cp:lastModifiedBy>me</cp:lastModifiedBy>
  <cp:revision>52</cp:revision>
  <dcterms:created xsi:type="dcterms:W3CDTF">2021-10-12T01:26:56Z</dcterms:created>
  <dcterms:modified xsi:type="dcterms:W3CDTF">2022-06-15T08:08:58Z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0x0101009A07DB161464EC4FACBAA2B593EEE190</vt:lpwstr>
  </property>
</Properties>
</file>