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9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0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8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71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48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C3A2-C3A1-41FB-A965-7E4C27C6C989}" type="datetimeFigureOut">
              <a:rPr lang="de-DE" smtClean="0"/>
              <a:t>17.05.2013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1DD-A5D3-4AC0-A6CB-7761EB487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8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658304" y="548680"/>
            <a:ext cx="6723219" cy="4931943"/>
            <a:chOff x="658304" y="548680"/>
            <a:chExt cx="6723219" cy="4931943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58304" y="3861048"/>
              <a:ext cx="2376264" cy="1619575"/>
              <a:chOff x="683568" y="3355626"/>
              <a:chExt cx="2376264" cy="1619575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683568" y="3751065"/>
                <a:ext cx="2376264" cy="122413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b="1" dirty="0" smtClean="0">
                    <a:solidFill>
                      <a:schemeClr val="tx1"/>
                    </a:solidFill>
                  </a:rPr>
                  <a:t>Model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953598" y="3355626"/>
                <a:ext cx="1836204" cy="6480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ModelFacade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5005259" y="3861048"/>
              <a:ext cx="2376264" cy="1619575"/>
              <a:chOff x="5004048" y="3355626"/>
              <a:chExt cx="2376264" cy="1619575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5004048" y="3751065"/>
                <a:ext cx="2376264" cy="122413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b="1" dirty="0" smtClean="0">
                    <a:solidFill>
                      <a:schemeClr val="tx1"/>
                    </a:solidFill>
                  </a:rPr>
                  <a:t>View</a:t>
                </a:r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5274078" y="3355626"/>
                <a:ext cx="1836204" cy="6480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ViewFacade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hteck 3"/>
            <p:cNvSpPr/>
            <p:nvPr/>
          </p:nvSpPr>
          <p:spPr>
            <a:xfrm>
              <a:off x="2869065" y="548680"/>
              <a:ext cx="237626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Controller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4" idx="2"/>
              <a:endCxn id="8" idx="0"/>
            </p:cNvCxnSpPr>
            <p:nvPr/>
          </p:nvCxnSpPr>
          <p:spPr>
            <a:xfrm>
              <a:off x="4057197" y="1772816"/>
              <a:ext cx="2136194" cy="2088232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4" idx="2"/>
              <a:endCxn id="7" idx="0"/>
            </p:cNvCxnSpPr>
            <p:nvPr/>
          </p:nvCxnSpPr>
          <p:spPr>
            <a:xfrm flipH="1">
              <a:off x="1846436" y="1772816"/>
              <a:ext cx="2210761" cy="20882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4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/>
          <p:cNvGrpSpPr/>
          <p:nvPr/>
        </p:nvGrpSpPr>
        <p:grpSpPr>
          <a:xfrm>
            <a:off x="131542" y="116632"/>
            <a:ext cx="8904954" cy="6216475"/>
            <a:chOff x="131542" y="116632"/>
            <a:chExt cx="8904954" cy="6216475"/>
          </a:xfrm>
        </p:grpSpPr>
        <p:sp>
          <p:nvSpPr>
            <p:cNvPr id="12" name="Rechteck 11"/>
            <p:cNvSpPr/>
            <p:nvPr/>
          </p:nvSpPr>
          <p:spPr>
            <a:xfrm>
              <a:off x="131542" y="2463881"/>
              <a:ext cx="237626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2000" b="1" dirty="0" err="1" smtClean="0">
                  <a:solidFill>
                    <a:schemeClr val="tx1"/>
                  </a:solidFill>
                </a:rPr>
                <a:t>Calculation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300192" y="2463881"/>
              <a:ext cx="273630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2000" b="1" dirty="0" err="1" smtClean="0">
                  <a:solidFill>
                    <a:schemeClr val="tx1"/>
                  </a:solidFill>
                </a:rPr>
                <a:t>ImportExport</a:t>
              </a:r>
              <a:endParaRPr lang="de-DE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3275856" y="548680"/>
              <a:ext cx="237626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ModelFacade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55576" y="5108971"/>
              <a:ext cx="7416824" cy="12241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de-DE" sz="2000" b="1" dirty="0" smtClean="0">
                  <a:solidFill>
                    <a:schemeClr val="tx1"/>
                  </a:solidFill>
                </a:rPr>
                <a:t>Data</a:t>
              </a:r>
              <a:endParaRPr lang="de-DE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545886" y="5108971"/>
              <a:ext cx="1836204" cy="4802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DataInterface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275558" y="2463881"/>
              <a:ext cx="2088232" cy="5330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CalculationInterface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480212" y="2463881"/>
              <a:ext cx="2376264" cy="5330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ImportExportInterface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545886" y="548680"/>
              <a:ext cx="1836204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ModelInterface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mit Pfeil 19"/>
            <p:cNvCxnSpPr>
              <a:endCxn id="7" idx="0"/>
            </p:cNvCxnSpPr>
            <p:nvPr/>
          </p:nvCxnSpPr>
          <p:spPr>
            <a:xfrm>
              <a:off x="4463988" y="116632"/>
              <a:ext cx="0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7" idx="1"/>
              <a:endCxn id="16" idx="0"/>
            </p:cNvCxnSpPr>
            <p:nvPr/>
          </p:nvCxnSpPr>
          <p:spPr>
            <a:xfrm flipH="1">
              <a:off x="1319674" y="1160748"/>
              <a:ext cx="1956182" cy="13031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7" idx="3"/>
              <a:endCxn id="10" idx="0"/>
            </p:cNvCxnSpPr>
            <p:nvPr/>
          </p:nvCxnSpPr>
          <p:spPr>
            <a:xfrm>
              <a:off x="5652120" y="1160748"/>
              <a:ext cx="2016224" cy="13031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12" idx="2"/>
            </p:cNvCxnSpPr>
            <p:nvPr/>
          </p:nvCxnSpPr>
          <p:spPr>
            <a:xfrm>
              <a:off x="1319674" y="3688017"/>
              <a:ext cx="1044116" cy="1420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7" idx="2"/>
              <a:endCxn id="15" idx="0"/>
            </p:cNvCxnSpPr>
            <p:nvPr/>
          </p:nvCxnSpPr>
          <p:spPr>
            <a:xfrm>
              <a:off x="4463988" y="1772816"/>
              <a:ext cx="0" cy="33361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10" idx="2"/>
            </p:cNvCxnSpPr>
            <p:nvPr/>
          </p:nvCxnSpPr>
          <p:spPr>
            <a:xfrm flipH="1">
              <a:off x="6480212" y="3688017"/>
              <a:ext cx="1188132" cy="1420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7569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Aaron</dc:creator>
  <cp:lastModifiedBy>Aaron</cp:lastModifiedBy>
  <cp:revision>5</cp:revision>
  <dcterms:created xsi:type="dcterms:W3CDTF">2013-05-17T11:15:04Z</dcterms:created>
  <dcterms:modified xsi:type="dcterms:W3CDTF">2013-05-17T12:18:42Z</dcterms:modified>
</cp:coreProperties>
</file>